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81" r:id="rId6"/>
    <p:sldMasterId id="2147483692" r:id="rId7"/>
  </p:sldMasterIdLst>
  <p:notesMasterIdLst>
    <p:notesMasterId r:id="rId25"/>
  </p:notesMasterIdLst>
  <p:sldIdLst>
    <p:sldId id="1557" r:id="rId8"/>
    <p:sldId id="2147471523" r:id="rId9"/>
    <p:sldId id="27702" r:id="rId10"/>
    <p:sldId id="275" r:id="rId11"/>
    <p:sldId id="2147471404" r:id="rId12"/>
    <p:sldId id="2147471524" r:id="rId13"/>
    <p:sldId id="2147471389" r:id="rId14"/>
    <p:sldId id="27813" r:id="rId15"/>
    <p:sldId id="2147471527" r:id="rId16"/>
    <p:sldId id="2147471521" r:id="rId17"/>
    <p:sldId id="2147471391" r:id="rId18"/>
    <p:sldId id="1554" r:id="rId19"/>
    <p:sldId id="2147471526" r:id="rId20"/>
    <p:sldId id="2147471529" r:id="rId21"/>
    <p:sldId id="2147471532" r:id="rId22"/>
    <p:sldId id="2147471530" r:id="rId23"/>
    <p:sldId id="2147471402" r:id="rId24"/>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BA630-E2D7-069B-DA75-613F250AAF8F}" name="Katherine Calder" initials="KC" userId="S::Katherine.Calder@england.nhs.uk::d7d700d8-d3b9-46e6-8d4a-8f07050a3186" providerId="AD"/>
  <p188:author id="{275163A2-8E8A-48C7-3376-4996A759F85D}" name="Fanny Burrows" initials="FB" userId="S::Fanny.Burrows@england.nhs.uk::a46ca8f5-cb62-4a01-9cd4-d35b3daefb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EFCC9E-08AD-EB8F-1EB2-E8DDB2665E87}" v="1825" dt="2026-02-09T21:28:42.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p:scale>
          <a:sx n="96" d="100"/>
          <a:sy n="96" d="100"/>
        </p:scale>
        <p:origin x="68" y="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FB15468-1113-7A8F-22CF-7DADE738CBA4}"/>
    <pc:docChg chg="delSld">
      <pc:chgData name="" userId="" providerId="" clId="Web-{AFB15468-1113-7A8F-22CF-7DADE738CBA4}" dt="2026-01-26T16:02:54.327" v="0"/>
      <pc:docMkLst>
        <pc:docMk/>
      </pc:docMkLst>
      <pc:sldChg chg="del">
        <pc:chgData name="" userId="" providerId="" clId="Web-{AFB15468-1113-7A8F-22CF-7DADE738CBA4}" dt="2026-01-26T16:02:54.327" v="0"/>
        <pc:sldMkLst>
          <pc:docMk/>
          <pc:sldMk cId="4242687170" sldId="1557"/>
        </pc:sldMkLst>
      </pc:sldChg>
    </pc:docChg>
  </pc:docChgLst>
  <pc:docChgLst>
    <pc:chgData name="BURROWS, Fanny (NHS ENGLAND)" userId="S::fanny.burrows@nhs.net::90dadff7-c3ec-42cd-a41f-7f1ba681c8cc" providerId="AD" clId="Web-{AFB15468-1113-7A8F-22CF-7DADE738CBA4}"/>
    <pc:docChg chg="addSld delSld modSld sldOrd">
      <pc:chgData name="BURROWS, Fanny (NHS ENGLAND)" userId="S::fanny.burrows@nhs.net::90dadff7-c3ec-42cd-a41f-7f1ba681c8cc" providerId="AD" clId="Web-{AFB15468-1113-7A8F-22CF-7DADE738CBA4}" dt="2026-01-27T09:06:09.135" v="691" actId="20577"/>
      <pc:docMkLst>
        <pc:docMk/>
      </pc:docMkLst>
      <pc:sldChg chg="delSp">
        <pc:chgData name="BURROWS, Fanny (NHS ENGLAND)" userId="S::fanny.burrows@nhs.net::90dadff7-c3ec-42cd-a41f-7f1ba681c8cc" providerId="AD" clId="Web-{AFB15468-1113-7A8F-22CF-7DADE738CBA4}" dt="2026-01-26T16:22:33.780" v="288"/>
        <pc:sldMkLst>
          <pc:docMk/>
          <pc:sldMk cId="2577372441" sldId="1554"/>
        </pc:sldMkLst>
      </pc:sldChg>
      <pc:sldChg chg="addSp delSp modSp add">
        <pc:chgData name="BURROWS, Fanny (NHS ENGLAND)" userId="S::fanny.burrows@nhs.net::90dadff7-c3ec-42cd-a41f-7f1ba681c8cc" providerId="AD" clId="Web-{AFB15468-1113-7A8F-22CF-7DADE738CBA4}" dt="2026-01-26T16:10:49.380" v="181" actId="1076"/>
        <pc:sldMkLst>
          <pc:docMk/>
          <pc:sldMk cId="4242687170" sldId="1557"/>
        </pc:sldMkLst>
        <pc:spChg chg="mod">
          <ac:chgData name="BURROWS, Fanny (NHS ENGLAND)" userId="S::fanny.burrows@nhs.net::90dadff7-c3ec-42cd-a41f-7f1ba681c8cc" providerId="AD" clId="Web-{AFB15468-1113-7A8F-22CF-7DADE738CBA4}" dt="2026-01-26T16:10:05.692" v="155" actId="14100"/>
          <ac:spMkLst>
            <pc:docMk/>
            <pc:sldMk cId="4242687170" sldId="1557"/>
            <ac:spMk id="2" creationId="{1AAD2D91-D205-47AC-8BF2-9EF78C828F78}"/>
          </ac:spMkLst>
        </pc:spChg>
        <pc:spChg chg="add mod">
          <ac:chgData name="BURROWS, Fanny (NHS ENGLAND)" userId="S::fanny.burrows@nhs.net::90dadff7-c3ec-42cd-a41f-7f1ba681c8cc" providerId="AD" clId="Web-{AFB15468-1113-7A8F-22CF-7DADE738CBA4}" dt="2026-01-26T16:10:49.349" v="178" actId="1076"/>
          <ac:spMkLst>
            <pc:docMk/>
            <pc:sldMk cId="4242687170" sldId="1557"/>
            <ac:spMk id="5" creationId="{5DF0AA9B-0B30-4A4B-B82D-E9E3875507BD}"/>
          </ac:spMkLst>
        </pc:spChg>
        <pc:spChg chg="mod">
          <ac:chgData name="BURROWS, Fanny (NHS ENGLAND)" userId="S::fanny.burrows@nhs.net::90dadff7-c3ec-42cd-a41f-7f1ba681c8cc" providerId="AD" clId="Web-{AFB15468-1113-7A8F-22CF-7DADE738CBA4}" dt="2026-01-26T16:10:49.349" v="177" actId="1076"/>
          <ac:spMkLst>
            <pc:docMk/>
            <pc:sldMk cId="4242687170" sldId="1557"/>
            <ac:spMk id="6" creationId="{E3DF684B-18D4-391E-537D-D83B9B720E7A}"/>
          </ac:spMkLst>
        </pc:spChg>
        <pc:spChg chg="add mod">
          <ac:chgData name="BURROWS, Fanny (NHS ENGLAND)" userId="S::fanny.burrows@nhs.net::90dadff7-c3ec-42cd-a41f-7f1ba681c8cc" providerId="AD" clId="Web-{AFB15468-1113-7A8F-22CF-7DADE738CBA4}" dt="2026-01-26T16:10:49.380" v="181" actId="1076"/>
          <ac:spMkLst>
            <pc:docMk/>
            <pc:sldMk cId="4242687170" sldId="1557"/>
            <ac:spMk id="11" creationId="{E44206C7-A5C5-8D47-7546-742A63F7EFA5}"/>
          </ac:spMkLst>
        </pc:spChg>
        <pc:picChg chg="add mod">
          <ac:chgData name="BURROWS, Fanny (NHS ENGLAND)" userId="S::fanny.burrows@nhs.net::90dadff7-c3ec-42cd-a41f-7f1ba681c8cc" providerId="AD" clId="Web-{AFB15468-1113-7A8F-22CF-7DADE738CBA4}" dt="2026-01-26T16:10:49.349" v="179" actId="1076"/>
          <ac:picMkLst>
            <pc:docMk/>
            <pc:sldMk cId="4242687170" sldId="1557"/>
            <ac:picMk id="8" creationId="{0B7EA16A-FEC9-3074-E2E6-C301EA38B8C1}"/>
          </ac:picMkLst>
        </pc:picChg>
        <pc:picChg chg="add mod">
          <ac:chgData name="BURROWS, Fanny (NHS ENGLAND)" userId="S::fanny.burrows@nhs.net::90dadff7-c3ec-42cd-a41f-7f1ba681c8cc" providerId="AD" clId="Web-{AFB15468-1113-7A8F-22CF-7DADE738CBA4}" dt="2026-01-26T16:10:49.365" v="180" actId="1076"/>
          <ac:picMkLst>
            <pc:docMk/>
            <pc:sldMk cId="4242687170" sldId="1557"/>
            <ac:picMk id="9" creationId="{CC1E81D2-1695-B228-EFE0-FEA04DE75B1D}"/>
          </ac:picMkLst>
        </pc:picChg>
      </pc:sldChg>
      <pc:sldChg chg="modSp">
        <pc:chgData name="BURROWS, Fanny (NHS ENGLAND)" userId="S::fanny.burrows@nhs.net::90dadff7-c3ec-42cd-a41f-7f1ba681c8cc" providerId="AD" clId="Web-{AFB15468-1113-7A8F-22CF-7DADE738CBA4}" dt="2026-01-26T16:10:56.146" v="182" actId="14100"/>
        <pc:sldMkLst>
          <pc:docMk/>
          <pc:sldMk cId="3568076075" sldId="27702"/>
        </pc:sldMkLst>
        <pc:spChg chg="mod">
          <ac:chgData name="BURROWS, Fanny (NHS ENGLAND)" userId="S::fanny.burrows@nhs.net::90dadff7-c3ec-42cd-a41f-7f1ba681c8cc" providerId="AD" clId="Web-{AFB15468-1113-7A8F-22CF-7DADE738CBA4}" dt="2026-01-26T16:10:56.146" v="182" actId="14100"/>
          <ac:spMkLst>
            <pc:docMk/>
            <pc:sldMk cId="3568076075" sldId="27702"/>
            <ac:spMk id="2" creationId="{F92B03AF-8E38-4E45-808A-94351B7C7FB3}"/>
          </ac:spMkLst>
        </pc:spChg>
      </pc:sldChg>
      <pc:sldChg chg="modSp">
        <pc:chgData name="BURROWS, Fanny (NHS ENGLAND)" userId="S::fanny.burrows@nhs.net::90dadff7-c3ec-42cd-a41f-7f1ba681c8cc" providerId="AD" clId="Web-{AFB15468-1113-7A8F-22CF-7DADE738CBA4}" dt="2026-01-26T16:22:17.921" v="277" actId="20577"/>
        <pc:sldMkLst>
          <pc:docMk/>
          <pc:sldMk cId="2079853624" sldId="2147471391"/>
        </pc:sldMkLst>
        <pc:spChg chg="mod">
          <ac:chgData name="BURROWS, Fanny (NHS ENGLAND)" userId="S::fanny.burrows@nhs.net::90dadff7-c3ec-42cd-a41f-7f1ba681c8cc" providerId="AD" clId="Web-{AFB15468-1113-7A8F-22CF-7DADE738CBA4}" dt="2026-01-26T16:22:17.921" v="277" actId="20577"/>
          <ac:spMkLst>
            <pc:docMk/>
            <pc:sldMk cId="2079853624" sldId="2147471391"/>
            <ac:spMk id="2" creationId="{EB00DEB5-0393-F7D8-B4BB-EE9960B81236}"/>
          </ac:spMkLst>
        </pc:spChg>
      </pc:sldChg>
      <pc:sldChg chg="modSp">
        <pc:chgData name="BURROWS, Fanny (NHS ENGLAND)" userId="S::fanny.burrows@nhs.net::90dadff7-c3ec-42cd-a41f-7f1ba681c8cc" providerId="AD" clId="Web-{AFB15468-1113-7A8F-22CF-7DADE738CBA4}" dt="2026-01-26T16:25:21.720" v="312" actId="20577"/>
        <pc:sldMkLst>
          <pc:docMk/>
          <pc:sldMk cId="4160060913" sldId="2147471521"/>
        </pc:sldMkLst>
        <pc:spChg chg="mod">
          <ac:chgData name="BURROWS, Fanny (NHS ENGLAND)" userId="S::fanny.burrows@nhs.net::90dadff7-c3ec-42cd-a41f-7f1ba681c8cc" providerId="AD" clId="Web-{AFB15468-1113-7A8F-22CF-7DADE738CBA4}" dt="2026-01-26T16:25:21.720" v="312" actId="20577"/>
          <ac:spMkLst>
            <pc:docMk/>
            <pc:sldMk cId="4160060913" sldId="2147471521"/>
            <ac:spMk id="7" creationId="{D981711B-3A5A-400F-9260-F50A2247D05F}"/>
          </ac:spMkLst>
        </pc:spChg>
      </pc:sldChg>
      <pc:sldChg chg="modSp add ord replId">
        <pc:chgData name="BURROWS, Fanny (NHS ENGLAND)" userId="S::fanny.burrows@nhs.net::90dadff7-c3ec-42cd-a41f-7f1ba681c8cc" providerId="AD" clId="Web-{AFB15468-1113-7A8F-22CF-7DADE738CBA4}" dt="2026-01-26T16:22:58.390" v="301" actId="14100"/>
        <pc:sldMkLst>
          <pc:docMk/>
          <pc:sldMk cId="1455006308" sldId="2147471526"/>
        </pc:sldMkLst>
        <pc:spChg chg="mod">
          <ac:chgData name="BURROWS, Fanny (NHS ENGLAND)" userId="S::fanny.burrows@nhs.net::90dadff7-c3ec-42cd-a41f-7f1ba681c8cc" providerId="AD" clId="Web-{AFB15468-1113-7A8F-22CF-7DADE738CBA4}" dt="2026-01-26T16:22:58.390" v="301" actId="14100"/>
          <ac:spMkLst>
            <pc:docMk/>
            <pc:sldMk cId="1455006308" sldId="2147471526"/>
            <ac:spMk id="2" creationId="{9935D024-D02C-311E-EF9A-9CA57A82AB58}"/>
          </ac:spMkLst>
        </pc:spChg>
        <pc:spChg chg="mod">
          <ac:chgData name="BURROWS, Fanny (NHS ENGLAND)" userId="S::fanny.burrows@nhs.net::90dadff7-c3ec-42cd-a41f-7f1ba681c8cc" providerId="AD" clId="Web-{AFB15468-1113-7A8F-22CF-7DADE738CBA4}" dt="2026-01-26T16:22:44.218" v="292" actId="20577"/>
          <ac:spMkLst>
            <pc:docMk/>
            <pc:sldMk cId="1455006308" sldId="2147471526"/>
            <ac:spMk id="3" creationId="{7FE76255-DD6D-6E06-7986-F5DEAC8C36DF}"/>
          </ac:spMkLst>
        </pc:spChg>
      </pc:sldChg>
      <pc:sldChg chg="modSp add replId">
        <pc:chgData name="BURROWS, Fanny (NHS ENGLAND)" userId="S::fanny.burrows@nhs.net::90dadff7-c3ec-42cd-a41f-7f1ba681c8cc" providerId="AD" clId="Web-{AFB15468-1113-7A8F-22CF-7DADE738CBA4}" dt="2026-01-26T16:24:50.048" v="306"/>
        <pc:sldMkLst>
          <pc:docMk/>
          <pc:sldMk cId="4078035397" sldId="2147471527"/>
        </pc:sldMkLst>
        <pc:spChg chg="mod">
          <ac:chgData name="BURROWS, Fanny (NHS ENGLAND)" userId="S::fanny.burrows@nhs.net::90dadff7-c3ec-42cd-a41f-7f1ba681c8cc" providerId="AD" clId="Web-{AFB15468-1113-7A8F-22CF-7DADE738CBA4}" dt="2026-01-26T16:24:41.501" v="304"/>
          <ac:spMkLst>
            <pc:docMk/>
            <pc:sldMk cId="4078035397" sldId="2147471527"/>
            <ac:spMk id="6" creationId="{B0B15C20-79C0-FD7C-5484-540611693A0D}"/>
          </ac:spMkLst>
        </pc:spChg>
        <pc:spChg chg="mod">
          <ac:chgData name="BURROWS, Fanny (NHS ENGLAND)" userId="S::fanny.burrows@nhs.net::90dadff7-c3ec-42cd-a41f-7f1ba681c8cc" providerId="AD" clId="Web-{AFB15468-1113-7A8F-22CF-7DADE738CBA4}" dt="2026-01-26T16:24:50.048" v="306"/>
          <ac:spMkLst>
            <pc:docMk/>
            <pc:sldMk cId="4078035397" sldId="2147471527"/>
            <ac:spMk id="15" creationId="{3AAFCCF8-4B7E-2033-117C-38AB5E1A2170}"/>
          </ac:spMkLst>
        </pc:spChg>
      </pc:sldChg>
      <pc:sldChg chg="addSp delSp modSp add replId">
        <pc:chgData name="BURROWS, Fanny (NHS ENGLAND)" userId="S::fanny.burrows@nhs.net::90dadff7-c3ec-42cd-a41f-7f1ba681c8cc" providerId="AD" clId="Web-{AFB15468-1113-7A8F-22CF-7DADE738CBA4}" dt="2026-01-26T16:59:20.854" v="626"/>
        <pc:sldMkLst>
          <pc:docMk/>
          <pc:sldMk cId="3437069197" sldId="2147471529"/>
        </pc:sldMkLst>
        <pc:spChg chg="add mod">
          <ac:chgData name="BURROWS, Fanny (NHS ENGLAND)" userId="S::fanny.burrows@nhs.net::90dadff7-c3ec-42cd-a41f-7f1ba681c8cc" providerId="AD" clId="Web-{AFB15468-1113-7A8F-22CF-7DADE738CBA4}" dt="2026-01-26T16:55:48.664" v="592" actId="20577"/>
          <ac:spMkLst>
            <pc:docMk/>
            <pc:sldMk cId="3437069197" sldId="2147471529"/>
            <ac:spMk id="4" creationId="{0C26D516-97AF-2676-7335-3885F8F7C552}"/>
          </ac:spMkLst>
        </pc:spChg>
        <pc:spChg chg="mod">
          <ac:chgData name="BURROWS, Fanny (NHS ENGLAND)" userId="S::fanny.burrows@nhs.net::90dadff7-c3ec-42cd-a41f-7f1ba681c8cc" providerId="AD" clId="Web-{AFB15468-1113-7A8F-22CF-7DADE738CBA4}" dt="2026-01-26T16:25:35.486" v="315" actId="20577"/>
          <ac:spMkLst>
            <pc:docMk/>
            <pc:sldMk cId="3437069197" sldId="2147471529"/>
            <ac:spMk id="7" creationId="{39F6D68E-986E-226F-601C-F10E8AA171A6}"/>
          </ac:spMkLst>
        </pc:spChg>
        <pc:spChg chg="add mod">
          <ac:chgData name="BURROWS, Fanny (NHS ENGLAND)" userId="S::fanny.burrows@nhs.net::90dadff7-c3ec-42cd-a41f-7f1ba681c8cc" providerId="AD" clId="Web-{AFB15468-1113-7A8F-22CF-7DADE738CBA4}" dt="2026-01-26T16:59:20.854" v="626"/>
          <ac:spMkLst>
            <pc:docMk/>
            <pc:sldMk cId="3437069197" sldId="2147471529"/>
            <ac:spMk id="9" creationId="{A834B938-0969-72E8-DB96-4346CE725126}"/>
          </ac:spMkLst>
        </pc:spChg>
        <pc:picChg chg="add mod">
          <ac:chgData name="BURROWS, Fanny (NHS ENGLAND)" userId="S::fanny.burrows@nhs.net::90dadff7-c3ec-42cd-a41f-7f1ba681c8cc" providerId="AD" clId="Web-{AFB15468-1113-7A8F-22CF-7DADE738CBA4}" dt="2026-01-26T16:58:54.760" v="617" actId="1076"/>
          <ac:picMkLst>
            <pc:docMk/>
            <pc:sldMk cId="3437069197" sldId="2147471529"/>
            <ac:picMk id="8" creationId="{9A65113F-1C18-92EE-E4CB-A08A61FEF4B3}"/>
          </ac:picMkLst>
        </pc:picChg>
      </pc:sldChg>
      <pc:sldChg chg="delSp modSp add ord replId">
        <pc:chgData name="BURROWS, Fanny (NHS ENGLAND)" userId="S::fanny.burrows@nhs.net::90dadff7-c3ec-42cd-a41f-7f1ba681c8cc" providerId="AD" clId="Web-{AFB15468-1113-7A8F-22CF-7DADE738CBA4}" dt="2026-01-27T09:06:09.135" v="691" actId="20577"/>
        <pc:sldMkLst>
          <pc:docMk/>
          <pc:sldMk cId="1506590009" sldId="2147471530"/>
        </pc:sldMkLst>
        <pc:spChg chg="mod">
          <ac:chgData name="BURROWS, Fanny (NHS ENGLAND)" userId="S::fanny.burrows@nhs.net::90dadff7-c3ec-42cd-a41f-7f1ba681c8cc" providerId="AD" clId="Web-{AFB15468-1113-7A8F-22CF-7DADE738CBA4}" dt="2026-01-27T09:06:09.135" v="691" actId="20577"/>
          <ac:spMkLst>
            <pc:docMk/>
            <pc:sldMk cId="1506590009" sldId="2147471530"/>
            <ac:spMk id="4" creationId="{D47DC1AF-047D-1F0F-1D6E-81B1AA6CBB2D}"/>
          </ac:spMkLst>
        </pc:spChg>
      </pc:sldChg>
    </pc:docChg>
  </pc:docChgLst>
  <pc:docChgLst>
    <pc:chgData name="BURROWS, Fanny (NHS ENGLAND)" userId="S::fanny.burrows@nhs.net::90dadff7-c3ec-42cd-a41f-7f1ba681c8cc" providerId="AD" clId="Web-{53EFCC9E-08AD-EB8F-1EB2-E8DDB2665E87}"/>
    <pc:docChg chg="addSld delSld modSld">
      <pc:chgData name="BURROWS, Fanny (NHS ENGLAND)" userId="S::fanny.burrows@nhs.net::90dadff7-c3ec-42cd-a41f-7f1ba681c8cc" providerId="AD" clId="Web-{53EFCC9E-08AD-EB8F-1EB2-E8DDB2665E87}" dt="2026-02-09T21:28:42.099" v="968" actId="20577"/>
      <pc:docMkLst>
        <pc:docMk/>
      </pc:docMkLst>
      <pc:sldChg chg="modSp">
        <pc:chgData name="BURROWS, Fanny (NHS ENGLAND)" userId="S::fanny.burrows@nhs.net::90dadff7-c3ec-42cd-a41f-7f1ba681c8cc" providerId="AD" clId="Web-{53EFCC9E-08AD-EB8F-1EB2-E8DDB2665E87}" dt="2026-02-09T21:14:55.685" v="944" actId="14100"/>
        <pc:sldMkLst>
          <pc:docMk/>
          <pc:sldMk cId="3747764148" sldId="275"/>
        </pc:sldMkLst>
        <pc:spChg chg="mod">
          <ac:chgData name="BURROWS, Fanny (NHS ENGLAND)" userId="S::fanny.burrows@nhs.net::90dadff7-c3ec-42cd-a41f-7f1ba681c8cc" providerId="AD" clId="Web-{53EFCC9E-08AD-EB8F-1EB2-E8DDB2665E87}" dt="2026-02-09T21:14:55.685" v="944" actId="14100"/>
          <ac:spMkLst>
            <pc:docMk/>
            <pc:sldMk cId="3747764148" sldId="275"/>
            <ac:spMk id="2" creationId="{E7D7E5DC-73D9-4FB8-B46A-4D39D1408767}"/>
          </ac:spMkLst>
        </pc:spChg>
      </pc:sldChg>
      <pc:sldChg chg="delSp modSp">
        <pc:chgData name="BURROWS, Fanny (NHS ENGLAND)" userId="S::fanny.burrows@nhs.net::90dadff7-c3ec-42cd-a41f-7f1ba681c8cc" providerId="AD" clId="Web-{53EFCC9E-08AD-EB8F-1EB2-E8DDB2665E87}" dt="2026-02-09T21:27:50.636" v="957" actId="20577"/>
        <pc:sldMkLst>
          <pc:docMk/>
          <pc:sldMk cId="2577372441" sldId="1554"/>
        </pc:sldMkLst>
        <pc:spChg chg="mod">
          <ac:chgData name="BURROWS, Fanny (NHS ENGLAND)" userId="S::fanny.burrows@nhs.net::90dadff7-c3ec-42cd-a41f-7f1ba681c8cc" providerId="AD" clId="Web-{53EFCC9E-08AD-EB8F-1EB2-E8DDB2665E87}" dt="2026-02-09T18:10:12.883" v="181" actId="20577"/>
          <ac:spMkLst>
            <pc:docMk/>
            <pc:sldMk cId="2577372441" sldId="1554"/>
            <ac:spMk id="3" creationId="{DCF83D26-28CB-1DF5-8285-825BAE7DAB65}"/>
          </ac:spMkLst>
        </pc:spChg>
        <pc:spChg chg="mod">
          <ac:chgData name="BURROWS, Fanny (NHS ENGLAND)" userId="S::fanny.burrows@nhs.net::90dadff7-c3ec-42cd-a41f-7f1ba681c8cc" providerId="AD" clId="Web-{53EFCC9E-08AD-EB8F-1EB2-E8DDB2665E87}" dt="2026-02-09T21:13:49.803" v="934" actId="20577"/>
          <ac:spMkLst>
            <pc:docMk/>
            <pc:sldMk cId="2577372441" sldId="1554"/>
            <ac:spMk id="5" creationId="{E4EFFB71-73F9-2AA6-145C-E8E2E7914FF9}"/>
          </ac:spMkLst>
        </pc:spChg>
        <pc:spChg chg="mod">
          <ac:chgData name="BURROWS, Fanny (NHS ENGLAND)" userId="S::fanny.burrows@nhs.net::90dadff7-c3ec-42cd-a41f-7f1ba681c8cc" providerId="AD" clId="Web-{53EFCC9E-08AD-EB8F-1EB2-E8DDB2665E87}" dt="2026-02-09T18:14:43.044" v="239"/>
          <ac:spMkLst>
            <pc:docMk/>
            <pc:sldMk cId="2577372441" sldId="1554"/>
            <ac:spMk id="8" creationId="{0DAF2EC2-D68E-3EB7-5722-83767AB416E6}"/>
          </ac:spMkLst>
        </pc:spChg>
        <pc:spChg chg="mod">
          <ac:chgData name="BURROWS, Fanny (NHS ENGLAND)" userId="S::fanny.burrows@nhs.net::90dadff7-c3ec-42cd-a41f-7f1ba681c8cc" providerId="AD" clId="Web-{53EFCC9E-08AD-EB8F-1EB2-E8DDB2665E87}" dt="2026-02-09T21:27:50.636" v="957" actId="20577"/>
          <ac:spMkLst>
            <pc:docMk/>
            <pc:sldMk cId="2577372441" sldId="1554"/>
            <ac:spMk id="9" creationId="{F0CBF1D5-7679-3CDE-1211-6D45AD6F36E5}"/>
          </ac:spMkLst>
        </pc:spChg>
        <pc:spChg chg="mod">
          <ac:chgData name="BURROWS, Fanny (NHS ENGLAND)" userId="S::fanny.burrows@nhs.net::90dadff7-c3ec-42cd-a41f-7f1ba681c8cc" providerId="AD" clId="Web-{53EFCC9E-08AD-EB8F-1EB2-E8DDB2665E87}" dt="2026-02-09T18:15:04.032" v="242"/>
          <ac:spMkLst>
            <pc:docMk/>
            <pc:sldMk cId="2577372441" sldId="1554"/>
            <ac:spMk id="12" creationId="{018CD3D7-172C-053C-03FE-75C381FA5D41}"/>
          </ac:spMkLst>
        </pc:spChg>
        <pc:spChg chg="mod">
          <ac:chgData name="BURROWS, Fanny (NHS ENGLAND)" userId="S::fanny.burrows@nhs.net::90dadff7-c3ec-42cd-a41f-7f1ba681c8cc" providerId="AD" clId="Web-{53EFCC9E-08AD-EB8F-1EB2-E8DDB2665E87}" dt="2026-02-09T18:14:52.061" v="241" actId="1076"/>
          <ac:spMkLst>
            <pc:docMk/>
            <pc:sldMk cId="2577372441" sldId="1554"/>
            <ac:spMk id="14" creationId="{B788153F-DDD0-2E02-CCD5-999950934A12}"/>
          </ac:spMkLst>
        </pc:spChg>
        <pc:picChg chg="mod">
          <ac:chgData name="BURROWS, Fanny (NHS ENGLAND)" userId="S::fanny.burrows@nhs.net::90dadff7-c3ec-42cd-a41f-7f1ba681c8cc" providerId="AD" clId="Web-{53EFCC9E-08AD-EB8F-1EB2-E8DDB2665E87}" dt="2026-02-09T18:10:05.680" v="174" actId="1076"/>
          <ac:picMkLst>
            <pc:docMk/>
            <pc:sldMk cId="2577372441" sldId="1554"/>
            <ac:picMk id="4" creationId="{CB156AA1-959C-4CFD-98DD-42E9F2E2BBB0}"/>
          </ac:picMkLst>
        </pc:picChg>
        <pc:picChg chg="mod">
          <ac:chgData name="BURROWS, Fanny (NHS ENGLAND)" userId="S::fanny.burrows@nhs.net::90dadff7-c3ec-42cd-a41f-7f1ba681c8cc" providerId="AD" clId="Web-{53EFCC9E-08AD-EB8F-1EB2-E8DDB2665E87}" dt="2026-02-09T18:10:02.226" v="173" actId="1076"/>
          <ac:picMkLst>
            <pc:docMk/>
            <pc:sldMk cId="2577372441" sldId="1554"/>
            <ac:picMk id="7" creationId="{2251D5C0-D069-F84D-C616-077BC23CF5C5}"/>
          </ac:picMkLst>
        </pc:picChg>
        <pc:picChg chg="del">
          <ac:chgData name="BURROWS, Fanny (NHS ENGLAND)" userId="S::fanny.burrows@nhs.net::90dadff7-c3ec-42cd-a41f-7f1ba681c8cc" providerId="AD" clId="Web-{53EFCC9E-08AD-EB8F-1EB2-E8DDB2665E87}" dt="2026-02-09T18:04:09.928" v="120"/>
          <ac:picMkLst>
            <pc:docMk/>
            <pc:sldMk cId="2577372441" sldId="1554"/>
            <ac:picMk id="15" creationId="{3D2F0B36-26C5-8E8C-02FD-F4BF3F2E82EB}"/>
          </ac:picMkLst>
        </pc:picChg>
      </pc:sldChg>
      <pc:sldChg chg="modSp">
        <pc:chgData name="BURROWS, Fanny (NHS ENGLAND)" userId="S::fanny.burrows@nhs.net::90dadff7-c3ec-42cd-a41f-7f1ba681c8cc" providerId="AD" clId="Web-{53EFCC9E-08AD-EB8F-1EB2-E8DDB2665E87}" dt="2026-02-09T21:13:29.207" v="932" actId="20577"/>
        <pc:sldMkLst>
          <pc:docMk/>
          <pc:sldMk cId="4242687170" sldId="1557"/>
        </pc:sldMkLst>
        <pc:spChg chg="mod">
          <ac:chgData name="BURROWS, Fanny (NHS ENGLAND)" userId="S::fanny.burrows@nhs.net::90dadff7-c3ec-42cd-a41f-7f1ba681c8cc" providerId="AD" clId="Web-{53EFCC9E-08AD-EB8F-1EB2-E8DDB2665E87}" dt="2026-02-09T21:12:56.437" v="924" actId="14100"/>
          <ac:spMkLst>
            <pc:docMk/>
            <pc:sldMk cId="4242687170" sldId="1557"/>
            <ac:spMk id="2" creationId="{1AAD2D91-D205-47AC-8BF2-9EF78C828F78}"/>
          </ac:spMkLst>
        </pc:spChg>
        <pc:spChg chg="mod">
          <ac:chgData name="BURROWS, Fanny (NHS ENGLAND)" userId="S::fanny.burrows@nhs.net::90dadff7-c3ec-42cd-a41f-7f1ba681c8cc" providerId="AD" clId="Web-{53EFCC9E-08AD-EB8F-1EB2-E8DDB2665E87}" dt="2026-02-09T12:34:12.132" v="2"/>
          <ac:spMkLst>
            <pc:docMk/>
            <pc:sldMk cId="4242687170" sldId="1557"/>
            <ac:spMk id="5" creationId="{5DF0AA9B-0B30-4A4B-B82D-E9E3875507BD}"/>
          </ac:spMkLst>
        </pc:spChg>
        <pc:spChg chg="mod">
          <ac:chgData name="BURROWS, Fanny (NHS ENGLAND)" userId="S::fanny.burrows@nhs.net::90dadff7-c3ec-42cd-a41f-7f1ba681c8cc" providerId="AD" clId="Web-{53EFCC9E-08AD-EB8F-1EB2-E8DDB2665E87}" dt="2026-02-09T21:13:02.610" v="925" actId="14100"/>
          <ac:spMkLst>
            <pc:docMk/>
            <pc:sldMk cId="4242687170" sldId="1557"/>
            <ac:spMk id="6" creationId="{E3DF684B-18D4-391E-537D-D83B9B720E7A}"/>
          </ac:spMkLst>
        </pc:spChg>
        <pc:spChg chg="mod">
          <ac:chgData name="BURROWS, Fanny (NHS ENGLAND)" userId="S::fanny.burrows@nhs.net::90dadff7-c3ec-42cd-a41f-7f1ba681c8cc" providerId="AD" clId="Web-{53EFCC9E-08AD-EB8F-1EB2-E8DDB2665E87}" dt="2026-02-09T21:13:29.207" v="932" actId="20577"/>
          <ac:spMkLst>
            <pc:docMk/>
            <pc:sldMk cId="4242687170" sldId="1557"/>
            <ac:spMk id="11" creationId="{E44206C7-A5C5-8D47-7546-742A63F7EFA5}"/>
          </ac:spMkLst>
        </pc:spChg>
        <pc:picChg chg="mod">
          <ac:chgData name="BURROWS, Fanny (NHS ENGLAND)" userId="S::fanny.burrows@nhs.net::90dadff7-c3ec-42cd-a41f-7f1ba681c8cc" providerId="AD" clId="Web-{53EFCC9E-08AD-EB8F-1EB2-E8DDB2665E87}" dt="2026-02-09T12:34:19.835" v="5" actId="1076"/>
          <ac:picMkLst>
            <pc:docMk/>
            <pc:sldMk cId="4242687170" sldId="1557"/>
            <ac:picMk id="8" creationId="{0B7EA16A-FEC9-3074-E2E6-C301EA38B8C1}"/>
          </ac:picMkLst>
        </pc:picChg>
        <pc:picChg chg="mod">
          <ac:chgData name="BURROWS, Fanny (NHS ENGLAND)" userId="S::fanny.burrows@nhs.net::90dadff7-c3ec-42cd-a41f-7f1ba681c8cc" providerId="AD" clId="Web-{53EFCC9E-08AD-EB8F-1EB2-E8DDB2665E87}" dt="2026-02-09T12:34:26.522" v="8" actId="1076"/>
          <ac:picMkLst>
            <pc:docMk/>
            <pc:sldMk cId="4242687170" sldId="1557"/>
            <ac:picMk id="9" creationId="{CC1E81D2-1695-B228-EFE0-FEA04DE75B1D}"/>
          </ac:picMkLst>
        </pc:picChg>
      </pc:sldChg>
      <pc:sldChg chg="modSp">
        <pc:chgData name="BURROWS, Fanny (NHS ENGLAND)" userId="S::fanny.burrows@nhs.net::90dadff7-c3ec-42cd-a41f-7f1ba681c8cc" providerId="AD" clId="Web-{53EFCC9E-08AD-EB8F-1EB2-E8DDB2665E87}" dt="2026-02-09T21:14:32.370" v="937" actId="20577"/>
        <pc:sldMkLst>
          <pc:docMk/>
          <pc:sldMk cId="3568076075" sldId="27702"/>
        </pc:sldMkLst>
        <pc:spChg chg="mod">
          <ac:chgData name="BURROWS, Fanny (NHS ENGLAND)" userId="S::fanny.burrows@nhs.net::90dadff7-c3ec-42cd-a41f-7f1ba681c8cc" providerId="AD" clId="Web-{53EFCC9E-08AD-EB8F-1EB2-E8DDB2665E87}" dt="2026-02-09T12:36:03.438" v="24" actId="14100"/>
          <ac:spMkLst>
            <pc:docMk/>
            <pc:sldMk cId="3568076075" sldId="27702"/>
            <ac:spMk id="2" creationId="{F92B03AF-8E38-4E45-808A-94351B7C7FB3}"/>
          </ac:spMkLst>
        </pc:spChg>
        <pc:spChg chg="mod">
          <ac:chgData name="BURROWS, Fanny (NHS ENGLAND)" userId="S::fanny.burrows@nhs.net::90dadff7-c3ec-42cd-a41f-7f1ba681c8cc" providerId="AD" clId="Web-{53EFCC9E-08AD-EB8F-1EB2-E8DDB2665E87}" dt="2026-02-09T21:14:32.370" v="937" actId="20577"/>
          <ac:spMkLst>
            <pc:docMk/>
            <pc:sldMk cId="3568076075" sldId="27702"/>
            <ac:spMk id="5" creationId="{DE284269-F88D-C020-6503-30154A7D44A4}"/>
          </ac:spMkLst>
        </pc:spChg>
        <pc:picChg chg="mod">
          <ac:chgData name="BURROWS, Fanny (NHS ENGLAND)" userId="S::fanny.burrows@nhs.net::90dadff7-c3ec-42cd-a41f-7f1ba681c8cc" providerId="AD" clId="Web-{53EFCC9E-08AD-EB8F-1EB2-E8DDB2665E87}" dt="2026-02-09T12:36:01.515" v="23" actId="1076"/>
          <ac:picMkLst>
            <pc:docMk/>
            <pc:sldMk cId="3568076075" sldId="27702"/>
            <ac:picMk id="3" creationId="{DFC72267-68A5-F893-D72F-C93A1E77613E}"/>
          </ac:picMkLst>
        </pc:picChg>
      </pc:sldChg>
      <pc:sldChg chg="delSp modSp">
        <pc:chgData name="BURROWS, Fanny (NHS ENGLAND)" userId="S::fanny.burrows@nhs.net::90dadff7-c3ec-42cd-a41f-7f1ba681c8cc" providerId="AD" clId="Web-{53EFCC9E-08AD-EB8F-1EB2-E8DDB2665E87}" dt="2026-02-09T21:15:23.234" v="947" actId="14100"/>
        <pc:sldMkLst>
          <pc:docMk/>
          <pc:sldMk cId="1584025700" sldId="2147471389"/>
        </pc:sldMkLst>
        <pc:spChg chg="del">
          <ac:chgData name="BURROWS, Fanny (NHS ENGLAND)" userId="S::fanny.burrows@nhs.net::90dadff7-c3ec-42cd-a41f-7f1ba681c8cc" providerId="AD" clId="Web-{53EFCC9E-08AD-EB8F-1EB2-E8DDB2665E87}" dt="2026-02-09T17:11:50.799" v="108"/>
          <ac:spMkLst>
            <pc:docMk/>
            <pc:sldMk cId="1584025700" sldId="2147471389"/>
            <ac:spMk id="2" creationId="{4794D26F-189D-C418-3AEF-B274B4CA3ACB}"/>
          </ac:spMkLst>
        </pc:spChg>
        <pc:picChg chg="mod">
          <ac:chgData name="BURROWS, Fanny (NHS ENGLAND)" userId="S::fanny.burrows@nhs.net::90dadff7-c3ec-42cd-a41f-7f1ba681c8cc" providerId="AD" clId="Web-{53EFCC9E-08AD-EB8F-1EB2-E8DDB2665E87}" dt="2026-02-09T21:15:23.234" v="947" actId="14100"/>
          <ac:picMkLst>
            <pc:docMk/>
            <pc:sldMk cId="1584025700" sldId="2147471389"/>
            <ac:picMk id="4" creationId="{6717DA26-C60C-167D-BDDC-2BB1E5A25F20}"/>
          </ac:picMkLst>
        </pc:picChg>
      </pc:sldChg>
      <pc:sldChg chg="modSp">
        <pc:chgData name="BURROWS, Fanny (NHS ENGLAND)" userId="S::fanny.burrows@nhs.net::90dadff7-c3ec-42cd-a41f-7f1ba681c8cc" providerId="AD" clId="Web-{53EFCC9E-08AD-EB8F-1EB2-E8DDB2665E87}" dt="2026-02-09T21:15:08.592" v="946" actId="20577"/>
        <pc:sldMkLst>
          <pc:docMk/>
          <pc:sldMk cId="2495600491" sldId="2147471404"/>
        </pc:sldMkLst>
        <pc:spChg chg="mod">
          <ac:chgData name="BURROWS, Fanny (NHS ENGLAND)" userId="S::fanny.burrows@nhs.net::90dadff7-c3ec-42cd-a41f-7f1ba681c8cc" providerId="AD" clId="Web-{53EFCC9E-08AD-EB8F-1EB2-E8DDB2665E87}" dt="2026-02-09T21:15:08.592" v="946" actId="20577"/>
          <ac:spMkLst>
            <pc:docMk/>
            <pc:sldMk cId="2495600491" sldId="2147471404"/>
            <ac:spMk id="22" creationId="{BCEDBF75-78F1-5F54-BEFB-EA02C9F2F812}"/>
          </ac:spMkLst>
        </pc:spChg>
      </pc:sldChg>
      <pc:sldChg chg="delSp modSp">
        <pc:chgData name="BURROWS, Fanny (NHS ENGLAND)" userId="S::fanny.burrows@nhs.net::90dadff7-c3ec-42cd-a41f-7f1ba681c8cc" providerId="AD" clId="Web-{53EFCC9E-08AD-EB8F-1EB2-E8DDB2665E87}" dt="2026-02-09T17:12:49.737" v="118" actId="20577"/>
        <pc:sldMkLst>
          <pc:docMk/>
          <pc:sldMk cId="3317117162" sldId="2147471524"/>
        </pc:sldMkLst>
        <pc:spChg chg="mod">
          <ac:chgData name="BURROWS, Fanny (NHS ENGLAND)" userId="S::fanny.burrows@nhs.net::90dadff7-c3ec-42cd-a41f-7f1ba681c8cc" providerId="AD" clId="Web-{53EFCC9E-08AD-EB8F-1EB2-E8DDB2665E87}" dt="2026-02-09T17:12:49.737" v="118" actId="20577"/>
          <ac:spMkLst>
            <pc:docMk/>
            <pc:sldMk cId="3317117162" sldId="2147471524"/>
            <ac:spMk id="20" creationId="{D0BE0E8A-8993-C746-C6C0-9E05E310AB8F}"/>
          </ac:spMkLst>
        </pc:spChg>
        <pc:spChg chg="mod">
          <ac:chgData name="BURROWS, Fanny (NHS ENGLAND)" userId="S::fanny.burrows@nhs.net::90dadff7-c3ec-42cd-a41f-7f1ba681c8cc" providerId="AD" clId="Web-{53EFCC9E-08AD-EB8F-1EB2-E8DDB2665E87}" dt="2026-02-09T17:12:45.362" v="117" actId="20577"/>
          <ac:spMkLst>
            <pc:docMk/>
            <pc:sldMk cId="3317117162" sldId="2147471524"/>
            <ac:spMk id="22" creationId="{B32E1F3C-52C4-CE82-8BA5-4EDB6D2CE2C3}"/>
          </ac:spMkLst>
        </pc:spChg>
        <pc:picChg chg="mod">
          <ac:chgData name="BURROWS, Fanny (NHS ENGLAND)" userId="S::fanny.burrows@nhs.net::90dadff7-c3ec-42cd-a41f-7f1ba681c8cc" providerId="AD" clId="Web-{53EFCC9E-08AD-EB8F-1EB2-E8DDB2665E87}" dt="2026-02-09T12:37:50.762" v="25" actId="1076"/>
          <ac:picMkLst>
            <pc:docMk/>
            <pc:sldMk cId="3317117162" sldId="2147471524"/>
            <ac:picMk id="2" creationId="{AB891E00-0FED-0F86-C102-C9DCCAB4D234}"/>
          </ac:picMkLst>
        </pc:picChg>
        <pc:picChg chg="del">
          <ac:chgData name="BURROWS, Fanny (NHS ENGLAND)" userId="S::fanny.burrows@nhs.net::90dadff7-c3ec-42cd-a41f-7f1ba681c8cc" providerId="AD" clId="Web-{53EFCC9E-08AD-EB8F-1EB2-E8DDB2665E87}" dt="2026-02-09T12:37:54.325" v="26"/>
          <ac:picMkLst>
            <pc:docMk/>
            <pc:sldMk cId="3317117162" sldId="2147471524"/>
            <ac:picMk id="19" creationId="{AF042506-3B9F-0069-E085-7C69F05EA653}"/>
          </ac:picMkLst>
        </pc:picChg>
      </pc:sldChg>
      <pc:sldChg chg="del">
        <pc:chgData name="BURROWS, Fanny (NHS ENGLAND)" userId="S::fanny.burrows@nhs.net::90dadff7-c3ec-42cd-a41f-7f1ba681c8cc" providerId="AD" clId="Web-{53EFCC9E-08AD-EB8F-1EB2-E8DDB2665E87}" dt="2026-02-09T21:14:20.384" v="935"/>
        <pc:sldMkLst>
          <pc:docMk/>
          <pc:sldMk cId="114722724" sldId="2147471525"/>
        </pc:sldMkLst>
      </pc:sldChg>
      <pc:sldChg chg="addSp delSp modSp">
        <pc:chgData name="BURROWS, Fanny (NHS ENGLAND)" userId="S::fanny.burrows@nhs.net::90dadff7-c3ec-42cd-a41f-7f1ba681c8cc" providerId="AD" clId="Web-{53EFCC9E-08AD-EB8F-1EB2-E8DDB2665E87}" dt="2026-02-09T18:55:57.570" v="597"/>
        <pc:sldMkLst>
          <pc:docMk/>
          <pc:sldMk cId="3437069197" sldId="2147471529"/>
        </pc:sldMkLst>
        <pc:spChg chg="add mod">
          <ac:chgData name="BURROWS, Fanny (NHS ENGLAND)" userId="S::fanny.burrows@nhs.net::90dadff7-c3ec-42cd-a41f-7f1ba681c8cc" providerId="AD" clId="Web-{53EFCC9E-08AD-EB8F-1EB2-E8DDB2665E87}" dt="2026-02-09T18:55:11.740" v="583" actId="20577"/>
          <ac:spMkLst>
            <pc:docMk/>
            <pc:sldMk cId="3437069197" sldId="2147471529"/>
            <ac:spMk id="2" creationId="{9EF96626-93DB-F09D-FD77-B3C87C54FAD8}"/>
          </ac:spMkLst>
        </pc:spChg>
        <pc:spChg chg="mod">
          <ac:chgData name="BURROWS, Fanny (NHS ENGLAND)" userId="S::fanny.burrows@nhs.net::90dadff7-c3ec-42cd-a41f-7f1ba681c8cc" providerId="AD" clId="Web-{53EFCC9E-08AD-EB8F-1EB2-E8DDB2665E87}" dt="2026-02-09T18:55:31.241" v="592" actId="20577"/>
          <ac:spMkLst>
            <pc:docMk/>
            <pc:sldMk cId="3437069197" sldId="2147471529"/>
            <ac:spMk id="4" creationId="{0C26D516-97AF-2676-7335-3885F8F7C552}"/>
          </ac:spMkLst>
        </pc:spChg>
        <pc:spChg chg="mod">
          <ac:chgData name="BURROWS, Fanny (NHS ENGLAND)" userId="S::fanny.burrows@nhs.net::90dadff7-c3ec-42cd-a41f-7f1ba681c8cc" providerId="AD" clId="Web-{53EFCC9E-08AD-EB8F-1EB2-E8DDB2665E87}" dt="2026-02-09T18:30:26.427" v="569" actId="1076"/>
          <ac:spMkLst>
            <pc:docMk/>
            <pc:sldMk cId="3437069197" sldId="2147471529"/>
            <ac:spMk id="9" creationId="{A834B938-0969-72E8-DB96-4346CE725126}"/>
          </ac:spMkLst>
        </pc:spChg>
        <pc:picChg chg="add del mod">
          <ac:chgData name="BURROWS, Fanny (NHS ENGLAND)" userId="S::fanny.burrows@nhs.net::90dadff7-c3ec-42cd-a41f-7f1ba681c8cc" providerId="AD" clId="Web-{53EFCC9E-08AD-EB8F-1EB2-E8DDB2665E87}" dt="2026-02-09T18:55:57.570" v="597"/>
          <ac:picMkLst>
            <pc:docMk/>
            <pc:sldMk cId="3437069197" sldId="2147471529"/>
            <ac:picMk id="3" creationId="{44C77AE4-6E84-9EE6-B072-A3A3B03ECF5F}"/>
          </ac:picMkLst>
        </pc:picChg>
        <pc:picChg chg="mod">
          <ac:chgData name="BURROWS, Fanny (NHS ENGLAND)" userId="S::fanny.burrows@nhs.net::90dadff7-c3ec-42cd-a41f-7f1ba681c8cc" providerId="AD" clId="Web-{53EFCC9E-08AD-EB8F-1EB2-E8DDB2665E87}" dt="2026-02-09T18:30:33.833" v="570" actId="1076"/>
          <ac:picMkLst>
            <pc:docMk/>
            <pc:sldMk cId="3437069197" sldId="2147471529"/>
            <ac:picMk id="8" creationId="{9A65113F-1C18-92EE-E4CB-A08A61FEF4B3}"/>
          </ac:picMkLst>
        </pc:picChg>
      </pc:sldChg>
      <pc:sldChg chg="addSp modSp">
        <pc:chgData name="BURROWS, Fanny (NHS ENGLAND)" userId="S::fanny.burrows@nhs.net::90dadff7-c3ec-42cd-a41f-7f1ba681c8cc" providerId="AD" clId="Web-{53EFCC9E-08AD-EB8F-1EB2-E8DDB2665E87}" dt="2026-02-09T21:28:42.099" v="968" actId="20577"/>
        <pc:sldMkLst>
          <pc:docMk/>
          <pc:sldMk cId="1506590009" sldId="2147471530"/>
        </pc:sldMkLst>
        <pc:spChg chg="mod">
          <ac:chgData name="BURROWS, Fanny (NHS ENGLAND)" userId="S::fanny.burrows@nhs.net::90dadff7-c3ec-42cd-a41f-7f1ba681c8cc" providerId="AD" clId="Web-{53EFCC9E-08AD-EB8F-1EB2-E8DDB2665E87}" dt="2026-02-09T21:28:42.099" v="968" actId="20577"/>
          <ac:spMkLst>
            <pc:docMk/>
            <pc:sldMk cId="1506590009" sldId="2147471530"/>
            <ac:spMk id="4" creationId="{D47DC1AF-047D-1F0F-1D6E-81B1AA6CBB2D}"/>
          </ac:spMkLst>
        </pc:spChg>
        <pc:picChg chg="add mod">
          <ac:chgData name="BURROWS, Fanny (NHS ENGLAND)" userId="S::fanny.burrows@nhs.net::90dadff7-c3ec-42cd-a41f-7f1ba681c8cc" providerId="AD" clId="Web-{53EFCC9E-08AD-EB8F-1EB2-E8DDB2665E87}" dt="2026-02-09T21:10:52.306" v="912" actId="14100"/>
          <ac:picMkLst>
            <pc:docMk/>
            <pc:sldMk cId="1506590009" sldId="2147471530"/>
            <ac:picMk id="2" creationId="{6B04C2A0-4B6C-CC40-8D73-E33AED0C2644}"/>
          </ac:picMkLst>
        </pc:picChg>
        <pc:picChg chg="add mod">
          <ac:chgData name="BURROWS, Fanny (NHS ENGLAND)" userId="S::fanny.burrows@nhs.net::90dadff7-c3ec-42cd-a41f-7f1ba681c8cc" providerId="AD" clId="Web-{53EFCC9E-08AD-EB8F-1EB2-E8DDB2665E87}" dt="2026-02-09T21:12:41.607" v="923" actId="1076"/>
          <ac:picMkLst>
            <pc:docMk/>
            <pc:sldMk cId="1506590009" sldId="2147471530"/>
            <ac:picMk id="3" creationId="{7C87A879-421A-F740-BBB3-23C5D8EE1B97}"/>
          </ac:picMkLst>
        </pc:picChg>
      </pc:sldChg>
      <pc:sldChg chg="modSp add del replId">
        <pc:chgData name="BURROWS, Fanny (NHS ENGLAND)" userId="S::fanny.burrows@nhs.net::90dadff7-c3ec-42cd-a41f-7f1ba681c8cc" providerId="AD" clId="Web-{53EFCC9E-08AD-EB8F-1EB2-E8DDB2665E87}" dt="2026-02-09T21:28:02.623" v="958"/>
        <pc:sldMkLst>
          <pc:docMk/>
          <pc:sldMk cId="828680339" sldId="2147471531"/>
        </pc:sldMkLst>
        <pc:spChg chg="mod">
          <ac:chgData name="BURROWS, Fanny (NHS ENGLAND)" userId="S::fanny.burrows@nhs.net::90dadff7-c3ec-42cd-a41f-7f1ba681c8cc" providerId="AD" clId="Web-{53EFCC9E-08AD-EB8F-1EB2-E8DDB2665E87}" dt="2026-02-09T18:19:41.018" v="290" actId="20577"/>
          <ac:spMkLst>
            <pc:docMk/>
            <pc:sldMk cId="828680339" sldId="2147471531"/>
            <ac:spMk id="9" creationId="{396AE14C-385B-5273-09BB-9AB72E64F73A}"/>
          </ac:spMkLst>
        </pc:spChg>
        <pc:spChg chg="mod">
          <ac:chgData name="BURROWS, Fanny (NHS ENGLAND)" userId="S::fanny.burrows@nhs.net::90dadff7-c3ec-42cd-a41f-7f1ba681c8cc" providerId="AD" clId="Web-{53EFCC9E-08AD-EB8F-1EB2-E8DDB2665E87}" dt="2026-02-09T18:19:45.553" v="291" actId="1076"/>
          <ac:spMkLst>
            <pc:docMk/>
            <pc:sldMk cId="828680339" sldId="2147471531"/>
            <ac:spMk id="12" creationId="{2746C68E-C2D4-05C4-6C12-564FA07C22E9}"/>
          </ac:spMkLst>
        </pc:spChg>
        <pc:spChg chg="mod">
          <ac:chgData name="BURROWS, Fanny (NHS ENGLAND)" userId="S::fanny.burrows@nhs.net::90dadff7-c3ec-42cd-a41f-7f1ba681c8cc" providerId="AD" clId="Web-{53EFCC9E-08AD-EB8F-1EB2-E8DDB2665E87}" dt="2026-02-09T18:20:01.309" v="301" actId="20577"/>
          <ac:spMkLst>
            <pc:docMk/>
            <pc:sldMk cId="828680339" sldId="2147471531"/>
            <ac:spMk id="14" creationId="{DDD488CC-3D56-E6AD-FC22-FC5635D61F2C}"/>
          </ac:spMkLst>
        </pc:spChg>
      </pc:sldChg>
      <pc:sldChg chg="addSp delSp modSp new">
        <pc:chgData name="BURROWS, Fanny (NHS ENGLAND)" userId="S::fanny.burrows@nhs.net::90dadff7-c3ec-42cd-a41f-7f1ba681c8cc" providerId="AD" clId="Web-{53EFCC9E-08AD-EB8F-1EB2-E8DDB2665E87}" dt="2026-02-09T19:04:58.237" v="643" actId="1076"/>
        <pc:sldMkLst>
          <pc:docMk/>
          <pc:sldMk cId="2867037528" sldId="2147471532"/>
        </pc:sldMkLst>
        <pc:spChg chg="del">
          <ac:chgData name="BURROWS, Fanny (NHS ENGLAND)" userId="S::fanny.burrows@nhs.net::90dadff7-c3ec-42cd-a41f-7f1ba681c8cc" providerId="AD" clId="Web-{53EFCC9E-08AD-EB8F-1EB2-E8DDB2665E87}" dt="2026-02-09T18:55:47.179" v="595"/>
          <ac:spMkLst>
            <pc:docMk/>
            <pc:sldMk cId="2867037528" sldId="2147471532"/>
            <ac:spMk id="2" creationId="{30AE9B02-985D-F1A1-B8E7-74F6C8FB65DC}"/>
          </ac:spMkLst>
        </pc:spChg>
        <pc:spChg chg="del">
          <ac:chgData name="BURROWS, Fanny (NHS ENGLAND)" userId="S::fanny.burrows@nhs.net::90dadff7-c3ec-42cd-a41f-7f1ba681c8cc" providerId="AD" clId="Web-{53EFCC9E-08AD-EB8F-1EB2-E8DDB2665E87}" dt="2026-02-09T18:55:49.632" v="596"/>
          <ac:spMkLst>
            <pc:docMk/>
            <pc:sldMk cId="2867037528" sldId="2147471532"/>
            <ac:spMk id="3" creationId="{307094BE-24F6-C385-758B-F642EE5BBF4D}"/>
          </ac:spMkLst>
        </pc:spChg>
        <pc:spChg chg="add del">
          <ac:chgData name="BURROWS, Fanny (NHS ENGLAND)" userId="S::fanny.burrows@nhs.net::90dadff7-c3ec-42cd-a41f-7f1ba681c8cc" providerId="AD" clId="Web-{53EFCC9E-08AD-EB8F-1EB2-E8DDB2665E87}" dt="2026-02-09T19:00:44.859" v="606"/>
          <ac:spMkLst>
            <pc:docMk/>
            <pc:sldMk cId="2867037528" sldId="2147471532"/>
            <ac:spMk id="6" creationId="{57F24E9D-5583-C9AF-9B29-A25BC3549DE7}"/>
          </ac:spMkLst>
        </pc:spChg>
        <pc:spChg chg="add mod">
          <ac:chgData name="BURROWS, Fanny (NHS ENGLAND)" userId="S::fanny.burrows@nhs.net::90dadff7-c3ec-42cd-a41f-7f1ba681c8cc" providerId="AD" clId="Web-{53EFCC9E-08AD-EB8F-1EB2-E8DDB2665E87}" dt="2026-02-09T19:04:58.237" v="643" actId="1076"/>
          <ac:spMkLst>
            <pc:docMk/>
            <pc:sldMk cId="2867037528" sldId="2147471532"/>
            <ac:spMk id="7" creationId="{992780CC-99FD-1385-828A-948E5D67736A}"/>
          </ac:spMkLst>
        </pc:spChg>
        <pc:picChg chg="add mod">
          <ac:chgData name="BURROWS, Fanny (NHS ENGLAND)" userId="S::fanny.burrows@nhs.net::90dadff7-c3ec-42cd-a41f-7f1ba681c8cc" providerId="AD" clId="Web-{53EFCC9E-08AD-EB8F-1EB2-E8DDB2665E87}" dt="2026-02-09T19:04:51.940" v="642" actId="14100"/>
          <ac:picMkLst>
            <pc:docMk/>
            <pc:sldMk cId="2867037528" sldId="2147471532"/>
            <ac:picMk id="4" creationId="{1E04150C-2C31-36E8-9F15-3A866CCEBC41}"/>
          </ac:picMkLst>
        </pc:picChg>
        <pc:picChg chg="add mod">
          <ac:chgData name="BURROWS, Fanny (NHS ENGLAND)" userId="S::fanny.burrows@nhs.net::90dadff7-c3ec-42cd-a41f-7f1ba681c8cc" providerId="AD" clId="Web-{53EFCC9E-08AD-EB8F-1EB2-E8DDB2665E87}" dt="2026-02-09T19:04:31.502" v="635" actId="1076"/>
          <ac:picMkLst>
            <pc:docMk/>
            <pc:sldMk cId="2867037528" sldId="2147471532"/>
            <ac:picMk id="5" creationId="{8B780DD2-EB30-3794-BEE1-E4AF968F8905}"/>
          </ac:picMkLst>
        </pc:picChg>
        <pc:picChg chg="add mod">
          <ac:chgData name="BURROWS, Fanny (NHS ENGLAND)" userId="S::fanny.burrows@nhs.net::90dadff7-c3ec-42cd-a41f-7f1ba681c8cc" providerId="AD" clId="Web-{53EFCC9E-08AD-EB8F-1EB2-E8DDB2665E87}" dt="2026-02-09T19:04:45.846" v="640" actId="1076"/>
          <ac:picMkLst>
            <pc:docMk/>
            <pc:sldMk cId="2867037528" sldId="2147471532"/>
            <ac:picMk id="8" creationId="{6309776C-4045-0C51-741A-FE1D52749618}"/>
          </ac:picMkLst>
        </pc:picChg>
      </pc:sldChg>
    </pc:docChg>
  </pc:docChgLst>
  <pc:docChgLst>
    <pc:chgData name="BURROWS, Fanny (NHS ENGLAND)" userId="S::fanny.burrows@nhs.net::90dadff7-c3ec-42cd-a41f-7f1ba681c8cc" providerId="AD" clId="Web-{A20077D3-B1EC-4B5E-5B85-42475C80B593}"/>
    <pc:docChg chg="addSld delSld modSld sldOrd">
      <pc:chgData name="BURROWS, Fanny (NHS ENGLAND)" userId="S::fanny.burrows@nhs.net::90dadff7-c3ec-42cd-a41f-7f1ba681c8cc" providerId="AD" clId="Web-{A20077D3-B1EC-4B5E-5B85-42475C80B593}" dt="2026-01-27T17:29:52.437" v="828" actId="1076"/>
      <pc:docMkLst>
        <pc:docMk/>
      </pc:docMkLst>
      <pc:sldChg chg="addSp delSp modSp">
        <pc:chgData name="BURROWS, Fanny (NHS ENGLAND)" userId="S::fanny.burrows@nhs.net::90dadff7-c3ec-42cd-a41f-7f1ba681c8cc" providerId="AD" clId="Web-{A20077D3-B1EC-4B5E-5B85-42475C80B593}" dt="2026-01-27T16:54:35.610" v="638" actId="1076"/>
        <pc:sldMkLst>
          <pc:docMk/>
          <pc:sldMk cId="2577372441" sldId="1554"/>
        </pc:sldMkLst>
        <pc:spChg chg="add mod">
          <ac:chgData name="BURROWS, Fanny (NHS ENGLAND)" userId="S::fanny.burrows@nhs.net::90dadff7-c3ec-42cd-a41f-7f1ba681c8cc" providerId="AD" clId="Web-{A20077D3-B1EC-4B5E-5B85-42475C80B593}" dt="2026-01-27T16:54:14.516" v="635" actId="20577"/>
          <ac:spMkLst>
            <pc:docMk/>
            <pc:sldMk cId="2577372441" sldId="1554"/>
            <ac:spMk id="3" creationId="{DCF83D26-28CB-1DF5-8285-825BAE7DAB65}"/>
          </ac:spMkLst>
        </pc:spChg>
        <pc:spChg chg="mod">
          <ac:chgData name="BURROWS, Fanny (NHS ENGLAND)" userId="S::fanny.burrows@nhs.net::90dadff7-c3ec-42cd-a41f-7f1ba681c8cc" providerId="AD" clId="Web-{A20077D3-B1EC-4B5E-5B85-42475C80B593}" dt="2026-01-27T16:42:18.260" v="158" actId="20577"/>
          <ac:spMkLst>
            <pc:docMk/>
            <pc:sldMk cId="2577372441" sldId="1554"/>
            <ac:spMk id="5" creationId="{E4EFFB71-73F9-2AA6-145C-E8E2E7914FF9}"/>
          </ac:spMkLst>
        </pc:spChg>
        <pc:spChg chg="add mod">
          <ac:chgData name="BURROWS, Fanny (NHS ENGLAND)" userId="S::fanny.burrows@nhs.net::90dadff7-c3ec-42cd-a41f-7f1ba681c8cc" providerId="AD" clId="Web-{A20077D3-B1EC-4B5E-5B85-42475C80B593}" dt="2026-01-27T16:53:25.264" v="620"/>
          <ac:spMkLst>
            <pc:docMk/>
            <pc:sldMk cId="2577372441" sldId="1554"/>
            <ac:spMk id="8" creationId="{0DAF2EC2-D68E-3EB7-5722-83767AB416E6}"/>
          </ac:spMkLst>
        </pc:spChg>
        <pc:spChg chg="add mod">
          <ac:chgData name="BURROWS, Fanny (NHS ENGLAND)" userId="S::fanny.burrows@nhs.net::90dadff7-c3ec-42cd-a41f-7f1ba681c8cc" providerId="AD" clId="Web-{A20077D3-B1EC-4B5E-5B85-42475C80B593}" dt="2026-01-27T16:52:58.137" v="614" actId="14100"/>
          <ac:spMkLst>
            <pc:docMk/>
            <pc:sldMk cId="2577372441" sldId="1554"/>
            <ac:spMk id="9" creationId="{F0CBF1D5-7679-3CDE-1211-6D45AD6F36E5}"/>
          </ac:spMkLst>
        </pc:spChg>
        <pc:spChg chg="add mod">
          <ac:chgData name="BURROWS, Fanny (NHS ENGLAND)" userId="S::fanny.burrows@nhs.net::90dadff7-c3ec-42cd-a41f-7f1ba681c8cc" providerId="AD" clId="Web-{A20077D3-B1EC-4B5E-5B85-42475C80B593}" dt="2026-01-27T16:53:53.343" v="626" actId="1076"/>
          <ac:spMkLst>
            <pc:docMk/>
            <pc:sldMk cId="2577372441" sldId="1554"/>
            <ac:spMk id="12" creationId="{018CD3D7-172C-053C-03FE-75C381FA5D41}"/>
          </ac:spMkLst>
        </pc:spChg>
        <pc:spChg chg="add del mod">
          <ac:chgData name="BURROWS, Fanny (NHS ENGLAND)" userId="S::fanny.burrows@nhs.net::90dadff7-c3ec-42cd-a41f-7f1ba681c8cc" providerId="AD" clId="Web-{A20077D3-B1EC-4B5E-5B85-42475C80B593}" dt="2026-01-27T16:54:10.734" v="634" actId="1076"/>
          <ac:spMkLst>
            <pc:docMk/>
            <pc:sldMk cId="2577372441" sldId="1554"/>
            <ac:spMk id="14" creationId="{B788153F-DDD0-2E02-CCD5-999950934A12}"/>
          </ac:spMkLst>
        </pc:spChg>
        <pc:picChg chg="add mod">
          <ac:chgData name="BURROWS, Fanny (NHS ENGLAND)" userId="S::fanny.burrows@nhs.net::90dadff7-c3ec-42cd-a41f-7f1ba681c8cc" providerId="AD" clId="Web-{A20077D3-B1EC-4B5E-5B85-42475C80B593}" dt="2026-01-27T16:48:49.718" v="353" actId="1076"/>
          <ac:picMkLst>
            <pc:docMk/>
            <pc:sldMk cId="2577372441" sldId="1554"/>
            <ac:picMk id="4" creationId="{CB156AA1-959C-4CFD-98DD-42E9F2E2BBB0}"/>
          </ac:picMkLst>
        </pc:picChg>
        <pc:picChg chg="add mod">
          <ac:chgData name="BURROWS, Fanny (NHS ENGLAND)" userId="S::fanny.burrows@nhs.net::90dadff7-c3ec-42cd-a41f-7f1ba681c8cc" providerId="AD" clId="Web-{A20077D3-B1EC-4B5E-5B85-42475C80B593}" dt="2026-01-27T16:48:52.984" v="354" actId="1076"/>
          <ac:picMkLst>
            <pc:docMk/>
            <pc:sldMk cId="2577372441" sldId="1554"/>
            <ac:picMk id="7" creationId="{2251D5C0-D069-F84D-C616-077BC23CF5C5}"/>
          </ac:picMkLst>
        </pc:picChg>
        <pc:picChg chg="add mod">
          <ac:chgData name="BURROWS, Fanny (NHS ENGLAND)" userId="S::fanny.burrows@nhs.net::90dadff7-c3ec-42cd-a41f-7f1ba681c8cc" providerId="AD" clId="Web-{A20077D3-B1EC-4B5E-5B85-42475C80B593}" dt="2026-01-27T16:48:35.359" v="346" actId="1076"/>
          <ac:picMkLst>
            <pc:docMk/>
            <pc:sldMk cId="2577372441" sldId="1554"/>
            <ac:picMk id="11" creationId="{F7C7D180-268C-1290-7F1E-487C6C73CA87}"/>
          </ac:picMkLst>
        </pc:picChg>
      </pc:sldChg>
      <pc:sldChg chg="delSp modSp">
        <pc:chgData name="BURROWS, Fanny (NHS ENGLAND)" userId="S::fanny.burrows@nhs.net::90dadff7-c3ec-42cd-a41f-7f1ba681c8cc" providerId="AD" clId="Web-{A20077D3-B1EC-4B5E-5B85-42475C80B593}" dt="2026-01-27T16:35:52.561" v="29" actId="1076"/>
        <pc:sldMkLst>
          <pc:docMk/>
          <pc:sldMk cId="4242687170" sldId="1557"/>
        </pc:sldMkLst>
        <pc:spChg chg="mod">
          <ac:chgData name="BURROWS, Fanny (NHS ENGLAND)" userId="S::fanny.burrows@nhs.net::90dadff7-c3ec-42cd-a41f-7f1ba681c8cc" providerId="AD" clId="Web-{A20077D3-B1EC-4B5E-5B85-42475C80B593}" dt="2026-01-27T16:35:26.466" v="22" actId="14100"/>
          <ac:spMkLst>
            <pc:docMk/>
            <pc:sldMk cId="4242687170" sldId="1557"/>
            <ac:spMk id="2" creationId="{1AAD2D91-D205-47AC-8BF2-9EF78C828F78}"/>
          </ac:spMkLst>
        </pc:spChg>
        <pc:spChg chg="mod">
          <ac:chgData name="BURROWS, Fanny (NHS ENGLAND)" userId="S::fanny.burrows@nhs.net::90dadff7-c3ec-42cd-a41f-7f1ba681c8cc" providerId="AD" clId="Web-{A20077D3-B1EC-4B5E-5B85-42475C80B593}" dt="2026-01-27T16:35:16.418" v="19" actId="14100"/>
          <ac:spMkLst>
            <pc:docMk/>
            <pc:sldMk cId="4242687170" sldId="1557"/>
            <ac:spMk id="5" creationId="{5DF0AA9B-0B30-4A4B-B82D-E9E3875507BD}"/>
          </ac:spMkLst>
        </pc:spChg>
        <pc:spChg chg="mod">
          <ac:chgData name="BURROWS, Fanny (NHS ENGLAND)" userId="S::fanny.burrows@nhs.net::90dadff7-c3ec-42cd-a41f-7f1ba681c8cc" providerId="AD" clId="Web-{A20077D3-B1EC-4B5E-5B85-42475C80B593}" dt="2026-01-27T16:35:52.561" v="29" actId="1076"/>
          <ac:spMkLst>
            <pc:docMk/>
            <pc:sldMk cId="4242687170" sldId="1557"/>
            <ac:spMk id="6" creationId="{E3DF684B-18D4-391E-537D-D83B9B720E7A}"/>
          </ac:spMkLst>
        </pc:spChg>
        <pc:spChg chg="mod">
          <ac:chgData name="BURROWS, Fanny (NHS ENGLAND)" userId="S::fanny.burrows@nhs.net::90dadff7-c3ec-42cd-a41f-7f1ba681c8cc" providerId="AD" clId="Web-{A20077D3-B1EC-4B5E-5B85-42475C80B593}" dt="2026-01-27T16:35:13.215" v="18" actId="14100"/>
          <ac:spMkLst>
            <pc:docMk/>
            <pc:sldMk cId="4242687170" sldId="1557"/>
            <ac:spMk id="11" creationId="{E44206C7-A5C5-8D47-7546-742A63F7EFA5}"/>
          </ac:spMkLst>
        </pc:spChg>
        <pc:picChg chg="mod">
          <ac:chgData name="BURROWS, Fanny (NHS ENGLAND)" userId="S::fanny.burrows@nhs.net::90dadff7-c3ec-42cd-a41f-7f1ba681c8cc" providerId="AD" clId="Web-{A20077D3-B1EC-4B5E-5B85-42475C80B593}" dt="2026-01-27T16:35:19.965" v="20" actId="1076"/>
          <ac:picMkLst>
            <pc:docMk/>
            <pc:sldMk cId="4242687170" sldId="1557"/>
            <ac:picMk id="8" creationId="{0B7EA16A-FEC9-3074-E2E6-C301EA38B8C1}"/>
          </ac:picMkLst>
        </pc:picChg>
        <pc:picChg chg="mod">
          <ac:chgData name="BURROWS, Fanny (NHS ENGLAND)" userId="S::fanny.burrows@nhs.net::90dadff7-c3ec-42cd-a41f-7f1ba681c8cc" providerId="AD" clId="Web-{A20077D3-B1EC-4B5E-5B85-42475C80B593}" dt="2026-01-27T16:34:57.323" v="14" actId="1076"/>
          <ac:picMkLst>
            <pc:docMk/>
            <pc:sldMk cId="4242687170" sldId="1557"/>
            <ac:picMk id="9" creationId="{CC1E81D2-1695-B228-EFE0-FEA04DE75B1D}"/>
          </ac:picMkLst>
        </pc:picChg>
      </pc:sldChg>
      <pc:sldChg chg="addSp modSp">
        <pc:chgData name="BURROWS, Fanny (NHS ENGLAND)" userId="S::fanny.burrows@nhs.net::90dadff7-c3ec-42cd-a41f-7f1ba681c8cc" providerId="AD" clId="Web-{A20077D3-B1EC-4B5E-5B85-42475C80B593}" dt="2026-01-27T17:29:52.437" v="828" actId="1076"/>
        <pc:sldMkLst>
          <pc:docMk/>
          <pc:sldMk cId="3568076075" sldId="27702"/>
        </pc:sldMkLst>
        <pc:spChg chg="mod">
          <ac:chgData name="BURROWS, Fanny (NHS ENGLAND)" userId="S::fanny.burrows@nhs.net::90dadff7-c3ec-42cd-a41f-7f1ba681c8cc" providerId="AD" clId="Web-{A20077D3-B1EC-4B5E-5B85-42475C80B593}" dt="2026-01-27T17:29:52.437" v="828" actId="1076"/>
          <ac:spMkLst>
            <pc:docMk/>
            <pc:sldMk cId="3568076075" sldId="27702"/>
            <ac:spMk id="2" creationId="{F92B03AF-8E38-4E45-808A-94351B7C7FB3}"/>
          </ac:spMkLst>
        </pc:spChg>
        <pc:spChg chg="add mod">
          <ac:chgData name="BURROWS, Fanny (NHS ENGLAND)" userId="S::fanny.burrows@nhs.net::90dadff7-c3ec-42cd-a41f-7f1ba681c8cc" providerId="AD" clId="Web-{A20077D3-B1EC-4B5E-5B85-42475C80B593}" dt="2026-01-27T17:29:42.218" v="825" actId="1076"/>
          <ac:spMkLst>
            <pc:docMk/>
            <pc:sldMk cId="3568076075" sldId="27702"/>
            <ac:spMk id="5" creationId="{DE284269-F88D-C020-6503-30154A7D44A4}"/>
          </ac:spMkLst>
        </pc:spChg>
        <pc:picChg chg="mod">
          <ac:chgData name="BURROWS, Fanny (NHS ENGLAND)" userId="S::fanny.burrows@nhs.net::90dadff7-c3ec-42cd-a41f-7f1ba681c8cc" providerId="AD" clId="Web-{A20077D3-B1EC-4B5E-5B85-42475C80B593}" dt="2026-01-27T17:29:47.171" v="827" actId="1076"/>
          <ac:picMkLst>
            <pc:docMk/>
            <pc:sldMk cId="3568076075" sldId="27702"/>
            <ac:picMk id="3" creationId="{DFC72267-68A5-F893-D72F-C93A1E77613E}"/>
          </ac:picMkLst>
        </pc:picChg>
      </pc:sldChg>
      <pc:sldChg chg="addSp delSp modSp">
        <pc:chgData name="BURROWS, Fanny (NHS ENGLAND)" userId="S::fanny.burrows@nhs.net::90dadff7-c3ec-42cd-a41f-7f1ba681c8cc" providerId="AD" clId="Web-{A20077D3-B1EC-4B5E-5B85-42475C80B593}" dt="2026-01-27T17:08:17.269" v="700"/>
        <pc:sldMkLst>
          <pc:docMk/>
          <pc:sldMk cId="1584025700" sldId="2147471389"/>
        </pc:sldMkLst>
        <pc:picChg chg="add mod">
          <ac:chgData name="BURROWS, Fanny (NHS ENGLAND)" userId="S::fanny.burrows@nhs.net::90dadff7-c3ec-42cd-a41f-7f1ba681c8cc" providerId="AD" clId="Web-{A20077D3-B1EC-4B5E-5B85-42475C80B593}" dt="2026-01-27T17:06:54.279" v="662" actId="1076"/>
          <ac:picMkLst>
            <pc:docMk/>
            <pc:sldMk cId="1584025700" sldId="2147471389"/>
            <ac:picMk id="4" creationId="{6717DA26-C60C-167D-BDDC-2BB1E5A25F20}"/>
          </ac:picMkLst>
        </pc:picChg>
      </pc:sldChg>
      <pc:sldChg chg="addSp modSp">
        <pc:chgData name="BURROWS, Fanny (NHS ENGLAND)" userId="S::fanny.burrows@nhs.net::90dadff7-c3ec-42cd-a41f-7f1ba681c8cc" providerId="AD" clId="Web-{A20077D3-B1EC-4B5E-5B85-42475C80B593}" dt="2026-01-27T16:43:13.777" v="170" actId="14100"/>
        <pc:sldMkLst>
          <pc:docMk/>
          <pc:sldMk cId="4160060913" sldId="2147471521"/>
        </pc:sldMkLst>
        <pc:spChg chg="add mod">
          <ac:chgData name="BURROWS, Fanny (NHS ENGLAND)" userId="S::fanny.burrows@nhs.net::90dadff7-c3ec-42cd-a41f-7f1ba681c8cc" providerId="AD" clId="Web-{A20077D3-B1EC-4B5E-5B85-42475C80B593}" dt="2026-01-27T16:43:13.777" v="170" actId="14100"/>
          <ac:spMkLst>
            <pc:docMk/>
            <pc:sldMk cId="4160060913" sldId="2147471521"/>
            <ac:spMk id="3" creationId="{3CC4ADF2-0815-CD07-FD18-3F98B26F1A97}"/>
          </ac:spMkLst>
        </pc:spChg>
        <pc:picChg chg="mod">
          <ac:chgData name="BURROWS, Fanny (NHS ENGLAND)" userId="S::fanny.burrows@nhs.net::90dadff7-c3ec-42cd-a41f-7f1ba681c8cc" providerId="AD" clId="Web-{A20077D3-B1EC-4B5E-5B85-42475C80B593}" dt="2026-01-27T16:42:45.417" v="164" actId="14100"/>
          <ac:picMkLst>
            <pc:docMk/>
            <pc:sldMk cId="4160060913" sldId="2147471521"/>
            <ac:picMk id="5" creationId="{A4F01108-597D-48F6-8CAB-B963BFD91F9C}"/>
          </ac:picMkLst>
        </pc:picChg>
      </pc:sldChg>
      <pc:sldChg chg="addSp delSp modSp">
        <pc:chgData name="BURROWS, Fanny (NHS ENGLAND)" userId="S::fanny.burrows@nhs.net::90dadff7-c3ec-42cd-a41f-7f1ba681c8cc" providerId="AD" clId="Web-{A20077D3-B1EC-4B5E-5B85-42475C80B593}" dt="2026-01-27T17:28:45.747" v="811" actId="20577"/>
        <pc:sldMkLst>
          <pc:docMk/>
          <pc:sldMk cId="3317117162" sldId="2147471524"/>
        </pc:sldMkLst>
        <pc:spChg chg="mod">
          <ac:chgData name="BURROWS, Fanny (NHS ENGLAND)" userId="S::fanny.burrows@nhs.net::90dadff7-c3ec-42cd-a41f-7f1ba681c8cc" providerId="AD" clId="Web-{A20077D3-B1EC-4B5E-5B85-42475C80B593}" dt="2026-01-27T17:28:45.747" v="811" actId="20577"/>
          <ac:spMkLst>
            <pc:docMk/>
            <pc:sldMk cId="3317117162" sldId="2147471524"/>
            <ac:spMk id="20" creationId="{D0BE0E8A-8993-C746-C6C0-9E05E310AB8F}"/>
          </ac:spMkLst>
        </pc:spChg>
        <pc:spChg chg="mod topLvl">
          <ac:chgData name="BURROWS, Fanny (NHS ENGLAND)" userId="S::fanny.burrows@nhs.net::90dadff7-c3ec-42cd-a41f-7f1ba681c8cc" providerId="AD" clId="Web-{A20077D3-B1EC-4B5E-5B85-42475C80B593}" dt="2026-01-27T17:23:10.371" v="737" actId="1076"/>
          <ac:spMkLst>
            <pc:docMk/>
            <pc:sldMk cId="3317117162" sldId="2147471524"/>
            <ac:spMk id="26" creationId="{C8445D4D-460F-47E3-C9E9-A166E7319ED8}"/>
          </ac:spMkLst>
        </pc:spChg>
        <pc:spChg chg="mod topLvl">
          <ac:chgData name="BURROWS, Fanny (NHS ENGLAND)" userId="S::fanny.burrows@nhs.net::90dadff7-c3ec-42cd-a41f-7f1ba681c8cc" providerId="AD" clId="Web-{A20077D3-B1EC-4B5E-5B85-42475C80B593}" dt="2026-01-27T17:20:20.650" v="726" actId="14100"/>
          <ac:spMkLst>
            <pc:docMk/>
            <pc:sldMk cId="3317117162" sldId="2147471524"/>
            <ac:spMk id="28" creationId="{7E9E8304-41B0-FF92-2AEC-C35F55615950}"/>
          </ac:spMkLst>
        </pc:spChg>
        <pc:spChg chg="mod">
          <ac:chgData name="BURROWS, Fanny (NHS ENGLAND)" userId="S::fanny.burrows@nhs.net::90dadff7-c3ec-42cd-a41f-7f1ba681c8cc" providerId="AD" clId="Web-{A20077D3-B1EC-4B5E-5B85-42475C80B593}" dt="2026-01-27T17:23:15.183" v="739" actId="1076"/>
          <ac:spMkLst>
            <pc:docMk/>
            <pc:sldMk cId="3317117162" sldId="2147471524"/>
            <ac:spMk id="32" creationId="{57DEC6C6-AE35-6D96-C554-9163E82100E0}"/>
          </ac:spMkLst>
        </pc:spChg>
        <pc:grpChg chg="mod">
          <ac:chgData name="BURROWS, Fanny (NHS ENGLAND)" userId="S::fanny.burrows@nhs.net::90dadff7-c3ec-42cd-a41f-7f1ba681c8cc" providerId="AD" clId="Web-{A20077D3-B1EC-4B5E-5B85-42475C80B593}" dt="2026-01-27T17:23:22.637" v="740" actId="14100"/>
          <ac:grpSpMkLst>
            <pc:docMk/>
            <pc:sldMk cId="3317117162" sldId="2147471524"/>
            <ac:grpSpMk id="6" creationId="{A796E2A0-580E-5238-782B-1DE5149658FD}"/>
          </ac:grpSpMkLst>
        </pc:grpChg>
        <pc:picChg chg="add mod modCrop">
          <ac:chgData name="BURROWS, Fanny (NHS ENGLAND)" userId="S::fanny.burrows@nhs.net::90dadff7-c3ec-42cd-a41f-7f1ba681c8cc" providerId="AD" clId="Web-{A20077D3-B1EC-4B5E-5B85-42475C80B593}" dt="2026-01-27T17:23:32.137" v="741" actId="14100"/>
          <ac:picMkLst>
            <pc:docMk/>
            <pc:sldMk cId="3317117162" sldId="2147471524"/>
            <ac:picMk id="2" creationId="{AB891E00-0FED-0F86-C102-C9DCCAB4D234}"/>
          </ac:picMkLst>
        </pc:picChg>
        <pc:picChg chg="mod">
          <ac:chgData name="BURROWS, Fanny (NHS ENGLAND)" userId="S::fanny.burrows@nhs.net::90dadff7-c3ec-42cd-a41f-7f1ba681c8cc" providerId="AD" clId="Web-{A20077D3-B1EC-4B5E-5B85-42475C80B593}" dt="2026-01-27T17:21:55.917" v="731" actId="1076"/>
          <ac:picMkLst>
            <pc:docMk/>
            <pc:sldMk cId="3317117162" sldId="2147471524"/>
            <ac:picMk id="23" creationId="{BF7A732A-1219-13CB-B989-7CFD43453555}"/>
          </ac:picMkLst>
        </pc:picChg>
      </pc:sldChg>
      <pc:sldChg chg="ord">
        <pc:chgData name="BURROWS, Fanny (NHS ENGLAND)" userId="S::fanny.burrows@nhs.net::90dadff7-c3ec-42cd-a41f-7f1ba681c8cc" providerId="AD" clId="Web-{A20077D3-B1EC-4B5E-5B85-42475C80B593}" dt="2026-01-27T16:55:21.299" v="654"/>
        <pc:sldMkLst>
          <pc:docMk/>
          <pc:sldMk cId="3437069197" sldId="2147471529"/>
        </pc:sldMkLst>
      </pc:sldChg>
      <pc:sldChg chg="modSp">
        <pc:chgData name="BURROWS, Fanny (NHS ENGLAND)" userId="S::fanny.burrows@nhs.net::90dadff7-c3ec-42cd-a41f-7f1ba681c8cc" providerId="AD" clId="Web-{A20077D3-B1EC-4B5E-5B85-42475C80B593}" dt="2026-01-27T16:55:06.440" v="653" actId="20577"/>
        <pc:sldMkLst>
          <pc:docMk/>
          <pc:sldMk cId="1506590009" sldId="2147471530"/>
        </pc:sldMkLst>
        <pc:spChg chg="mod">
          <ac:chgData name="BURROWS, Fanny (NHS ENGLAND)" userId="S::fanny.burrows@nhs.net::90dadff7-c3ec-42cd-a41f-7f1ba681c8cc" providerId="AD" clId="Web-{A20077D3-B1EC-4B5E-5B85-42475C80B593}" dt="2026-01-27T16:55:06.440" v="653" actId="20577"/>
          <ac:spMkLst>
            <pc:docMk/>
            <pc:sldMk cId="1506590009" sldId="2147471530"/>
            <ac:spMk id="4" creationId="{D47DC1AF-047D-1F0F-1D6E-81B1AA6CBB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CAF6A760-CF99-4620-8273-ABA938A44C92}" type="datetimeFigureOut">
              <a:rPr lang="en-GB" smtClean="0"/>
              <a:t>09/02/2026</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0E511DB1-4B23-452D-BDA4-C16C7CDEFC2B}" type="slidenum">
              <a:rPr lang="en-GB" smtClean="0"/>
              <a:t>‹#›</a:t>
            </a:fld>
            <a:endParaRPr lang="en-GB"/>
          </a:p>
        </p:txBody>
      </p:sp>
    </p:spTree>
    <p:extLst>
      <p:ext uri="{BB962C8B-B14F-4D97-AF65-F5344CB8AC3E}">
        <p14:creationId xmlns:p14="http://schemas.microsoft.com/office/powerpoint/2010/main" val="342397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paget.nhs.uk/media/588250/Estates-Net-Zero-Carbon-Delivery-Plan.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england.nhs.uk/estates/nhs-net-zero-building-standard/#:~:text=The%20NHS%20Net%20Zero%20Building,now%20and%20in%20the%20futu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jpaget.nhs.uk/media/588250/Estates-Net-Zero-Carbon-Delivery-Plan.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england.nhs.uk/estates/nhs-net-zero-building-standard/#:~:text=The%20NHS%20Net%20Zero%20Building,now%20and%20in%20the%20futur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jpaget.nhs.uk/media/588250/Estates-Net-Zero-Carbon-Delivery-Plan.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england.nhs.uk/estates/nhs-net-zero-building-standard/#:~:text=The%20NHS%20Net%20Zero%20Building,now%20and%20in%20the%20futur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511DB1-4B23-452D-BDA4-C16C7CDEFC2B}" type="slidenum">
              <a:rPr lang="en-GB" smtClean="0"/>
              <a:t>1</a:t>
            </a:fld>
            <a:endParaRPr lang="en-GB"/>
          </a:p>
        </p:txBody>
      </p:sp>
    </p:spTree>
    <p:extLst>
      <p:ext uri="{BB962C8B-B14F-4D97-AF65-F5344CB8AC3E}">
        <p14:creationId xmlns:p14="http://schemas.microsoft.com/office/powerpoint/2010/main" val="285038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Making every kWh count: Investing in no-regrets energy saving measures </a:t>
            </a:r>
          </a:p>
          <a:p>
            <a:pPr marL="0" indent="0">
              <a:buNone/>
            </a:pPr>
            <a:r>
              <a:rPr lang="en-GB" dirty="0"/>
              <a:t>• reducing emissions by minimising heat loss from buildings</a:t>
            </a:r>
          </a:p>
          <a:p>
            <a:pPr marL="0" indent="0">
              <a:buNone/>
            </a:pPr>
            <a:r>
              <a:rPr lang="en-GB" dirty="0"/>
              <a:t>• mitigating issues with peaks in demand and reducing overall energy demand </a:t>
            </a:r>
          </a:p>
          <a:p>
            <a:pPr marL="0" indent="0">
              <a:buNone/>
            </a:pPr>
            <a:r>
              <a:rPr lang="en-GB" dirty="0"/>
              <a:t>• preparing buildings for low-carbon heat sources • reducing NHS energy bills</a:t>
            </a:r>
          </a:p>
          <a:p>
            <a:r>
              <a:rPr lang="en-GB" dirty="0"/>
              <a:t>2. Preparing buildings for electricity-led heating: Upgrading building fabric</a:t>
            </a:r>
          </a:p>
          <a:p>
            <a:r>
              <a:rPr lang="en-GB" dirty="0"/>
              <a:t>3. Switching to non-fossil fuel heating: Investing in innovative new energy sources 4. Increasing on-site renewables: Investing in on-site generation</a:t>
            </a:r>
          </a:p>
          <a:p>
            <a:endParaRPr lang="en-GB" dirty="0"/>
          </a:p>
          <a:p>
            <a:r>
              <a:rPr lang="en-GB" sz="1200" b="1" dirty="0">
                <a:solidFill>
                  <a:srgbClr val="202A30"/>
                </a:solidFill>
                <a:effectLst/>
                <a:latin typeface="Arial" panose="020B0604020202020204" pitchFamily="34" charset="0"/>
                <a:ea typeface="Arial" panose="020B0604020202020204" pitchFamily="34" charset="0"/>
              </a:rPr>
              <a:t>. Estates and facilities</a:t>
            </a:r>
            <a:r>
              <a:rPr lang="en-GB" sz="1200" dirty="0">
                <a:solidFill>
                  <a:srgbClr val="202A30"/>
                </a:solidFill>
                <a:effectLst/>
                <a:latin typeface="Arial" panose="020B0604020202020204" pitchFamily="34" charset="0"/>
                <a:ea typeface="Arial" panose="020B0604020202020204" pitchFamily="34" charset="0"/>
              </a:rPr>
              <a:t> account for 15% of the NHS carbon footprint. I</a:t>
            </a:r>
            <a:r>
              <a:rPr lang="en-GB" sz="1200" dirty="0">
                <a:solidFill>
                  <a:srgbClr val="000000"/>
                </a:solidFill>
                <a:effectLst/>
                <a:latin typeface="Arial" panose="020B0604020202020204" pitchFamily="34" charset="0"/>
                <a:ea typeface="Arial" panose="020B0604020202020204" pitchFamily="34" charset="0"/>
              </a:rPr>
              <a:t>n 2021, the NHS launched the </a:t>
            </a:r>
            <a:r>
              <a:rPr lang="en-GB" sz="1200" u="sng" dirty="0">
                <a:solidFill>
                  <a:srgbClr val="0563C1"/>
                </a:solidFill>
                <a:effectLst/>
                <a:latin typeface="Arial" panose="020B0604020202020204" pitchFamily="34" charset="0"/>
                <a:ea typeface="Arial" panose="020B0604020202020204" pitchFamily="34" charset="0"/>
                <a:cs typeface="Arial" panose="020B0604020202020204" pitchFamily="34" charset="0"/>
                <a:hlinkClick r:id="rId3"/>
              </a:rPr>
              <a:t>Estates Net Zero Carbon Delivery Plan</a:t>
            </a:r>
            <a:r>
              <a:rPr lang="en-GB" sz="1200" dirty="0">
                <a:solidFill>
                  <a:srgbClr val="000000"/>
                </a:solidFill>
                <a:effectLst/>
                <a:latin typeface="Arial" panose="020B0604020202020204" pitchFamily="34" charset="0"/>
                <a:ea typeface="Arial" panose="020B0604020202020204" pitchFamily="34" charset="0"/>
              </a:rPr>
              <a:t>, which sets out a four-step approach to decarbonising the NHS estate by 2040, with eleven strategic actions for delivering this commitment.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NHS has recently published its first </a:t>
            </a:r>
            <a:r>
              <a:rPr lang="en-GB"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Net Zero Building Standard</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This technical guidance supports the development of sustainable, resilient, and energy efficient buildings that meet the needs of patients now and in the future. Developed together with healthcare, industry, and sustainability partners, the Standard will support the NHS to get ready for and align with UK Government building requirements, as well as meet its commitments to deliver a net zero health service by 2045.</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2EC7B-944D-4F34-95E3-32C54DDD64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04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6338">
              <a:defRPr/>
            </a:pPr>
            <a:fld id="{5A30AE7E-C906-443B-A829-E99A8E5A7103}" type="slidenum">
              <a:rPr lang="en-GB">
                <a:solidFill>
                  <a:prstClr val="black"/>
                </a:solidFill>
                <a:latin typeface="Calibri" panose="020F0502020204030204"/>
              </a:rPr>
              <a:pPr defTabSz="966338">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3499910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61DB2-EE45-B2BE-9263-02E08C2CB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52515-3F0C-6F8E-E44E-BF208EF2B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EBB66-B356-3E74-73E0-0F3CAFEB08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F78D96-443F-0D70-250F-2EFF01B6279A}"/>
              </a:ext>
            </a:extLst>
          </p:cNvPr>
          <p:cNvSpPr>
            <a:spLocks noGrp="1"/>
          </p:cNvSpPr>
          <p:nvPr>
            <p:ph type="sldNum" sz="quarter" idx="5"/>
          </p:nvPr>
        </p:nvSpPr>
        <p:spPr/>
        <p:txBody>
          <a:bodyPr/>
          <a:lstStyle/>
          <a:p>
            <a:pPr defTabSz="966338">
              <a:defRPr/>
            </a:pPr>
            <a:fld id="{5A30AE7E-C906-443B-A829-E99A8E5A7103}" type="slidenum">
              <a:rPr lang="en-GB">
                <a:solidFill>
                  <a:prstClr val="black"/>
                </a:solidFill>
                <a:latin typeface="Calibri" panose="020F0502020204030204"/>
              </a:rPr>
              <a:pPr defTabSz="966338">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8922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1A7E-BF23-7D3B-AFE5-F7F9B3482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F8F30-2559-F178-2A72-1502B9BC4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13335-4A11-FC39-A22A-4AF8481ED33D}"/>
              </a:ext>
            </a:extLst>
          </p:cNvPr>
          <p:cNvSpPr>
            <a:spLocks noGrp="1"/>
          </p:cNvSpPr>
          <p:nvPr>
            <p:ph type="body" idx="1"/>
          </p:nvPr>
        </p:nvSpPr>
        <p:spPr/>
        <p:txBody>
          <a:bodyPr/>
          <a:lstStyle/>
          <a:p>
            <a:pPr marL="228600" indent="-228600">
              <a:buAutoNum type="arabicPeriod"/>
            </a:pPr>
            <a:r>
              <a:rPr lang="en-GB" dirty="0"/>
              <a:t>Making every kWh count: Investing in no-regrets energy saving measures </a:t>
            </a:r>
          </a:p>
          <a:p>
            <a:pPr marL="0" indent="0">
              <a:buNone/>
            </a:pPr>
            <a:r>
              <a:rPr lang="en-GB" dirty="0"/>
              <a:t>• reducing emissions by minimising heat loss from buildings</a:t>
            </a:r>
          </a:p>
          <a:p>
            <a:pPr marL="0" indent="0">
              <a:buNone/>
            </a:pPr>
            <a:r>
              <a:rPr lang="en-GB" dirty="0"/>
              <a:t>• mitigating issues with peaks in demand and reducing overall energy demand </a:t>
            </a:r>
          </a:p>
          <a:p>
            <a:pPr marL="0" indent="0">
              <a:buNone/>
            </a:pPr>
            <a:r>
              <a:rPr lang="en-GB" dirty="0"/>
              <a:t>• preparing buildings for low-carbon heat sources • reducing NHS energy bills</a:t>
            </a:r>
          </a:p>
          <a:p>
            <a:r>
              <a:rPr lang="en-GB" dirty="0"/>
              <a:t>2. Preparing buildings for electricity-led heating: Upgrading building fabric</a:t>
            </a:r>
          </a:p>
          <a:p>
            <a:r>
              <a:rPr lang="en-GB" dirty="0"/>
              <a:t>3. Switching to non-fossil fuel heating: Investing in innovative new energy sources 4. Increasing on-site renewables: Investing in on-site generation</a:t>
            </a:r>
          </a:p>
          <a:p>
            <a:endParaRPr lang="en-GB" dirty="0"/>
          </a:p>
          <a:p>
            <a:r>
              <a:rPr lang="en-GB" sz="1200" b="1" dirty="0">
                <a:solidFill>
                  <a:srgbClr val="202A30"/>
                </a:solidFill>
                <a:effectLst/>
                <a:latin typeface="Arial" panose="020B0604020202020204" pitchFamily="34" charset="0"/>
                <a:ea typeface="Arial" panose="020B0604020202020204" pitchFamily="34" charset="0"/>
              </a:rPr>
              <a:t>. Estates and facilities</a:t>
            </a:r>
            <a:r>
              <a:rPr lang="en-GB" sz="1200" dirty="0">
                <a:solidFill>
                  <a:srgbClr val="202A30"/>
                </a:solidFill>
                <a:effectLst/>
                <a:latin typeface="Arial" panose="020B0604020202020204" pitchFamily="34" charset="0"/>
                <a:ea typeface="Arial" panose="020B0604020202020204" pitchFamily="34" charset="0"/>
              </a:rPr>
              <a:t> account for 15% of the NHS carbon footprint. I</a:t>
            </a:r>
            <a:r>
              <a:rPr lang="en-GB" sz="1200" dirty="0">
                <a:solidFill>
                  <a:srgbClr val="000000"/>
                </a:solidFill>
                <a:effectLst/>
                <a:latin typeface="Arial" panose="020B0604020202020204" pitchFamily="34" charset="0"/>
                <a:ea typeface="Arial" panose="020B0604020202020204" pitchFamily="34" charset="0"/>
              </a:rPr>
              <a:t>n 2021, the NHS launched the </a:t>
            </a:r>
            <a:r>
              <a:rPr lang="en-GB" sz="1200" u="sng" dirty="0">
                <a:solidFill>
                  <a:srgbClr val="0563C1"/>
                </a:solidFill>
                <a:effectLst/>
                <a:latin typeface="Arial" panose="020B0604020202020204" pitchFamily="34" charset="0"/>
                <a:ea typeface="Arial" panose="020B0604020202020204" pitchFamily="34" charset="0"/>
                <a:cs typeface="Arial" panose="020B0604020202020204" pitchFamily="34" charset="0"/>
                <a:hlinkClick r:id="rId3"/>
              </a:rPr>
              <a:t>Estates Net Zero Carbon Delivery Plan</a:t>
            </a:r>
            <a:r>
              <a:rPr lang="en-GB" sz="1200" dirty="0">
                <a:solidFill>
                  <a:srgbClr val="000000"/>
                </a:solidFill>
                <a:effectLst/>
                <a:latin typeface="Arial" panose="020B0604020202020204" pitchFamily="34" charset="0"/>
                <a:ea typeface="Arial" panose="020B0604020202020204" pitchFamily="34" charset="0"/>
              </a:rPr>
              <a:t>, which sets out a four-step approach to decarbonising the NHS estate by 2040, with eleven strategic actions for delivering this commitment.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NHS has recently published its first </a:t>
            </a:r>
            <a:r>
              <a:rPr lang="en-GB"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Net Zero Building Standard</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This technical guidance supports the development of sustainable, resilient, and energy efficient buildings that meet the needs of patients now and in the future. Developed together with healthcare, industry, and sustainability partners, the Standard will support the NHS to get ready for and align with UK Government building requirements, as well as meet its commitments to deliver a net zero health service by 2045.</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4D87E86C-2A58-2222-A0EF-A3C052A935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2EC7B-944D-4F34-95E3-32C54DDD64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824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A14-E289-3AE0-A4FC-97F3CD1BF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C6631-B6D3-C306-FD38-C61CE217C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E173A-DF99-D702-9B13-A4DEC42BC70E}"/>
              </a:ext>
            </a:extLst>
          </p:cNvPr>
          <p:cNvSpPr>
            <a:spLocks noGrp="1"/>
          </p:cNvSpPr>
          <p:nvPr>
            <p:ph type="body" idx="1"/>
          </p:nvPr>
        </p:nvSpPr>
        <p:spPr/>
        <p:txBody>
          <a:bodyPr/>
          <a:lstStyle/>
          <a:p>
            <a:pPr marL="228600" indent="-228600">
              <a:buAutoNum type="arabicPeriod"/>
            </a:pPr>
            <a:r>
              <a:rPr lang="en-GB" dirty="0"/>
              <a:t>Making every kWh count: Investing in no-regrets energy saving measures </a:t>
            </a:r>
          </a:p>
          <a:p>
            <a:pPr marL="0" indent="0">
              <a:buNone/>
            </a:pPr>
            <a:r>
              <a:rPr lang="en-GB" dirty="0"/>
              <a:t>• reducing emissions by minimising heat loss from buildings</a:t>
            </a:r>
          </a:p>
          <a:p>
            <a:pPr marL="0" indent="0">
              <a:buNone/>
            </a:pPr>
            <a:r>
              <a:rPr lang="en-GB" dirty="0"/>
              <a:t>• mitigating issues with peaks in demand and reducing overall energy demand </a:t>
            </a:r>
          </a:p>
          <a:p>
            <a:pPr marL="0" indent="0">
              <a:buNone/>
            </a:pPr>
            <a:r>
              <a:rPr lang="en-GB" dirty="0"/>
              <a:t>• preparing buildings for low-carbon heat sources • reducing NHS energy bills</a:t>
            </a:r>
          </a:p>
          <a:p>
            <a:r>
              <a:rPr lang="en-GB" dirty="0"/>
              <a:t>2. Preparing buildings for electricity-led heating: Upgrading building fabric</a:t>
            </a:r>
          </a:p>
          <a:p>
            <a:r>
              <a:rPr lang="en-GB" dirty="0"/>
              <a:t>3. Switching to non-fossil fuel heating: Investing in innovative new energy sources 4. Increasing on-site renewables: Investing in on-site generation</a:t>
            </a:r>
          </a:p>
          <a:p>
            <a:endParaRPr lang="en-GB" dirty="0"/>
          </a:p>
          <a:p>
            <a:r>
              <a:rPr lang="en-GB" sz="1200" b="1" dirty="0">
                <a:solidFill>
                  <a:srgbClr val="202A30"/>
                </a:solidFill>
                <a:effectLst/>
                <a:latin typeface="Arial" panose="020B0604020202020204" pitchFamily="34" charset="0"/>
                <a:ea typeface="Arial" panose="020B0604020202020204" pitchFamily="34" charset="0"/>
              </a:rPr>
              <a:t>. Estates and facilities</a:t>
            </a:r>
            <a:r>
              <a:rPr lang="en-GB" sz="1200" dirty="0">
                <a:solidFill>
                  <a:srgbClr val="202A30"/>
                </a:solidFill>
                <a:effectLst/>
                <a:latin typeface="Arial" panose="020B0604020202020204" pitchFamily="34" charset="0"/>
                <a:ea typeface="Arial" panose="020B0604020202020204" pitchFamily="34" charset="0"/>
              </a:rPr>
              <a:t> account for 15% of the NHS carbon footprint. I</a:t>
            </a:r>
            <a:r>
              <a:rPr lang="en-GB" sz="1200" dirty="0">
                <a:solidFill>
                  <a:srgbClr val="000000"/>
                </a:solidFill>
                <a:effectLst/>
                <a:latin typeface="Arial" panose="020B0604020202020204" pitchFamily="34" charset="0"/>
                <a:ea typeface="Arial" panose="020B0604020202020204" pitchFamily="34" charset="0"/>
              </a:rPr>
              <a:t>n 2021, the NHS launched the </a:t>
            </a:r>
            <a:r>
              <a:rPr lang="en-GB" sz="1200" u="sng" dirty="0">
                <a:solidFill>
                  <a:srgbClr val="0563C1"/>
                </a:solidFill>
                <a:effectLst/>
                <a:latin typeface="Arial" panose="020B0604020202020204" pitchFamily="34" charset="0"/>
                <a:ea typeface="Arial" panose="020B0604020202020204" pitchFamily="34" charset="0"/>
                <a:cs typeface="Arial" panose="020B0604020202020204" pitchFamily="34" charset="0"/>
                <a:hlinkClick r:id="rId3"/>
              </a:rPr>
              <a:t>Estates Net Zero Carbon Delivery Plan</a:t>
            </a:r>
            <a:r>
              <a:rPr lang="en-GB" sz="1200" dirty="0">
                <a:solidFill>
                  <a:srgbClr val="000000"/>
                </a:solidFill>
                <a:effectLst/>
                <a:latin typeface="Arial" panose="020B0604020202020204" pitchFamily="34" charset="0"/>
                <a:ea typeface="Arial" panose="020B0604020202020204" pitchFamily="34" charset="0"/>
              </a:rPr>
              <a:t>, which sets out a four-step approach to decarbonising the NHS estate by 2040, with eleven strategic actions for delivering this commitment.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NHS has recently published its first </a:t>
            </a:r>
            <a:r>
              <a:rPr lang="en-GB"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Net Zero Building Standard</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This technical guidance supports the development of sustainable, resilient, and energy efficient buildings that meet the needs of patients now and in the future. Developed together with healthcare, industry, and sustainability partners, the Standard will support the NHS to get ready for and align with UK Government building requirements, as well as meet its commitments to deliver a net zero health service by 2045.</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71F84CD2-B861-188C-09C0-CD5B4E3E59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2EC7B-944D-4F34-95E3-32C54DDD64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18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6338">
              <a:defRPr/>
            </a:pPr>
            <a:fld id="{5A30AE7E-C906-443B-A829-E99A8E5A7103}" type="slidenum">
              <a:rPr lang="en-GB">
                <a:solidFill>
                  <a:prstClr val="black"/>
                </a:solidFill>
                <a:latin typeface="Calibri" panose="020F0502020204030204"/>
              </a:rPr>
              <a:pPr defTabSz="966338">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65124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338">
              <a:defRPr/>
            </a:pPr>
            <a:fld id="{5CA7C1A6-3F6E-4A0C-A01A-2F04D27288E6}" type="slidenum">
              <a:rPr lang="en-GB">
                <a:solidFill>
                  <a:prstClr val="black"/>
                </a:solidFill>
                <a:latin typeface="Arial"/>
              </a:rPr>
              <a:pPr defTabSz="966338">
                <a:defRPr/>
              </a:pPr>
              <a:t>4</a:t>
            </a:fld>
            <a:endParaRPr lang="en-GB">
              <a:solidFill>
                <a:prstClr val="black"/>
              </a:solidFill>
              <a:latin typeface="Arial"/>
            </a:endParaRPr>
          </a:p>
        </p:txBody>
      </p:sp>
    </p:spTree>
    <p:extLst>
      <p:ext uri="{BB962C8B-B14F-4D97-AF65-F5344CB8AC3E}">
        <p14:creationId xmlns:p14="http://schemas.microsoft.com/office/powerpoint/2010/main" val="220911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40% of public sector emissions</a:t>
            </a:r>
          </a:p>
          <a:p>
            <a:pPr defTabSz="966338">
              <a:defRPr/>
            </a:pPr>
            <a:endParaRPr lang="en-GB" dirty="0"/>
          </a:p>
          <a:p>
            <a:pPr defTabSz="966338">
              <a:defRPr/>
            </a:pPr>
            <a:r>
              <a:rPr lang="en-GB" dirty="0"/>
              <a:t>1m lives per year could be saved by 2050 if world meets Paris goals </a:t>
            </a:r>
          </a:p>
        </p:txBody>
      </p:sp>
      <p:sp>
        <p:nvSpPr>
          <p:cNvPr id="4" name="Slide Number Placeholder 3"/>
          <p:cNvSpPr>
            <a:spLocks noGrp="1"/>
          </p:cNvSpPr>
          <p:nvPr>
            <p:ph type="sldNum" sz="quarter" idx="5"/>
          </p:nvPr>
        </p:nvSpPr>
        <p:spPr/>
        <p:txBody>
          <a:bodyPr/>
          <a:lstStyle/>
          <a:p>
            <a:pPr defTabSz="966338">
              <a:defRPr/>
            </a:pPr>
            <a:fld id="{5924A450-362B-401B-A661-63EBABAABDDE}" type="slidenum">
              <a:rPr lang="en-GB">
                <a:solidFill>
                  <a:prstClr val="black"/>
                </a:solidFill>
                <a:latin typeface="Calibri" panose="020F0502020204030204"/>
              </a:rPr>
              <a:pPr defTabSz="966338">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338444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9FE46-FD7C-D237-32C0-2D40E6F03D74}"/>
              </a:ext>
            </a:extLst>
          </p:cNvPr>
          <p:cNvSpPr>
            <a:spLocks noGrp="1" noRot="1" noChangeAspect="1"/>
          </p:cNvSpPr>
          <p:nvPr>
            <p:ph type="sldImg"/>
          </p:nvPr>
        </p:nvSpPr>
        <p:spPr>
          <a:xfrm>
            <a:off x="438150" y="1252538"/>
            <a:ext cx="6013450" cy="3382962"/>
          </a:xfrm>
        </p:spPr>
      </p:sp>
      <p:sp>
        <p:nvSpPr>
          <p:cNvPr id="3" name="Notes Placeholder 2">
            <a:extLst>
              <a:ext uri="{FF2B5EF4-FFF2-40B4-BE49-F238E27FC236}">
                <a16:creationId xmlns:a16="http://schemas.microsoft.com/office/drawing/2014/main" id="{60528235-BFAE-C217-08A4-42690C2F7BD5}"/>
              </a:ext>
            </a:extLst>
          </p:cNvPr>
          <p:cNvSpPr txBox="1">
            <a:spLocks noGrp="1"/>
          </p:cNvSpPr>
          <p:nvPr>
            <p:ph type="body" sz="quarter" idx="1"/>
          </p:nvPr>
        </p:nvSpPr>
        <p:spPr/>
        <p:txBody>
          <a:bodyPr/>
          <a:lstStyle/>
          <a:p>
            <a:pPr lvl="0"/>
            <a:br>
              <a:rPr lang="en-US" dirty="0"/>
            </a:br>
            <a:endParaRPr lang="en-US" dirty="0"/>
          </a:p>
          <a:p>
            <a:pPr lvl="0"/>
            <a:endParaRPr lang="en-GB" dirty="0"/>
          </a:p>
        </p:txBody>
      </p:sp>
      <p:sp>
        <p:nvSpPr>
          <p:cNvPr id="4" name="Slide Number Placeholder 3">
            <a:extLst>
              <a:ext uri="{FF2B5EF4-FFF2-40B4-BE49-F238E27FC236}">
                <a16:creationId xmlns:a16="http://schemas.microsoft.com/office/drawing/2014/main" id="{E13F9505-B64D-6AC0-96DC-B4D0CBC91A98}"/>
              </a:ext>
            </a:extLst>
          </p:cNvPr>
          <p:cNvSpPr txBox="1"/>
          <p:nvPr/>
        </p:nvSpPr>
        <p:spPr>
          <a:xfrm>
            <a:off x="3902592" y="9519049"/>
            <a:ext cx="2985558" cy="502838"/>
          </a:xfrm>
          <a:prstGeom prst="rect">
            <a:avLst/>
          </a:prstGeom>
          <a:noFill/>
          <a:ln cap="flat">
            <a:noFill/>
          </a:ln>
        </p:spPr>
        <p:txBody>
          <a:bodyPr vert="horz" wrap="square" lIns="96634" tIns="48317" rIns="96634" bIns="48317" anchor="b" anchorCtr="0" compatLnSpc="1">
            <a:noAutofit/>
          </a:bodyPr>
          <a:lstStyle/>
          <a:p>
            <a:pPr algn="r" defTabSz="966338">
              <a:defRPr sz="1800" b="0" i="0" u="none" strike="noStrike" kern="0" cap="none" spc="0" baseline="0">
                <a:solidFill>
                  <a:srgbClr val="000000"/>
                </a:solidFill>
                <a:uFillTx/>
              </a:defRPr>
            </a:pPr>
            <a:fld id="{42674111-9DB3-5D40-B273-AB90CD13D4E1}" type="slidenum">
              <a:rPr sz="1900" kern="0">
                <a:solidFill>
                  <a:srgbClr val="000000"/>
                </a:solidFill>
                <a:latin typeface="Calibri" panose="020F0502020204030204"/>
              </a:rPr>
              <a:pPr algn="r" defTabSz="966338">
                <a:defRPr sz="1800" b="0" i="0" u="none" strike="noStrike" kern="0" cap="none" spc="0" baseline="0">
                  <a:solidFill>
                    <a:srgbClr val="000000"/>
                  </a:solidFill>
                  <a:uFillTx/>
                </a:defRPr>
              </a:pPr>
              <a:t>6</a:t>
            </a:fld>
            <a:endParaRPr lang="en-GB" sz="1300">
              <a:solidFill>
                <a:srgbClr val="000000"/>
              </a:solidFill>
              <a:latin typeface="Calibri"/>
            </a:endParaRPr>
          </a:p>
        </p:txBody>
      </p:sp>
    </p:spTree>
    <p:extLst>
      <p:ext uri="{BB962C8B-B14F-4D97-AF65-F5344CB8AC3E}">
        <p14:creationId xmlns:p14="http://schemas.microsoft.com/office/powerpoint/2010/main" val="212115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2A3D-3DCD-E7E3-E9FA-C1F3C1A4C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1D625D-0ED4-9397-E9DD-7A418EE27716}"/>
              </a:ext>
            </a:extLst>
          </p:cNvPr>
          <p:cNvSpPr>
            <a:spLocks noGrp="1" noRot="1" noChangeAspect="1"/>
          </p:cNvSpPr>
          <p:nvPr>
            <p:ph type="sldImg"/>
          </p:nvPr>
        </p:nvSpPr>
        <p:spPr>
          <a:xfrm>
            <a:off x="438150" y="1252538"/>
            <a:ext cx="6013450" cy="3382962"/>
          </a:xfrm>
        </p:spPr>
      </p:sp>
      <p:sp>
        <p:nvSpPr>
          <p:cNvPr id="3" name="Notes Placeholder 2">
            <a:extLst>
              <a:ext uri="{FF2B5EF4-FFF2-40B4-BE49-F238E27FC236}">
                <a16:creationId xmlns:a16="http://schemas.microsoft.com/office/drawing/2014/main" id="{25F26331-7935-56D8-09D7-8508360C0C19}"/>
              </a:ext>
            </a:extLst>
          </p:cNvPr>
          <p:cNvSpPr txBox="1">
            <a:spLocks noGrp="1"/>
          </p:cNvSpPr>
          <p:nvPr>
            <p:ph type="body" sz="quarter" idx="1"/>
          </p:nvPr>
        </p:nvSpPr>
        <p:spPr/>
        <p:txBody>
          <a:bodyPr/>
          <a:lstStyle/>
          <a:p>
            <a:pPr lvl="0"/>
            <a:br>
              <a:rPr lang="en-US" dirty="0"/>
            </a:br>
            <a:endParaRPr lang="en-US" dirty="0"/>
          </a:p>
          <a:p>
            <a:pPr lvl="0"/>
            <a:endParaRPr lang="en-GB" dirty="0"/>
          </a:p>
        </p:txBody>
      </p:sp>
      <p:sp>
        <p:nvSpPr>
          <p:cNvPr id="4" name="Slide Number Placeholder 3">
            <a:extLst>
              <a:ext uri="{FF2B5EF4-FFF2-40B4-BE49-F238E27FC236}">
                <a16:creationId xmlns:a16="http://schemas.microsoft.com/office/drawing/2014/main" id="{F2C7C15F-CE44-6B34-00B4-FF66D626E2A7}"/>
              </a:ext>
            </a:extLst>
          </p:cNvPr>
          <p:cNvSpPr txBox="1"/>
          <p:nvPr/>
        </p:nvSpPr>
        <p:spPr>
          <a:xfrm>
            <a:off x="3902592" y="9519049"/>
            <a:ext cx="2985558" cy="502838"/>
          </a:xfrm>
          <a:prstGeom prst="rect">
            <a:avLst/>
          </a:prstGeom>
          <a:noFill/>
          <a:ln cap="flat">
            <a:noFill/>
          </a:ln>
        </p:spPr>
        <p:txBody>
          <a:bodyPr vert="horz" wrap="square" lIns="96634" tIns="48317" rIns="96634" bIns="48317" anchor="b" anchorCtr="0" compatLnSpc="1">
            <a:noAutofit/>
          </a:bodyPr>
          <a:lstStyle/>
          <a:p>
            <a:pPr algn="r" defTabSz="966338">
              <a:defRPr sz="1800" b="0" i="0" u="none" strike="noStrike" kern="0" cap="none" spc="0" baseline="0">
                <a:solidFill>
                  <a:srgbClr val="000000"/>
                </a:solidFill>
                <a:uFillTx/>
              </a:defRPr>
            </a:pPr>
            <a:fld id="{42674111-9DB3-5D40-B273-AB90CD13D4E1}" type="slidenum">
              <a:rPr sz="1900" kern="0">
                <a:solidFill>
                  <a:srgbClr val="000000"/>
                </a:solidFill>
                <a:latin typeface="Calibri" panose="020F0502020204030204"/>
              </a:rPr>
              <a:pPr algn="r" defTabSz="966338">
                <a:defRPr sz="1800" b="0" i="0" u="none" strike="noStrike" kern="0" cap="none" spc="0" baseline="0">
                  <a:solidFill>
                    <a:srgbClr val="000000"/>
                  </a:solidFill>
                  <a:uFillTx/>
                </a:defRPr>
              </a:pPr>
              <a:t>7</a:t>
            </a:fld>
            <a:endParaRPr lang="en-GB" sz="1300">
              <a:solidFill>
                <a:srgbClr val="000000"/>
              </a:solidFill>
              <a:latin typeface="Calibri"/>
            </a:endParaRPr>
          </a:p>
        </p:txBody>
      </p:sp>
    </p:spTree>
    <p:extLst>
      <p:ext uri="{BB962C8B-B14F-4D97-AF65-F5344CB8AC3E}">
        <p14:creationId xmlns:p14="http://schemas.microsoft.com/office/powerpoint/2010/main" val="172267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4D1507-E2E4-42AB-91A7-400D6EA0F984}" type="slidenum">
              <a:rPr lang="en-GB" smtClean="0"/>
              <a:t>8</a:t>
            </a:fld>
            <a:endParaRPr lang="en-GB"/>
          </a:p>
        </p:txBody>
      </p:sp>
    </p:spTree>
    <p:extLst>
      <p:ext uri="{BB962C8B-B14F-4D97-AF65-F5344CB8AC3E}">
        <p14:creationId xmlns:p14="http://schemas.microsoft.com/office/powerpoint/2010/main" val="237964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6338">
              <a:defRPr/>
            </a:pPr>
            <a:fld id="{DF904724-3A3B-4058-AED7-8CC3F1EC6F9D}" type="slidenum">
              <a:rPr lang="en-GB">
                <a:solidFill>
                  <a:prstClr val="black"/>
                </a:solidFill>
                <a:latin typeface="Calibri" panose="020F0502020204030204"/>
              </a:rPr>
              <a:pPr defTabSz="966338">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61674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40652-24B9-4197-7913-90B9B8F7B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C79D8-8016-23CD-0631-B28349BB1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33C62-1C65-2879-D3F6-36BA7A970B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829290-5619-BCBE-2C84-C9EC160E3712}"/>
              </a:ext>
            </a:extLst>
          </p:cNvPr>
          <p:cNvSpPr>
            <a:spLocks noGrp="1"/>
          </p:cNvSpPr>
          <p:nvPr>
            <p:ph type="sldNum" sz="quarter" idx="5"/>
          </p:nvPr>
        </p:nvSpPr>
        <p:spPr/>
        <p:txBody>
          <a:bodyPr/>
          <a:lstStyle/>
          <a:p>
            <a:pPr defTabSz="966338">
              <a:defRPr/>
            </a:pPr>
            <a:fld id="{DF904724-3A3B-4058-AED7-8CC3F1EC6F9D}" type="slidenum">
              <a:rPr lang="en-GB">
                <a:solidFill>
                  <a:prstClr val="black"/>
                </a:solidFill>
                <a:latin typeface="Calibri" panose="020F0502020204030204"/>
              </a:rPr>
              <a:pPr defTabSz="966338">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3989122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3.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C1F8-BD62-4F9C-B53F-C32239AFA498}"/>
              </a:ext>
            </a:extLst>
          </p:cNvPr>
          <p:cNvSpPr>
            <a:spLocks noGrp="1"/>
          </p:cNvSpPr>
          <p:nvPr>
            <p:ph type="ctrTitle" hasCustomPrompt="1"/>
          </p:nvPr>
        </p:nvSpPr>
        <p:spPr>
          <a:xfrm>
            <a:off x="1524000" y="1122363"/>
            <a:ext cx="9144000" cy="2387600"/>
          </a:xfrm>
        </p:spPr>
        <p:txBody>
          <a:bodyPr anchor="b"/>
          <a:lstStyle>
            <a:lvl1pPr algn="l">
              <a:defRPr sz="4400">
                <a:solidFill>
                  <a:srgbClr val="009639"/>
                </a:solidFill>
              </a:defRPr>
            </a:lvl1pPr>
          </a:lstStyle>
          <a:p>
            <a:r>
              <a:rPr lang="en-US"/>
              <a:t>Title</a:t>
            </a:r>
            <a:endParaRPr lang="en-GB"/>
          </a:p>
        </p:txBody>
      </p:sp>
      <p:sp>
        <p:nvSpPr>
          <p:cNvPr id="3" name="Subtitle 2">
            <a:extLst>
              <a:ext uri="{FF2B5EF4-FFF2-40B4-BE49-F238E27FC236}">
                <a16:creationId xmlns:a16="http://schemas.microsoft.com/office/drawing/2014/main" id="{7564F50B-59F6-4AFD-806A-131C47C8F08F}"/>
              </a:ext>
            </a:extLst>
          </p:cNvPr>
          <p:cNvSpPr>
            <a:spLocks noGrp="1"/>
          </p:cNvSpPr>
          <p:nvPr>
            <p:ph type="subTitle" idx="1" hasCustomPrompt="1"/>
          </p:nvPr>
        </p:nvSpPr>
        <p:spPr>
          <a:xfrm>
            <a:off x="1524000" y="3602038"/>
            <a:ext cx="9144000" cy="7087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a:p>
            <a:endParaRPr lang="en-US"/>
          </a:p>
        </p:txBody>
      </p:sp>
      <p:sp>
        <p:nvSpPr>
          <p:cNvPr id="4" name="Date Placeholder 3">
            <a:extLst>
              <a:ext uri="{FF2B5EF4-FFF2-40B4-BE49-F238E27FC236}">
                <a16:creationId xmlns:a16="http://schemas.microsoft.com/office/drawing/2014/main" id="{2DD173C3-073F-4D4E-A4E0-42516C7DFBC9}"/>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6" name="Slide Number Placeholder 5">
            <a:extLst>
              <a:ext uri="{FF2B5EF4-FFF2-40B4-BE49-F238E27FC236}">
                <a16:creationId xmlns:a16="http://schemas.microsoft.com/office/drawing/2014/main" id="{C34C5B09-F103-467B-AC07-F4CD8D722B68}"/>
              </a:ext>
            </a:extLst>
          </p:cNvPr>
          <p:cNvSpPr>
            <a:spLocks noGrp="1"/>
          </p:cNvSpPr>
          <p:nvPr>
            <p:ph type="sldNum" sz="quarter" idx="12"/>
          </p:nvPr>
        </p:nvSpPr>
        <p:spPr/>
        <p:txBody>
          <a:bodyPr/>
          <a:lstStyle>
            <a:lvl1pPr>
              <a:defRPr/>
            </a:lvl1pPr>
          </a:lstStyle>
          <a:p>
            <a:r>
              <a:rPr lang="en-GB"/>
              <a:t>NHS England</a:t>
            </a:r>
          </a:p>
        </p:txBody>
      </p:sp>
      <p:pic>
        <p:nvPicPr>
          <p:cNvPr id="2050" name="Picture 2">
            <a:extLst>
              <a:ext uri="{FF2B5EF4-FFF2-40B4-BE49-F238E27FC236}">
                <a16:creationId xmlns:a16="http://schemas.microsoft.com/office/drawing/2014/main" id="{C280F3AA-0AF4-443E-88C3-11F6D13232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9869" y="728238"/>
            <a:ext cx="2324109" cy="3020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53D34101-5841-4E33-B011-27AF60D6306A}"/>
              </a:ext>
            </a:extLst>
          </p:cNvPr>
          <p:cNvSpPr>
            <a:spLocks noGrp="1"/>
          </p:cNvSpPr>
          <p:nvPr>
            <p:ph type="body" sz="quarter" idx="13" hasCustomPrompt="1"/>
          </p:nvPr>
        </p:nvSpPr>
        <p:spPr>
          <a:xfrm>
            <a:off x="1524000" y="4476750"/>
            <a:ext cx="9144000" cy="1489075"/>
          </a:xfrm>
        </p:spPr>
        <p:txBody>
          <a:bodyPr/>
          <a:lstStyle>
            <a:lvl1pPr marL="0" indent="0">
              <a:buFontTx/>
              <a:buNone/>
              <a:defRPr/>
            </a:lvl1pPr>
          </a:lstStyle>
          <a:p>
            <a:pPr algn="l" rtl="0" fontAlgn="base"/>
            <a:r>
              <a:rPr lang="en-GB" b="1" i="0" u="none" strike="noStrike">
                <a:solidFill>
                  <a:srgbClr val="000000"/>
                </a:solidFill>
                <a:effectLst/>
                <a:latin typeface="Arial" panose="020B0604020202020204" pitchFamily="34" charset="0"/>
              </a:rPr>
              <a:t>Name </a:t>
            </a:r>
            <a:r>
              <a:rPr lang="en-US"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a:p>
            <a:pPr algn="l" rtl="0" fontAlgn="base"/>
            <a:r>
              <a:rPr lang="en-GB" b="0" i="0" u="none" strike="noStrike">
                <a:solidFill>
                  <a:srgbClr val="000000"/>
                </a:solidFill>
                <a:effectLst/>
                <a:latin typeface="Arial" panose="020B0604020202020204" pitchFamily="34" charset="0"/>
              </a:rPr>
              <a:t>Job title </a:t>
            </a:r>
            <a:r>
              <a:rPr lang="en-US"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a:p>
            <a:pPr algn="l" rtl="0" fontAlgn="base"/>
            <a:r>
              <a:rPr lang="en-GB" b="0" i="0" u="none" strike="noStrike">
                <a:solidFill>
                  <a:srgbClr val="000000"/>
                </a:solidFill>
                <a:effectLst/>
                <a:latin typeface="Arial" panose="020B0604020202020204" pitchFamily="34" charset="0"/>
              </a:rPr>
              <a:t>Date</a:t>
            </a:r>
            <a:r>
              <a:rPr lang="en-US"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274859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4AC5-FD39-408B-832F-BC3C864AFF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375A8-7F3D-401B-8002-68A7EFF95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476346-2056-429A-BEA6-B96C9861DAF3}"/>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5" name="Footer Placeholder 4">
            <a:extLst>
              <a:ext uri="{FF2B5EF4-FFF2-40B4-BE49-F238E27FC236}">
                <a16:creationId xmlns:a16="http://schemas.microsoft.com/office/drawing/2014/main" id="{ACA1F57B-396F-4CDC-B98E-4E03BECAD0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94C5C2-20DF-49D7-AFD1-0CDCA084D649}"/>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249666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38A878-2545-494B-BD1A-6D5B821E15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02D0F2-9860-4543-93F0-55D6D3DB44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2EB09E-0F92-4214-A34F-EA36D51F41A8}"/>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5" name="Footer Placeholder 4">
            <a:extLst>
              <a:ext uri="{FF2B5EF4-FFF2-40B4-BE49-F238E27FC236}">
                <a16:creationId xmlns:a16="http://schemas.microsoft.com/office/drawing/2014/main" id="{4815A8AE-2CD9-46E7-8F2C-2130B2DA26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D55554-0992-4DD9-8839-203D316734E7}"/>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2016052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E7AFB36E-E76D-4EE7-AC8C-9621E77E9B9E}"/>
              </a:ext>
            </a:extLst>
          </p:cNvPr>
          <p:cNvSpPr/>
          <p:nvPr userDrawn="1"/>
        </p:nvSpPr>
        <p:spPr bwMode="auto">
          <a:xfrm>
            <a:off x="11934520" y="232758"/>
            <a:ext cx="56269" cy="5985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4406" tIns="84406" rIns="84406" bIns="84406" numCol="1" rtlCol="0" anchor="t" anchorCtr="0" compatLnSpc="1">
            <a:prstTxWarp prst="textNoShape">
              <a:avLst/>
            </a:prstTxWarp>
            <a:noAutofit/>
          </a:bodyPr>
          <a:lstStyle/>
          <a:p>
            <a:pPr marL="0" marR="0" indent="0" algn="ctr" defTabSz="820636" rtl="0" eaLnBrk="1" fontAlgn="base" latinLnBrk="0" hangingPunct="1"/>
            <a:endParaRPr kumimoji="0" lang="en-GB" sz="1292" b="0" i="0" u="none" strike="noStrike" cap="none" normalizeH="0" baseline="0">
              <a:solidFill>
                <a:schemeClr val="tx1"/>
              </a:solidFill>
              <a:effectLst/>
              <a:latin typeface="+mn-lt"/>
              <a:cs typeface="+mn-cs"/>
            </a:endParaRPr>
          </a:p>
        </p:txBody>
      </p:sp>
    </p:spTree>
    <p:extLst>
      <p:ext uri="{BB962C8B-B14F-4D97-AF65-F5344CB8AC3E}">
        <p14:creationId xmlns:p14="http://schemas.microsoft.com/office/powerpoint/2010/main" val="59467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71D0-2D16-E145-80A7-18E2534145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3721E3-FB23-4641-98A0-DDA858D08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53473F4-2A43-E741-8489-66EA361241DC}"/>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5" name="Footer Placeholder 4">
            <a:extLst>
              <a:ext uri="{FF2B5EF4-FFF2-40B4-BE49-F238E27FC236}">
                <a16:creationId xmlns:a16="http://schemas.microsoft.com/office/drawing/2014/main" id="{9A3F4BF0-BB85-DC43-9882-AC8001D36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F2632-A08C-8943-9B0C-569B5077F5A9}"/>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138016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Value chain">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579967" y="1568495"/>
            <a:ext cx="3503254" cy="529246"/>
          </a:xfrm>
          <a:prstGeom prst="homePlate">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2" name="Text Placeholder 20"/>
          <p:cNvSpPr>
            <a:spLocks noGrp="1"/>
          </p:cNvSpPr>
          <p:nvPr>
            <p:ph type="body" sz="quarter" idx="14" hasCustomPrompt="1"/>
          </p:nvPr>
        </p:nvSpPr>
        <p:spPr>
          <a:xfrm>
            <a:off x="579967"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0" name="Text Placeholder 2"/>
          <p:cNvSpPr>
            <a:spLocks noGrp="1"/>
          </p:cNvSpPr>
          <p:nvPr>
            <p:ph type="body" idx="20"/>
          </p:nvPr>
        </p:nvSpPr>
        <p:spPr>
          <a:xfrm>
            <a:off x="4166684" y="1568495"/>
            <a:ext cx="3503254" cy="529246"/>
          </a:xfrm>
          <a:prstGeom prst="chevron">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4" name="Text Placeholder 2"/>
          <p:cNvSpPr>
            <a:spLocks noGrp="1"/>
          </p:cNvSpPr>
          <p:nvPr>
            <p:ph type="body" idx="21"/>
          </p:nvPr>
        </p:nvSpPr>
        <p:spPr>
          <a:xfrm>
            <a:off x="7758083" y="1568495"/>
            <a:ext cx="3503254" cy="529246"/>
          </a:xfrm>
          <a:prstGeom prst="chevron">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6" name="Text Placeholder 20"/>
          <p:cNvSpPr>
            <a:spLocks noGrp="1"/>
          </p:cNvSpPr>
          <p:nvPr>
            <p:ph type="body" sz="quarter" idx="22" hasCustomPrompt="1"/>
          </p:nvPr>
        </p:nvSpPr>
        <p:spPr>
          <a:xfrm>
            <a:off x="4199783"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7" name="Text Placeholder 20"/>
          <p:cNvSpPr>
            <a:spLocks noGrp="1"/>
          </p:cNvSpPr>
          <p:nvPr>
            <p:ph type="body" sz="quarter" idx="23" hasCustomPrompt="1"/>
          </p:nvPr>
        </p:nvSpPr>
        <p:spPr>
          <a:xfrm>
            <a:off x="7803048"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1" name="Title 1">
            <a:extLst>
              <a:ext uri="{FF2B5EF4-FFF2-40B4-BE49-F238E27FC236}">
                <a16:creationId xmlns:a16="http://schemas.microsoft.com/office/drawing/2014/main" id="{D1E3262A-6B7C-423D-9BEF-896A05B0BB5B}"/>
              </a:ext>
            </a:extLst>
          </p:cNvPr>
          <p:cNvSpPr>
            <a:spLocks noGrp="1"/>
          </p:cNvSpPr>
          <p:nvPr>
            <p:ph type="title" hasCustomPrompt="1"/>
          </p:nvPr>
        </p:nvSpPr>
        <p:spPr>
          <a:xfrm>
            <a:off x="579965" y="163513"/>
            <a:ext cx="9829309" cy="831850"/>
          </a:xfrm>
          <a:prstGeom prst="rect">
            <a:avLst/>
          </a:prstGeom>
        </p:spPr>
        <p:txBody>
          <a:bodyPr lIns="0" anchor="t"/>
          <a:lstStyle>
            <a:lvl1pPr>
              <a:defRPr/>
            </a:lvl1pPr>
          </a:lstStyle>
          <a:p>
            <a:r>
              <a:rPr lang="en-US"/>
              <a:t>Slide title</a:t>
            </a:r>
            <a:endParaRPr lang="en-GB"/>
          </a:p>
        </p:txBody>
      </p:sp>
      <p:sp>
        <p:nvSpPr>
          <p:cNvPr id="13" name="Text Placeholder 3">
            <a:extLst>
              <a:ext uri="{FF2B5EF4-FFF2-40B4-BE49-F238E27FC236}">
                <a16:creationId xmlns:a16="http://schemas.microsoft.com/office/drawing/2014/main" id="{07064873-8A8A-478A-AEB9-D58C95672633}"/>
              </a:ext>
            </a:extLst>
          </p:cNvPr>
          <p:cNvSpPr>
            <a:spLocks noGrp="1"/>
          </p:cNvSpPr>
          <p:nvPr>
            <p:ph type="body" sz="quarter" idx="12" hasCustomPrompt="1"/>
          </p:nvPr>
        </p:nvSpPr>
        <p:spPr>
          <a:xfrm>
            <a:off x="580292" y="995363"/>
            <a:ext cx="9829309"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2058085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aphicFrame>
        <p:nvGraphicFramePr>
          <p:cNvPr id="24728" name="Rectangle 152" hidden="1"/>
          <p:cNvGraphicFramePr>
            <a:graphicFrameLocks/>
          </p:cNvGraphicFramePr>
          <p:nvPr>
            <p:custDataLst>
              <p:tags r:id="rId1"/>
            </p:custDataLst>
          </p:nvPr>
        </p:nvGraphicFramePr>
        <p:xfrm>
          <a:off x="1" y="0"/>
          <a:ext cx="211666" cy="15875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24728" name="Rectangle 15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0"/>
                        <a:ext cx="211666"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itle 9"/>
          <p:cNvSpPr>
            <a:spLocks noGrp="1"/>
          </p:cNvSpPr>
          <p:nvPr>
            <p:ph type="title"/>
          </p:nvPr>
        </p:nvSpPr>
        <p:spPr>
          <a:xfrm>
            <a:off x="768355" y="1739902"/>
            <a:ext cx="10847915" cy="2160734"/>
          </a:xfrm>
          <a:prstGeom prst="rect">
            <a:avLst/>
          </a:prstGeom>
        </p:spPr>
        <p:txBody>
          <a:bodyPr/>
          <a:lstStyle>
            <a:lvl1pPr>
              <a:defRPr sz="3000"/>
            </a:lvl1pPr>
          </a:lstStyle>
          <a:p>
            <a:r>
              <a:rPr lang="en-US"/>
              <a:t>Click to edit Master title style</a:t>
            </a:r>
            <a:endParaRPr lang="en-GB"/>
          </a:p>
        </p:txBody>
      </p:sp>
      <p:sp>
        <p:nvSpPr>
          <p:cNvPr id="26" name="Text Placeholder 11"/>
          <p:cNvSpPr>
            <a:spLocks noGrp="1"/>
          </p:cNvSpPr>
          <p:nvPr>
            <p:ph type="body" sz="quarter" idx="10"/>
          </p:nvPr>
        </p:nvSpPr>
        <p:spPr>
          <a:xfrm>
            <a:off x="768355" y="4209053"/>
            <a:ext cx="10847915" cy="991523"/>
          </a:xfrm>
        </p:spPr>
        <p:txBody>
          <a:bodyPr/>
          <a:lstStyle>
            <a:lvl1pPr>
              <a:defRPr sz="2800" b="0">
                <a:solidFill>
                  <a:schemeClr val="accent5"/>
                </a:solidFill>
              </a:defRPr>
            </a:lvl1pPr>
          </a:lstStyle>
          <a:p>
            <a:pPr lvl="0"/>
            <a:r>
              <a:rPr lang="en-US"/>
              <a:t>Click to edit Master text styles</a:t>
            </a:r>
          </a:p>
        </p:txBody>
      </p:sp>
      <p:sp>
        <p:nvSpPr>
          <p:cNvPr id="27" name="Text Placeholder 14"/>
          <p:cNvSpPr>
            <a:spLocks noGrp="1"/>
          </p:cNvSpPr>
          <p:nvPr>
            <p:ph type="body" sz="quarter" idx="11" hasCustomPrompt="1"/>
          </p:nvPr>
        </p:nvSpPr>
        <p:spPr>
          <a:xfrm>
            <a:off x="768355" y="5244719"/>
            <a:ext cx="10847915" cy="361030"/>
          </a:xfrm>
        </p:spPr>
        <p:txBody>
          <a:bodyPr/>
          <a:lstStyle>
            <a:lvl1pPr>
              <a:defRPr b="0">
                <a:solidFill>
                  <a:schemeClr val="accent5"/>
                </a:solidFill>
              </a:defRPr>
            </a:lvl1pPr>
          </a:lstStyle>
          <a:p>
            <a:pPr lvl="0"/>
            <a:r>
              <a:rPr lang="en-US"/>
              <a:t>Date</a:t>
            </a:r>
            <a:endParaRPr lang="en-GB"/>
          </a:p>
        </p:txBody>
      </p:sp>
    </p:spTree>
    <p:extLst>
      <p:ext uri="{BB962C8B-B14F-4D97-AF65-F5344CB8AC3E}">
        <p14:creationId xmlns:p14="http://schemas.microsoft.com/office/powerpoint/2010/main" val="1878007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5" y="548652"/>
            <a:ext cx="8756075"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Tree>
    <p:extLst>
      <p:ext uri="{BB962C8B-B14F-4D97-AF65-F5344CB8AC3E}">
        <p14:creationId xmlns:p14="http://schemas.microsoft.com/office/powerpoint/2010/main" val="396702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with takeaw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5" y="163513"/>
            <a:ext cx="9969231" cy="831850"/>
          </a:xfrm>
        </p:spPr>
        <p:txBody>
          <a:bodyPr/>
          <a:lstStyle>
            <a:lvl1pPr>
              <a:defRPr/>
            </a:lvl1pPr>
          </a:lstStyle>
          <a:p>
            <a:r>
              <a:rPr lang="en-US"/>
              <a:t>Slide title</a:t>
            </a:r>
            <a:endParaRPr lang="en-GB"/>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36"/>
          <p:cNvSpPr>
            <a:spLocks noGrp="1"/>
          </p:cNvSpPr>
          <p:nvPr>
            <p:ph type="body" sz="quarter" idx="4294967295" hasCustomPrompt="1"/>
          </p:nvPr>
        </p:nvSpPr>
        <p:spPr>
          <a:xfrm>
            <a:off x="2634685" y="5609882"/>
            <a:ext cx="6922631" cy="669027"/>
          </a:xfrm>
          <a:prstGeom prst="rect">
            <a:avLst/>
          </a:prstGeom>
          <a:solidFill>
            <a:schemeClr val="accent4"/>
          </a:solidFill>
          <a:ln w="9525" cap="flat" cmpd="sng" algn="ctr">
            <a:noFill/>
            <a:prstDash val="solid"/>
            <a:round/>
            <a:headEnd type="none" w="med" len="med"/>
            <a:tailEnd type="none" w="med" len="med"/>
          </a:ln>
          <a:effectLst/>
        </p:spPr>
        <p:txBody>
          <a:bodyPr vert="horz" wrap="square" lIns="108000" tIns="91440" rIns="108000" bIns="91440" numCol="1" rtlCol="0" anchor="ctr" anchorCtr="0" compatLnSpc="1">
            <a:prstTxWarp prst="textNoShape">
              <a:avLst/>
            </a:prstTxWarp>
            <a:noAutofit/>
          </a:bodyPr>
          <a:lstStyle>
            <a:lvl1pPr algn="ctr">
              <a:defRPr kumimoji="0" lang="en-US" i="0" u="none" strike="noStrike" kern="1200" cap="none" normalizeH="0" baseline="0" smtClean="0">
                <a:solidFill>
                  <a:schemeClr val="bg1"/>
                </a:solidFill>
                <a:effectLst/>
              </a:defRPr>
            </a:lvl1pPr>
            <a:lvl2pPr>
              <a:defRPr lang="en-US" sz="1400" kern="1200" smtClean="0">
                <a:ea typeface="+mn-ea"/>
              </a:defRPr>
            </a:lvl2pPr>
            <a:lvl3pPr>
              <a:defRPr lang="en-US" sz="1400" kern="1200" smtClean="0">
                <a:ea typeface="+mn-ea"/>
              </a:defRPr>
            </a:lvl3pPr>
            <a:lvl4pPr>
              <a:defRPr lang="en-US" sz="1400" kern="1200" smtClean="0">
                <a:ea typeface="+mn-ea"/>
              </a:defRPr>
            </a:lvl4pPr>
            <a:lvl5pPr>
              <a:defRPr lang="en-GB" sz="1400" kern="1200">
                <a:ea typeface="+mn-ea"/>
              </a:defRPr>
            </a:lvl5pPr>
          </a:lstStyle>
          <a:p>
            <a:pPr marL="0" marR="0" lvl="0" indent="0" algn="ctr" latinLnBrk="0"/>
            <a:r>
              <a:rPr lang="en-US"/>
              <a:t>Click to edit text. Use this ‘takeaway box’ to </a:t>
            </a:r>
            <a:r>
              <a:rPr lang="en-US" err="1"/>
              <a:t>summarise</a:t>
            </a:r>
            <a:r>
              <a:rPr lang="en-US"/>
              <a:t> the key message of the slide</a:t>
            </a:r>
            <a:endParaRPr lang="en-GB"/>
          </a:p>
        </p:txBody>
      </p:sp>
      <p:sp>
        <p:nvSpPr>
          <p:cNvPr id="4" name="Text Placeholder 3"/>
          <p:cNvSpPr>
            <a:spLocks noGrp="1"/>
          </p:cNvSpPr>
          <p:nvPr>
            <p:ph type="body" sz="quarter" idx="12" hasCustomPrompt="1"/>
          </p:nvPr>
        </p:nvSpPr>
        <p:spPr>
          <a:xfrm>
            <a:off x="580292" y="995363"/>
            <a:ext cx="9969231"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600" b="0" kern="0" dirty="0" smtClean="0">
                <a:solidFill>
                  <a:schemeClr val="tx2"/>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1708561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5" y="163513"/>
            <a:ext cx="9829309" cy="831850"/>
          </a:xfrm>
          <a:prstGeom prst="rect">
            <a:avLst/>
          </a:prstGeom>
        </p:spPr>
        <p:txBody>
          <a:bodyPr lIns="0" anchor="t"/>
          <a:lstStyle>
            <a:lvl1pPr>
              <a:defRPr/>
            </a:lvl1pPr>
          </a:lstStyle>
          <a:p>
            <a:r>
              <a:rPr lang="en-US"/>
              <a:t>Slide title</a:t>
            </a:r>
            <a:endParaRPr lang="en-GB"/>
          </a:p>
        </p:txBody>
      </p:sp>
      <p:sp>
        <p:nvSpPr>
          <p:cNvPr id="4" name="Text Placeholder 3"/>
          <p:cNvSpPr>
            <a:spLocks noGrp="1"/>
          </p:cNvSpPr>
          <p:nvPr>
            <p:ph type="body" sz="quarter" idx="12" hasCustomPrompt="1"/>
          </p:nvPr>
        </p:nvSpPr>
        <p:spPr>
          <a:xfrm>
            <a:off x="580292" y="995363"/>
            <a:ext cx="9829309"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1671923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4728" name="Rectangle 152" hidden="1"/>
          <p:cNvGraphicFramePr>
            <a:graphicFrameLocks/>
          </p:cNvGraphicFramePr>
          <p:nvPr>
            <p:custDataLst>
              <p:tags r:id="rId1"/>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24728" name="Rectangle 15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itle 9"/>
          <p:cNvSpPr>
            <a:spLocks noGrp="1"/>
          </p:cNvSpPr>
          <p:nvPr>
            <p:ph type="title"/>
          </p:nvPr>
        </p:nvSpPr>
        <p:spPr>
          <a:xfrm>
            <a:off x="768355" y="1739902"/>
            <a:ext cx="10847915" cy="2160734"/>
          </a:xfrm>
        </p:spPr>
        <p:txBody>
          <a:bodyPr/>
          <a:lstStyle>
            <a:lvl1pPr>
              <a:defRPr sz="2769"/>
            </a:lvl1pPr>
          </a:lstStyle>
          <a:p>
            <a:r>
              <a:rPr lang="en-US"/>
              <a:t>Click to edit Master title style</a:t>
            </a:r>
            <a:endParaRPr lang="en-GB"/>
          </a:p>
        </p:txBody>
      </p:sp>
      <p:sp>
        <p:nvSpPr>
          <p:cNvPr id="26" name="Text Placeholder 11"/>
          <p:cNvSpPr>
            <a:spLocks noGrp="1"/>
          </p:cNvSpPr>
          <p:nvPr>
            <p:ph type="body" sz="quarter" idx="10"/>
          </p:nvPr>
        </p:nvSpPr>
        <p:spPr>
          <a:xfrm>
            <a:off x="768355" y="4209054"/>
            <a:ext cx="10847915" cy="991523"/>
          </a:xfrm>
        </p:spPr>
        <p:txBody>
          <a:bodyPr/>
          <a:lstStyle>
            <a:lvl1pPr>
              <a:defRPr sz="2585" b="0">
                <a:solidFill>
                  <a:schemeClr val="accent5"/>
                </a:solidFill>
              </a:defRPr>
            </a:lvl1pPr>
          </a:lstStyle>
          <a:p>
            <a:pPr lvl="0"/>
            <a:r>
              <a:rPr lang="en-US"/>
              <a:t>Click to edit Master text styles</a:t>
            </a:r>
          </a:p>
        </p:txBody>
      </p:sp>
      <p:sp>
        <p:nvSpPr>
          <p:cNvPr id="27" name="Text Placeholder 14"/>
          <p:cNvSpPr>
            <a:spLocks noGrp="1"/>
          </p:cNvSpPr>
          <p:nvPr>
            <p:ph type="body" sz="quarter" idx="11" hasCustomPrompt="1"/>
          </p:nvPr>
        </p:nvSpPr>
        <p:spPr>
          <a:xfrm>
            <a:off x="768355" y="5244719"/>
            <a:ext cx="10847915" cy="361030"/>
          </a:xfrm>
        </p:spPr>
        <p:txBody>
          <a:bodyPr/>
          <a:lstStyle>
            <a:lvl1pPr>
              <a:defRPr b="0">
                <a:solidFill>
                  <a:schemeClr val="accent5"/>
                </a:solidFill>
              </a:defRPr>
            </a:lvl1pPr>
          </a:lstStyle>
          <a:p>
            <a:pPr lvl="0"/>
            <a:r>
              <a:rPr lang="en-US"/>
              <a:t>Date</a:t>
            </a:r>
            <a:endParaRPr lang="en-GB"/>
          </a:p>
        </p:txBody>
      </p:sp>
      <p:pic>
        <p:nvPicPr>
          <p:cNvPr id="5" name="Picture 4" descr="A picture containing clipart&#10;&#10;Description generated with very high confidence">
            <a:extLst>
              <a:ext uri="{FF2B5EF4-FFF2-40B4-BE49-F238E27FC236}">
                <a16:creationId xmlns:a16="http://schemas.microsoft.com/office/drawing/2014/main" id="{7B6893FE-B4C8-4255-AD0F-FA3208326C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2677" y="381788"/>
            <a:ext cx="1295832" cy="438478"/>
          </a:xfrm>
          <a:prstGeom prst="rect">
            <a:avLst/>
          </a:prstGeom>
        </p:spPr>
      </p:pic>
      <p:pic>
        <p:nvPicPr>
          <p:cNvPr id="14" name="Picture 13">
            <a:extLst>
              <a:ext uri="{FF2B5EF4-FFF2-40B4-BE49-F238E27FC236}">
                <a16:creationId xmlns:a16="http://schemas.microsoft.com/office/drawing/2014/main" id="{62FB508E-9943-4F90-AC00-3404C60FC228}"/>
              </a:ext>
            </a:extLst>
          </p:cNvPr>
          <p:cNvPicPr>
            <a:picLocks noChangeAspect="1"/>
          </p:cNvPicPr>
          <p:nvPr userDrawn="1"/>
        </p:nvPicPr>
        <p:blipFill>
          <a:blip r:embed="rId5"/>
          <a:stretch>
            <a:fillRect/>
          </a:stretch>
        </p:blipFill>
        <p:spPr>
          <a:xfrm>
            <a:off x="2" y="6324196"/>
            <a:ext cx="12191999" cy="438478"/>
          </a:xfrm>
          <a:prstGeom prst="rect">
            <a:avLst/>
          </a:prstGeom>
        </p:spPr>
      </p:pic>
    </p:spTree>
    <p:extLst>
      <p:ext uri="{BB962C8B-B14F-4D97-AF65-F5344CB8AC3E}">
        <p14:creationId xmlns:p14="http://schemas.microsoft.com/office/powerpoint/2010/main" val="624216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CD0F-15B3-4454-B3D6-ED68EAB1BF3E}"/>
              </a:ext>
            </a:extLst>
          </p:cNvPr>
          <p:cNvSpPr>
            <a:spLocks noGrp="1"/>
          </p:cNvSpPr>
          <p:nvPr>
            <p:ph type="title"/>
          </p:nvPr>
        </p:nvSpPr>
        <p:spPr>
          <a:xfrm>
            <a:off x="838200" y="385003"/>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6B0AB-057C-427C-9C8A-6F8A669021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708C3C-0C0B-4F71-9808-2ADA899560A4}"/>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5" name="Footer Placeholder 4">
            <a:extLst>
              <a:ext uri="{FF2B5EF4-FFF2-40B4-BE49-F238E27FC236}">
                <a16:creationId xmlns:a16="http://schemas.microsoft.com/office/drawing/2014/main" id="{5E555CEB-E830-4C48-B400-EABA6B9CD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DB73CE-A1DF-4A73-B26F-CE792D1BD1A9}"/>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18853285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E7AFB36E-E76D-4EE7-AC8C-9621E77E9B9E}"/>
              </a:ext>
            </a:extLst>
          </p:cNvPr>
          <p:cNvSpPr/>
          <p:nvPr userDrawn="1"/>
        </p:nvSpPr>
        <p:spPr bwMode="auto">
          <a:xfrm>
            <a:off x="11934520" y="232758"/>
            <a:ext cx="56269" cy="5985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4406" tIns="84406" rIns="84406" bIns="84406" numCol="1" rtlCol="0" anchor="t" anchorCtr="0" compatLnSpc="1">
            <a:prstTxWarp prst="textNoShape">
              <a:avLst/>
            </a:prstTxWarp>
            <a:noAutofit/>
          </a:bodyPr>
          <a:lstStyle/>
          <a:p>
            <a:pPr marL="0" marR="0" indent="0" algn="ctr" defTabSz="820636" rtl="0" eaLnBrk="1" fontAlgn="base" latinLnBrk="0" hangingPunct="1"/>
            <a:endParaRPr kumimoji="0" lang="en-GB" sz="1292" b="0" i="0" u="none" strike="noStrike" cap="none" normalizeH="0" baseline="0">
              <a:solidFill>
                <a:schemeClr val="tx1"/>
              </a:solidFill>
              <a:effectLst/>
              <a:latin typeface="+mn-lt"/>
              <a:cs typeface="+mn-cs"/>
            </a:endParaRPr>
          </a:p>
        </p:txBody>
      </p:sp>
    </p:spTree>
    <p:extLst>
      <p:ext uri="{BB962C8B-B14F-4D97-AF65-F5344CB8AC3E}">
        <p14:creationId xmlns:p14="http://schemas.microsoft.com/office/powerpoint/2010/main" val="1737395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with takeaw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6" y="163513"/>
            <a:ext cx="9969231" cy="831850"/>
          </a:xfrm>
        </p:spPr>
        <p:txBody>
          <a:bodyPr/>
          <a:lstStyle>
            <a:lvl1pPr>
              <a:defRPr>
                <a:solidFill>
                  <a:srgbClr val="00943B"/>
                </a:solidFill>
              </a:defRPr>
            </a:lvl1pPr>
          </a:lstStyle>
          <a:p>
            <a:r>
              <a:rPr lang="en-US"/>
              <a:t>Slide title</a:t>
            </a:r>
            <a:endParaRPr lang="en-GB"/>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36"/>
          <p:cNvSpPr>
            <a:spLocks noGrp="1"/>
          </p:cNvSpPr>
          <p:nvPr>
            <p:ph type="body" sz="quarter" idx="4294967295" hasCustomPrompt="1"/>
          </p:nvPr>
        </p:nvSpPr>
        <p:spPr>
          <a:xfrm>
            <a:off x="2634684" y="5609883"/>
            <a:ext cx="6922632" cy="669027"/>
          </a:xfrm>
          <a:prstGeom prst="rect">
            <a:avLst/>
          </a:prstGeom>
          <a:solidFill>
            <a:schemeClr val="accent4"/>
          </a:solidFill>
          <a:ln w="9525" cap="flat" cmpd="sng" algn="ctr">
            <a:noFill/>
            <a:prstDash val="solid"/>
            <a:round/>
            <a:headEnd type="none" w="med" len="med"/>
            <a:tailEnd type="none" w="med" len="med"/>
          </a:ln>
          <a:effectLst/>
        </p:spPr>
        <p:txBody>
          <a:bodyPr vert="horz" wrap="square" lIns="108000" tIns="91440" rIns="108000" bIns="91440" numCol="1" rtlCol="0" anchor="ctr" anchorCtr="0" compatLnSpc="1">
            <a:prstTxWarp prst="textNoShape">
              <a:avLst/>
            </a:prstTxWarp>
            <a:noAutofit/>
          </a:bodyPr>
          <a:lstStyle>
            <a:lvl1pPr algn="ctr">
              <a:defRPr kumimoji="0" lang="en-US" i="0" u="none" strike="noStrike" kern="1200" cap="none" normalizeH="0" baseline="0" smtClean="0">
                <a:solidFill>
                  <a:schemeClr val="bg1"/>
                </a:solidFill>
                <a:effectLst/>
              </a:defRPr>
            </a:lvl1pPr>
            <a:lvl2pPr>
              <a:defRPr lang="en-US" sz="1292" kern="1200" smtClean="0">
                <a:ea typeface="+mn-ea"/>
              </a:defRPr>
            </a:lvl2pPr>
            <a:lvl3pPr>
              <a:defRPr lang="en-US" sz="1292" kern="1200" smtClean="0">
                <a:ea typeface="+mn-ea"/>
              </a:defRPr>
            </a:lvl3pPr>
            <a:lvl4pPr>
              <a:defRPr lang="en-US" sz="1292" kern="1200" smtClean="0">
                <a:ea typeface="+mn-ea"/>
              </a:defRPr>
            </a:lvl4pPr>
            <a:lvl5pPr>
              <a:defRPr lang="en-GB" sz="1292" kern="1200">
                <a:ea typeface="+mn-ea"/>
              </a:defRPr>
            </a:lvl5pPr>
          </a:lstStyle>
          <a:p>
            <a:pPr marL="0" marR="0" lvl="0" indent="0" algn="ctr" latinLnBrk="0"/>
            <a:r>
              <a:rPr lang="en-US"/>
              <a:t>Click to edit text. Use this ‘takeaway box’ to </a:t>
            </a:r>
            <a:r>
              <a:rPr lang="en-US" err="1"/>
              <a:t>summarise</a:t>
            </a:r>
            <a:r>
              <a:rPr lang="en-US"/>
              <a:t> the key message of the slide</a:t>
            </a:r>
            <a:endParaRPr lang="en-GB"/>
          </a:p>
        </p:txBody>
      </p:sp>
      <p:sp>
        <p:nvSpPr>
          <p:cNvPr id="4" name="Text Placeholder 3"/>
          <p:cNvSpPr>
            <a:spLocks noGrp="1"/>
          </p:cNvSpPr>
          <p:nvPr>
            <p:ph type="body" sz="quarter" idx="12" hasCustomPrompt="1"/>
          </p:nvPr>
        </p:nvSpPr>
        <p:spPr>
          <a:xfrm>
            <a:off x="580293" y="995363"/>
            <a:ext cx="9969231"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477" b="0" kern="0" dirty="0" smtClean="0">
                <a:solidFill>
                  <a:schemeClr val="tx2"/>
                </a:solidFill>
                <a:latin typeface="+mj-lt"/>
                <a:ea typeface="+mj-ea"/>
                <a:cs typeface="+mj-cs"/>
              </a:defRPr>
            </a:lvl1pPr>
            <a:lvl2pPr>
              <a:defRPr lang="en-US" sz="1477" b="0" kern="1200" dirty="0" smtClean="0">
                <a:solidFill>
                  <a:schemeClr val="tx2"/>
                </a:solidFill>
                <a:latin typeface="Trebuchet MS" pitchFamily="34" charset="0"/>
                <a:ea typeface="+mn-ea"/>
                <a:cs typeface="Arial" charset="0"/>
              </a:defRPr>
            </a:lvl2pPr>
            <a:lvl3pPr>
              <a:defRPr lang="en-US" sz="1477" b="0" kern="1200" dirty="0" smtClean="0">
                <a:solidFill>
                  <a:schemeClr val="tx2"/>
                </a:solidFill>
                <a:latin typeface="Trebuchet MS" pitchFamily="34" charset="0"/>
                <a:ea typeface="+mn-ea"/>
                <a:cs typeface="Arial" charset="0"/>
              </a:defRPr>
            </a:lvl3pPr>
            <a:lvl4pPr>
              <a:defRPr lang="en-US" sz="1477" b="0" kern="1200" dirty="0" smtClean="0">
                <a:solidFill>
                  <a:schemeClr val="tx2"/>
                </a:solidFill>
                <a:latin typeface="Trebuchet MS" pitchFamily="34" charset="0"/>
                <a:ea typeface="+mn-ea"/>
                <a:cs typeface="Arial" charset="0"/>
              </a:defRPr>
            </a:lvl4pPr>
            <a:lvl5pPr>
              <a:defRPr lang="en-GB" sz="1477"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1040045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lue ch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966"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a:t>Narrative title style (no more than two lines long)</a:t>
            </a:r>
            <a:endParaRPr lang="en-GB"/>
          </a:p>
        </p:txBody>
      </p:sp>
      <p:sp>
        <p:nvSpPr>
          <p:cNvPr id="15" name="Text Placeholder 2"/>
          <p:cNvSpPr>
            <a:spLocks noGrp="1"/>
          </p:cNvSpPr>
          <p:nvPr>
            <p:ph type="body" idx="1"/>
          </p:nvPr>
        </p:nvSpPr>
        <p:spPr>
          <a:xfrm>
            <a:off x="579968" y="1568495"/>
            <a:ext cx="3756193" cy="529246"/>
          </a:xfrm>
          <a:prstGeom prst="homePlate">
            <a:avLst>
              <a:gd name="adj" fmla="val 37104"/>
            </a:avLst>
          </a:prstGeom>
          <a:solidFill>
            <a:schemeClr val="accent4"/>
          </a:solidFill>
          <a:ln>
            <a:noFill/>
          </a:ln>
        </p:spPr>
        <p:txBody>
          <a:bodyPr lIns="72000" rIns="72000" anchor="ctr"/>
          <a:lstStyle>
            <a:lvl1pPr marL="0" indent="0" algn="ctr">
              <a:spcBef>
                <a:spcPts val="0"/>
              </a:spcBef>
              <a:buNone/>
              <a:defRPr sz="1477" b="1" u="none">
                <a:solidFill>
                  <a:schemeClr val="bg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a:t>
            </a:r>
          </a:p>
        </p:txBody>
      </p:sp>
      <p:sp>
        <p:nvSpPr>
          <p:cNvPr id="12" name="Text Placeholder 20"/>
          <p:cNvSpPr>
            <a:spLocks noGrp="1"/>
          </p:cNvSpPr>
          <p:nvPr>
            <p:ph type="body" sz="quarter" idx="14" hasCustomPrompt="1"/>
          </p:nvPr>
        </p:nvSpPr>
        <p:spPr>
          <a:xfrm>
            <a:off x="579968" y="2193261"/>
            <a:ext cx="3458288" cy="3562081"/>
          </a:xfrm>
          <a:prstGeom prst="rect">
            <a:avLst/>
          </a:prstGeom>
        </p:spPr>
        <p:txBody>
          <a:bodyPr/>
          <a:lstStyle>
            <a:lvl1pPr marL="0" indent="0">
              <a:buFont typeface="Arial" panose="020B0604020202020204" pitchFamily="34" charset="0"/>
              <a:buNone/>
              <a:defRPr sz="1292" b="1"/>
            </a:lvl1pPr>
            <a:lvl2pPr marL="332651" indent="-169989">
              <a:buFont typeface="Arial" panose="020B0604020202020204" pitchFamily="34" charset="0"/>
              <a:buChar char="•"/>
              <a:defRPr sz="1292"/>
            </a:lvl2pPr>
            <a:lvl3pPr marL="665301" indent="-256449">
              <a:buFont typeface="Courier New" panose="02070309020205020404" pitchFamily="49" charset="0"/>
              <a:buChar char="o"/>
              <a:defRPr sz="1292" baseline="0"/>
            </a:lvl3pPr>
          </a:lstStyle>
          <a:p>
            <a:pPr lvl="0"/>
            <a:r>
              <a:rPr lang="en-US"/>
              <a:t>Text box (click to edit content)</a:t>
            </a:r>
          </a:p>
          <a:p>
            <a:pPr lvl="1"/>
            <a:r>
              <a:rPr lang="en-US"/>
              <a:t>First level bullet</a:t>
            </a:r>
          </a:p>
          <a:p>
            <a:pPr lvl="2"/>
            <a:r>
              <a:rPr lang="en-US"/>
              <a:t>Second level bullet</a:t>
            </a:r>
          </a:p>
        </p:txBody>
      </p:sp>
      <p:sp>
        <p:nvSpPr>
          <p:cNvPr id="10" name="Text Placeholder 2"/>
          <p:cNvSpPr>
            <a:spLocks noGrp="1"/>
          </p:cNvSpPr>
          <p:nvPr>
            <p:ph type="body" idx="20"/>
          </p:nvPr>
        </p:nvSpPr>
        <p:spPr>
          <a:xfrm>
            <a:off x="4166684" y="1568495"/>
            <a:ext cx="3756193" cy="529246"/>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477" b="1" u="none">
                <a:solidFill>
                  <a:schemeClr val="bg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a:t>
            </a:r>
          </a:p>
        </p:txBody>
      </p:sp>
      <p:sp>
        <p:nvSpPr>
          <p:cNvPr id="14" name="Text Placeholder 2"/>
          <p:cNvSpPr>
            <a:spLocks noGrp="1"/>
          </p:cNvSpPr>
          <p:nvPr>
            <p:ph type="body" idx="21"/>
          </p:nvPr>
        </p:nvSpPr>
        <p:spPr>
          <a:xfrm>
            <a:off x="7758082" y="1568495"/>
            <a:ext cx="3756193" cy="529246"/>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477" b="1" u="none">
                <a:solidFill>
                  <a:schemeClr val="bg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a:t>
            </a:r>
          </a:p>
        </p:txBody>
      </p:sp>
      <p:sp>
        <p:nvSpPr>
          <p:cNvPr id="16" name="Text Placeholder 20"/>
          <p:cNvSpPr>
            <a:spLocks noGrp="1"/>
          </p:cNvSpPr>
          <p:nvPr>
            <p:ph type="body" sz="quarter" idx="22" hasCustomPrompt="1"/>
          </p:nvPr>
        </p:nvSpPr>
        <p:spPr>
          <a:xfrm>
            <a:off x="4199783" y="2193261"/>
            <a:ext cx="3458288" cy="3562081"/>
          </a:xfrm>
          <a:prstGeom prst="rect">
            <a:avLst/>
          </a:prstGeom>
        </p:spPr>
        <p:txBody>
          <a:bodyPr/>
          <a:lstStyle>
            <a:lvl1pPr marL="0" indent="0">
              <a:buFont typeface="Arial" panose="020B0604020202020204" pitchFamily="34" charset="0"/>
              <a:buNone/>
              <a:defRPr sz="1292" b="1"/>
            </a:lvl1pPr>
            <a:lvl2pPr marL="332651" indent="-169989">
              <a:buFont typeface="Arial" panose="020B0604020202020204" pitchFamily="34" charset="0"/>
              <a:buChar char="•"/>
              <a:defRPr sz="1292"/>
            </a:lvl2pPr>
            <a:lvl3pPr marL="665301" indent="-256449">
              <a:buFont typeface="Courier New" panose="02070309020205020404" pitchFamily="49" charset="0"/>
              <a:buChar char="o"/>
              <a:defRPr sz="1292" baseline="0"/>
            </a:lvl3pPr>
          </a:lstStyle>
          <a:p>
            <a:pPr lvl="0"/>
            <a:r>
              <a:rPr lang="en-US"/>
              <a:t>Text box (click to edit content)</a:t>
            </a:r>
          </a:p>
          <a:p>
            <a:pPr lvl="1"/>
            <a:r>
              <a:rPr lang="en-US"/>
              <a:t>First level bullet</a:t>
            </a:r>
          </a:p>
          <a:p>
            <a:pPr lvl="2"/>
            <a:r>
              <a:rPr lang="en-US"/>
              <a:t>Second level bullet</a:t>
            </a:r>
          </a:p>
        </p:txBody>
      </p:sp>
      <p:sp>
        <p:nvSpPr>
          <p:cNvPr id="17" name="Text Placeholder 20"/>
          <p:cNvSpPr>
            <a:spLocks noGrp="1"/>
          </p:cNvSpPr>
          <p:nvPr>
            <p:ph type="body" sz="quarter" idx="23" hasCustomPrompt="1"/>
          </p:nvPr>
        </p:nvSpPr>
        <p:spPr>
          <a:xfrm>
            <a:off x="7803048" y="2193261"/>
            <a:ext cx="3458288" cy="3562081"/>
          </a:xfrm>
          <a:prstGeom prst="rect">
            <a:avLst/>
          </a:prstGeom>
        </p:spPr>
        <p:txBody>
          <a:bodyPr/>
          <a:lstStyle>
            <a:lvl1pPr marL="0" indent="0">
              <a:buFont typeface="Arial" panose="020B0604020202020204" pitchFamily="34" charset="0"/>
              <a:buNone/>
              <a:defRPr sz="1292" b="1"/>
            </a:lvl1pPr>
            <a:lvl2pPr marL="332651" indent="-169989">
              <a:buFont typeface="Arial" panose="020B0604020202020204" pitchFamily="34" charset="0"/>
              <a:buChar char="•"/>
              <a:defRPr sz="1292"/>
            </a:lvl2pPr>
            <a:lvl3pPr marL="665301" indent="-256449">
              <a:buFont typeface="Courier New" panose="02070309020205020404" pitchFamily="49" charset="0"/>
              <a:buChar char="o"/>
              <a:defRPr sz="1292" baseline="0"/>
            </a:lvl3pPr>
          </a:lstStyle>
          <a:p>
            <a:pPr lvl="0"/>
            <a:r>
              <a:rPr lang="en-US"/>
              <a:t>Text box (click to edit content)</a:t>
            </a:r>
          </a:p>
          <a:p>
            <a:pPr lvl="1"/>
            <a:r>
              <a:rPr lang="en-US"/>
              <a:t>First level bullet</a:t>
            </a:r>
          </a:p>
          <a:p>
            <a:pPr lvl="2"/>
            <a:r>
              <a:rPr lang="en-US"/>
              <a:t>Second level bullet</a:t>
            </a:r>
          </a:p>
        </p:txBody>
      </p:sp>
    </p:spTree>
    <p:extLst>
      <p:ext uri="{BB962C8B-B14F-4D97-AF65-F5344CB8AC3E}">
        <p14:creationId xmlns:p14="http://schemas.microsoft.com/office/powerpoint/2010/main" val="3099022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966"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a:t>Narrative title style (no more than two lines long)</a:t>
            </a:r>
            <a:endParaRPr lang="en-GB"/>
          </a:p>
        </p:txBody>
      </p:sp>
      <p:sp>
        <p:nvSpPr>
          <p:cNvPr id="21" name="Text Placeholder 20"/>
          <p:cNvSpPr>
            <a:spLocks noGrp="1"/>
          </p:cNvSpPr>
          <p:nvPr>
            <p:ph type="body" sz="quarter" idx="10" hasCustomPrompt="1"/>
          </p:nvPr>
        </p:nvSpPr>
        <p:spPr>
          <a:xfrm>
            <a:off x="6603540" y="2286002"/>
            <a:ext cx="4766464" cy="3998683"/>
          </a:xfrm>
          <a:prstGeom prst="rect">
            <a:avLst/>
          </a:prstGeom>
        </p:spPr>
        <p:txBody>
          <a:bodyPr lIns="72000"/>
          <a:lstStyle>
            <a:lvl1pPr marL="0" indent="0">
              <a:buFont typeface="Arial" panose="020B0604020202020204" pitchFamily="34" charset="0"/>
              <a:buNone/>
              <a:defRPr sz="1292" b="1"/>
            </a:lvl1pPr>
            <a:lvl2pPr marL="332651" indent="-169989">
              <a:buFont typeface="Arial" panose="020B0604020202020204" pitchFamily="34" charset="0"/>
              <a:buChar char="•"/>
              <a:defRPr sz="1292"/>
            </a:lvl2pPr>
            <a:lvl3pPr marL="665301" indent="-256449">
              <a:buFont typeface="Courier New" panose="02070309020205020404" pitchFamily="49" charset="0"/>
              <a:buChar char="o"/>
              <a:defRPr sz="1292" baseline="0"/>
            </a:lvl3pPr>
          </a:lstStyle>
          <a:p>
            <a:pPr lvl="0"/>
            <a:r>
              <a:rPr lang="en-US"/>
              <a:t>Text box (click to edit content)</a:t>
            </a:r>
          </a:p>
          <a:p>
            <a:pPr lvl="1"/>
            <a:r>
              <a:rPr lang="en-US"/>
              <a:t>First level bullet</a:t>
            </a:r>
          </a:p>
          <a:p>
            <a:pPr lvl="2"/>
            <a:r>
              <a:rPr lang="en-US"/>
              <a:t>Second level bullet</a:t>
            </a:r>
          </a:p>
        </p:txBody>
      </p:sp>
      <p:sp>
        <p:nvSpPr>
          <p:cNvPr id="15" name="Text Placeholder 2"/>
          <p:cNvSpPr>
            <a:spLocks noGrp="1"/>
          </p:cNvSpPr>
          <p:nvPr>
            <p:ph type="body" idx="1" hasCustomPrompt="1"/>
          </p:nvPr>
        </p:nvSpPr>
        <p:spPr>
          <a:xfrm>
            <a:off x="579965" y="1568497"/>
            <a:ext cx="4873848" cy="56958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tIns="91440" bIns="91440" rtlCol="0" anchor="b" anchorCtr="0">
            <a:noAutofit/>
          </a:bodyPr>
          <a:lstStyle>
            <a:lvl1pPr algn="ctr">
              <a:defRPr lang="en-US" kern="1200" dirty="0" smtClean="0">
                <a:solidFill>
                  <a:srgbClr val="000000"/>
                </a:solidFill>
              </a:defRPr>
            </a:lvl1pPr>
          </a:lstStyle>
          <a:p>
            <a:pPr lvl="0" algn="ctr"/>
            <a:r>
              <a:rPr lang="en-US"/>
              <a:t>Click to edit Box 1</a:t>
            </a:r>
          </a:p>
        </p:txBody>
      </p:sp>
      <p:sp>
        <p:nvSpPr>
          <p:cNvPr id="12" name="Text Placeholder 20"/>
          <p:cNvSpPr>
            <a:spLocks noGrp="1"/>
          </p:cNvSpPr>
          <p:nvPr>
            <p:ph type="body" sz="quarter" idx="14" hasCustomPrompt="1"/>
          </p:nvPr>
        </p:nvSpPr>
        <p:spPr>
          <a:xfrm>
            <a:off x="579969" y="2286002"/>
            <a:ext cx="4873847" cy="3998683"/>
          </a:xfrm>
          <a:prstGeom prst="rect">
            <a:avLst/>
          </a:prstGeom>
        </p:spPr>
        <p:txBody>
          <a:bodyPr lIns="72000"/>
          <a:lstStyle>
            <a:lvl1pPr marL="0" indent="0">
              <a:buFont typeface="Arial" panose="020B0604020202020204" pitchFamily="34" charset="0"/>
              <a:buNone/>
              <a:defRPr sz="1292" b="1"/>
            </a:lvl1pPr>
            <a:lvl2pPr marL="332651" indent="-169989">
              <a:buFont typeface="Arial" panose="020B0604020202020204" pitchFamily="34" charset="0"/>
              <a:buChar char="•"/>
              <a:defRPr sz="1292"/>
            </a:lvl2pPr>
            <a:lvl3pPr marL="665301" indent="-256449">
              <a:buFont typeface="Courier New" panose="02070309020205020404" pitchFamily="49" charset="0"/>
              <a:buChar char="o"/>
              <a:defRPr sz="1292" baseline="0"/>
            </a:lvl3pPr>
          </a:lstStyle>
          <a:p>
            <a:pPr lvl="0"/>
            <a:r>
              <a:rPr lang="en-US"/>
              <a:t>Text box (click to edit content)</a:t>
            </a:r>
          </a:p>
          <a:p>
            <a:pPr lvl="1"/>
            <a:r>
              <a:rPr lang="en-US"/>
              <a:t>First level bullet</a:t>
            </a:r>
          </a:p>
          <a:p>
            <a:pPr lvl="2"/>
            <a:r>
              <a:rPr lang="en-US"/>
              <a:t>Second level bullet</a:t>
            </a:r>
          </a:p>
        </p:txBody>
      </p:sp>
      <p:sp>
        <p:nvSpPr>
          <p:cNvPr id="18" name="Text Placeholder 2"/>
          <p:cNvSpPr>
            <a:spLocks noGrp="1"/>
          </p:cNvSpPr>
          <p:nvPr>
            <p:ph type="body" idx="15" hasCustomPrompt="1"/>
          </p:nvPr>
        </p:nvSpPr>
        <p:spPr>
          <a:xfrm>
            <a:off x="6603540" y="1568497"/>
            <a:ext cx="4766464" cy="56958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vert="horz" wrap="square" lIns="0" tIns="91440" rIns="0" bIns="91440" numCol="1" rtlCol="0" anchor="b" anchorCtr="0" compatLnSpc="1">
            <a:prstTxWarp prst="textNoShape">
              <a:avLst/>
            </a:prstTxWarp>
            <a:noAutofit/>
          </a:bodyPr>
          <a:lstStyle>
            <a:lvl1pPr algn="ctr">
              <a:defRPr lang="en-US" kern="1200" dirty="0" smtClean="0">
                <a:solidFill>
                  <a:srgbClr val="000000"/>
                </a:solidFill>
              </a:defRPr>
            </a:lvl1pPr>
          </a:lstStyle>
          <a:p>
            <a:pPr lvl="0" algn="ctr"/>
            <a:r>
              <a:rPr lang="en-US"/>
              <a:t>Click to edit Box 2</a:t>
            </a:r>
          </a:p>
        </p:txBody>
      </p:sp>
    </p:spTree>
    <p:extLst>
      <p:ext uri="{BB962C8B-B14F-4D97-AF65-F5344CB8AC3E}">
        <p14:creationId xmlns:p14="http://schemas.microsoft.com/office/powerpoint/2010/main" val="35895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Text Placeholder 10"/>
          <p:cNvSpPr>
            <a:spLocks noGrp="1"/>
          </p:cNvSpPr>
          <p:nvPr>
            <p:ph type="body" idx="1"/>
          </p:nvPr>
        </p:nvSpPr>
        <p:spPr>
          <a:xfrm>
            <a:off x="579967" y="1568495"/>
            <a:ext cx="4845544" cy="529246"/>
          </a:xfrm>
          <a:prstGeom prst="rect">
            <a:avLst/>
          </a:prstGeom>
          <a:solidFill>
            <a:schemeClr val="accent4"/>
          </a:solidFill>
        </p:spPr>
        <p:txBody>
          <a:bodyPr anchor="ctr"/>
          <a:lstStyle>
            <a:lvl1pPr algn="ctr">
              <a:defRPr>
                <a:solidFill>
                  <a:schemeClr val="bg1"/>
                </a:solidFill>
              </a:defRPr>
            </a:lvl1pPr>
          </a:lstStyle>
          <a:p>
            <a:r>
              <a:rPr lang="en-GB"/>
              <a:t>Box</a:t>
            </a:r>
          </a:p>
        </p:txBody>
      </p:sp>
      <p:sp>
        <p:nvSpPr>
          <p:cNvPr id="57" name="Text Placeholder 12"/>
          <p:cNvSpPr>
            <a:spLocks noGrp="1"/>
          </p:cNvSpPr>
          <p:nvPr>
            <p:ph type="body" sz="quarter" idx="14"/>
          </p:nvPr>
        </p:nvSpPr>
        <p:spPr>
          <a:xfrm>
            <a:off x="579967" y="2097741"/>
            <a:ext cx="4845544" cy="1614466"/>
          </a:xfrm>
          <a:solidFill>
            <a:schemeClr val="bg1">
              <a:lumMod val="95000"/>
            </a:schemeClr>
          </a:solidFill>
        </p:spPr>
        <p:txBody>
          <a:bodyPr lIns="72000" tIns="90000" rIns="72000" bIns="72000"/>
          <a:lstStyle>
            <a:lvl1pPr>
              <a:defRPr sz="1292"/>
            </a:lvl1pPr>
          </a:lstStyle>
          <a:p>
            <a:r>
              <a:rPr lang="en-GB"/>
              <a:t>Box</a:t>
            </a:r>
          </a:p>
        </p:txBody>
      </p:sp>
      <p:sp>
        <p:nvSpPr>
          <p:cNvPr id="58" name="Title 1"/>
          <p:cNvSpPr>
            <a:spLocks noGrp="1"/>
          </p:cNvSpPr>
          <p:nvPr>
            <p:ph type="title" hasCustomPrompt="1"/>
          </p:nvPr>
        </p:nvSpPr>
        <p:spPr>
          <a:xfrm>
            <a:off x="579966"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a:t>Narrative title style (no more than two lines long)</a:t>
            </a:r>
            <a:endParaRPr lang="en-GB"/>
          </a:p>
        </p:txBody>
      </p:sp>
      <p:sp>
        <p:nvSpPr>
          <p:cNvPr id="61" name="Text Placeholder 10"/>
          <p:cNvSpPr>
            <a:spLocks noGrp="1"/>
          </p:cNvSpPr>
          <p:nvPr>
            <p:ph type="body" idx="15"/>
          </p:nvPr>
        </p:nvSpPr>
        <p:spPr>
          <a:xfrm>
            <a:off x="6389095" y="1568495"/>
            <a:ext cx="4845544" cy="529246"/>
          </a:xfrm>
          <a:prstGeom prst="rect">
            <a:avLst/>
          </a:prstGeom>
          <a:solidFill>
            <a:schemeClr val="accent4"/>
          </a:solidFill>
        </p:spPr>
        <p:txBody>
          <a:bodyPr anchor="ctr"/>
          <a:lstStyle>
            <a:lvl1pPr algn="ctr">
              <a:defRPr>
                <a:solidFill>
                  <a:schemeClr val="bg1"/>
                </a:solidFill>
              </a:defRPr>
            </a:lvl1pPr>
          </a:lstStyle>
          <a:p>
            <a:r>
              <a:rPr lang="en-GB"/>
              <a:t>Box</a:t>
            </a:r>
          </a:p>
        </p:txBody>
      </p:sp>
      <p:sp>
        <p:nvSpPr>
          <p:cNvPr id="62" name="Text Placeholder 12"/>
          <p:cNvSpPr>
            <a:spLocks noGrp="1"/>
          </p:cNvSpPr>
          <p:nvPr>
            <p:ph type="body" sz="quarter" idx="16"/>
          </p:nvPr>
        </p:nvSpPr>
        <p:spPr>
          <a:xfrm>
            <a:off x="6389095" y="2097741"/>
            <a:ext cx="4845544" cy="1614466"/>
          </a:xfrm>
          <a:solidFill>
            <a:schemeClr val="bg1">
              <a:lumMod val="95000"/>
            </a:schemeClr>
          </a:solidFill>
        </p:spPr>
        <p:txBody>
          <a:bodyPr lIns="72000" tIns="90000" rIns="72000" bIns="72000"/>
          <a:lstStyle>
            <a:lvl1pPr>
              <a:defRPr sz="1292"/>
            </a:lvl1pPr>
          </a:lstStyle>
          <a:p>
            <a:r>
              <a:rPr lang="en-GB"/>
              <a:t>Box</a:t>
            </a:r>
          </a:p>
        </p:txBody>
      </p:sp>
      <p:sp>
        <p:nvSpPr>
          <p:cNvPr id="63" name="Text Placeholder 10"/>
          <p:cNvSpPr>
            <a:spLocks noGrp="1"/>
          </p:cNvSpPr>
          <p:nvPr>
            <p:ph type="body" idx="17"/>
          </p:nvPr>
        </p:nvSpPr>
        <p:spPr>
          <a:xfrm>
            <a:off x="579967" y="3962071"/>
            <a:ext cx="4845544" cy="529246"/>
          </a:xfrm>
          <a:prstGeom prst="rect">
            <a:avLst/>
          </a:prstGeom>
          <a:solidFill>
            <a:schemeClr val="accent4"/>
          </a:solidFill>
        </p:spPr>
        <p:txBody>
          <a:bodyPr anchor="ctr"/>
          <a:lstStyle>
            <a:lvl1pPr algn="ctr">
              <a:defRPr>
                <a:solidFill>
                  <a:schemeClr val="bg1"/>
                </a:solidFill>
              </a:defRPr>
            </a:lvl1pPr>
          </a:lstStyle>
          <a:p>
            <a:r>
              <a:rPr lang="en-GB"/>
              <a:t>Box</a:t>
            </a:r>
          </a:p>
        </p:txBody>
      </p:sp>
      <p:sp>
        <p:nvSpPr>
          <p:cNvPr id="64" name="Text Placeholder 12"/>
          <p:cNvSpPr>
            <a:spLocks noGrp="1"/>
          </p:cNvSpPr>
          <p:nvPr>
            <p:ph type="body" sz="quarter" idx="18"/>
          </p:nvPr>
        </p:nvSpPr>
        <p:spPr>
          <a:xfrm>
            <a:off x="579967" y="4491317"/>
            <a:ext cx="4845544" cy="1614466"/>
          </a:xfrm>
          <a:solidFill>
            <a:schemeClr val="bg1">
              <a:lumMod val="95000"/>
            </a:schemeClr>
          </a:solidFill>
        </p:spPr>
        <p:txBody>
          <a:bodyPr lIns="72000" tIns="90000" rIns="72000" bIns="72000"/>
          <a:lstStyle>
            <a:lvl1pPr>
              <a:defRPr sz="1292"/>
            </a:lvl1pPr>
          </a:lstStyle>
          <a:p>
            <a:r>
              <a:rPr lang="en-GB"/>
              <a:t>Box</a:t>
            </a:r>
          </a:p>
        </p:txBody>
      </p:sp>
      <p:sp>
        <p:nvSpPr>
          <p:cNvPr id="65" name="Text Placeholder 10"/>
          <p:cNvSpPr>
            <a:spLocks noGrp="1"/>
          </p:cNvSpPr>
          <p:nvPr>
            <p:ph type="body" idx="19"/>
          </p:nvPr>
        </p:nvSpPr>
        <p:spPr>
          <a:xfrm>
            <a:off x="6389095" y="3962071"/>
            <a:ext cx="4845544" cy="529246"/>
          </a:xfrm>
          <a:prstGeom prst="rect">
            <a:avLst/>
          </a:prstGeom>
          <a:solidFill>
            <a:schemeClr val="accent4"/>
          </a:solidFill>
        </p:spPr>
        <p:txBody>
          <a:bodyPr anchor="ctr"/>
          <a:lstStyle>
            <a:lvl1pPr algn="ctr">
              <a:defRPr>
                <a:solidFill>
                  <a:schemeClr val="bg1"/>
                </a:solidFill>
              </a:defRPr>
            </a:lvl1pPr>
          </a:lstStyle>
          <a:p>
            <a:r>
              <a:rPr lang="en-GB"/>
              <a:t>Box</a:t>
            </a:r>
          </a:p>
        </p:txBody>
      </p:sp>
      <p:sp>
        <p:nvSpPr>
          <p:cNvPr id="66" name="Text Placeholder 12"/>
          <p:cNvSpPr>
            <a:spLocks noGrp="1"/>
          </p:cNvSpPr>
          <p:nvPr>
            <p:ph type="body" sz="quarter" idx="20"/>
          </p:nvPr>
        </p:nvSpPr>
        <p:spPr>
          <a:xfrm>
            <a:off x="6389095" y="4491317"/>
            <a:ext cx="4845544" cy="1614466"/>
          </a:xfrm>
          <a:solidFill>
            <a:schemeClr val="bg1">
              <a:lumMod val="95000"/>
            </a:schemeClr>
          </a:solidFill>
        </p:spPr>
        <p:txBody>
          <a:bodyPr lIns="72000" tIns="90000" rIns="72000" bIns="72000"/>
          <a:lstStyle>
            <a:lvl1pPr>
              <a:defRPr sz="1292"/>
            </a:lvl1pPr>
          </a:lstStyle>
          <a:p>
            <a:r>
              <a:rPr lang="en-GB"/>
              <a:t>Box</a:t>
            </a:r>
          </a:p>
        </p:txBody>
      </p:sp>
    </p:spTree>
    <p:extLst>
      <p:ext uri="{BB962C8B-B14F-4D97-AF65-F5344CB8AC3E}">
        <p14:creationId xmlns:p14="http://schemas.microsoft.com/office/powerpoint/2010/main" val="3002010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580294" y="2437797"/>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846" smtClean="0">
                <a:solidFill>
                  <a:schemeClr val="bg1">
                    <a:lumMod val="75000"/>
                  </a:schemeClr>
                </a:solidFill>
                <a:latin typeface="+mj-lt"/>
                <a:ea typeface="+mj-ea"/>
                <a:cs typeface="+mj-cs"/>
              </a:defRPr>
            </a:lvl1pPr>
            <a:lvl2pPr>
              <a:defRPr lang="en-US" sz="2215" b="1" smtClean="0">
                <a:solidFill>
                  <a:schemeClr val="tx2"/>
                </a:solidFill>
                <a:latin typeface="Trebuchet MS" pitchFamily="34" charset="0"/>
                <a:cs typeface="Arial" charset="0"/>
              </a:defRPr>
            </a:lvl2pPr>
            <a:lvl3pPr>
              <a:defRPr lang="en-US" sz="2215" b="1" smtClean="0">
                <a:solidFill>
                  <a:schemeClr val="tx2"/>
                </a:solidFill>
                <a:latin typeface="Trebuchet MS" pitchFamily="34" charset="0"/>
                <a:cs typeface="Arial" charset="0"/>
              </a:defRPr>
            </a:lvl3pPr>
            <a:lvl4pPr>
              <a:defRPr lang="en-US" sz="2215" b="1" smtClean="0">
                <a:solidFill>
                  <a:schemeClr val="tx2"/>
                </a:solidFill>
                <a:latin typeface="Trebuchet MS" pitchFamily="34" charset="0"/>
                <a:cs typeface="Arial" charset="0"/>
              </a:defRPr>
            </a:lvl4pPr>
            <a:lvl5pPr>
              <a:defRPr lang="en-GB" sz="2215" b="1">
                <a:solidFill>
                  <a:schemeClr val="tx2"/>
                </a:solidFill>
                <a:latin typeface="Trebuchet MS" pitchFamily="34" charset="0"/>
                <a:cs typeface="Arial" charset="0"/>
              </a:defRPr>
            </a:lvl5pPr>
          </a:lstStyle>
          <a:p>
            <a:pPr lvl="0">
              <a:spcBef>
                <a:spcPct val="0"/>
              </a:spcBef>
            </a:pPr>
            <a:r>
              <a:rPr lang="en-US"/>
              <a:t>Section 2</a:t>
            </a:r>
            <a:endParaRPr lang="en-GB"/>
          </a:p>
        </p:txBody>
      </p:sp>
      <p:sp>
        <p:nvSpPr>
          <p:cNvPr id="13" name="Text Placeholder 4"/>
          <p:cNvSpPr>
            <a:spLocks noGrp="1"/>
          </p:cNvSpPr>
          <p:nvPr>
            <p:ph type="body" sz="quarter" idx="11" hasCustomPrompt="1"/>
          </p:nvPr>
        </p:nvSpPr>
        <p:spPr>
          <a:xfrm>
            <a:off x="580294" y="3166600"/>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846" smtClean="0">
                <a:solidFill>
                  <a:schemeClr val="bg1">
                    <a:lumMod val="75000"/>
                  </a:schemeClr>
                </a:solidFill>
                <a:latin typeface="+mj-lt"/>
                <a:ea typeface="+mj-ea"/>
                <a:cs typeface="+mj-cs"/>
              </a:defRPr>
            </a:lvl1pPr>
            <a:lvl2pPr>
              <a:defRPr lang="en-US" sz="2215" b="1" smtClean="0">
                <a:solidFill>
                  <a:schemeClr val="tx2"/>
                </a:solidFill>
                <a:latin typeface="Trebuchet MS" pitchFamily="34" charset="0"/>
                <a:cs typeface="Arial" charset="0"/>
              </a:defRPr>
            </a:lvl2pPr>
            <a:lvl3pPr>
              <a:defRPr lang="en-US" sz="2215" b="1" smtClean="0">
                <a:solidFill>
                  <a:schemeClr val="tx2"/>
                </a:solidFill>
                <a:latin typeface="Trebuchet MS" pitchFamily="34" charset="0"/>
                <a:cs typeface="Arial" charset="0"/>
              </a:defRPr>
            </a:lvl3pPr>
            <a:lvl4pPr>
              <a:defRPr lang="en-US" sz="2215" b="1" smtClean="0">
                <a:solidFill>
                  <a:schemeClr val="tx2"/>
                </a:solidFill>
                <a:latin typeface="Trebuchet MS" pitchFamily="34" charset="0"/>
                <a:cs typeface="Arial" charset="0"/>
              </a:defRPr>
            </a:lvl4pPr>
            <a:lvl5pPr>
              <a:defRPr lang="en-GB" sz="2215" b="1">
                <a:solidFill>
                  <a:schemeClr val="tx2"/>
                </a:solidFill>
                <a:latin typeface="Trebuchet MS" pitchFamily="34" charset="0"/>
                <a:cs typeface="Arial" charset="0"/>
              </a:defRPr>
            </a:lvl5pPr>
          </a:lstStyle>
          <a:p>
            <a:pPr lvl="0">
              <a:spcBef>
                <a:spcPct val="0"/>
              </a:spcBef>
            </a:pPr>
            <a:r>
              <a:rPr lang="en-US"/>
              <a:t>Section 3</a:t>
            </a:r>
            <a:endParaRPr lang="en-GB"/>
          </a:p>
        </p:txBody>
      </p:sp>
      <p:sp>
        <p:nvSpPr>
          <p:cNvPr id="14" name="Text Placeholder 4"/>
          <p:cNvSpPr>
            <a:spLocks noGrp="1"/>
          </p:cNvSpPr>
          <p:nvPr>
            <p:ph type="body" sz="quarter" idx="12" hasCustomPrompt="1"/>
          </p:nvPr>
        </p:nvSpPr>
        <p:spPr>
          <a:xfrm>
            <a:off x="580294" y="3895402"/>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846" smtClean="0">
                <a:solidFill>
                  <a:schemeClr val="tx2"/>
                </a:solidFill>
                <a:latin typeface="+mj-lt"/>
                <a:ea typeface="+mj-ea"/>
                <a:cs typeface="+mj-cs"/>
              </a:defRPr>
            </a:lvl1pPr>
            <a:lvl2pPr>
              <a:defRPr lang="en-US" sz="2215" b="1" smtClean="0">
                <a:solidFill>
                  <a:schemeClr val="tx2"/>
                </a:solidFill>
                <a:latin typeface="Trebuchet MS" pitchFamily="34" charset="0"/>
                <a:cs typeface="Arial" charset="0"/>
              </a:defRPr>
            </a:lvl2pPr>
            <a:lvl3pPr>
              <a:defRPr lang="en-US" sz="2215" b="1" smtClean="0">
                <a:solidFill>
                  <a:schemeClr val="tx2"/>
                </a:solidFill>
                <a:latin typeface="Trebuchet MS" pitchFamily="34" charset="0"/>
                <a:cs typeface="Arial" charset="0"/>
              </a:defRPr>
            </a:lvl3pPr>
            <a:lvl4pPr>
              <a:defRPr lang="en-US" sz="2215" b="1" smtClean="0">
                <a:solidFill>
                  <a:schemeClr val="tx2"/>
                </a:solidFill>
                <a:latin typeface="Trebuchet MS" pitchFamily="34" charset="0"/>
                <a:cs typeface="Arial" charset="0"/>
              </a:defRPr>
            </a:lvl4pPr>
            <a:lvl5pPr>
              <a:defRPr lang="en-GB" sz="2215" b="1">
                <a:solidFill>
                  <a:schemeClr val="tx2"/>
                </a:solidFill>
                <a:latin typeface="Trebuchet MS" pitchFamily="34" charset="0"/>
                <a:cs typeface="Arial" charset="0"/>
              </a:defRPr>
            </a:lvl5pPr>
          </a:lstStyle>
          <a:p>
            <a:pPr lvl="0">
              <a:spcBef>
                <a:spcPct val="0"/>
              </a:spcBef>
            </a:pPr>
            <a:r>
              <a:rPr lang="en-US"/>
              <a:t>This section</a:t>
            </a:r>
            <a:endParaRPr lang="en-GB"/>
          </a:p>
        </p:txBody>
      </p:sp>
      <p:sp>
        <p:nvSpPr>
          <p:cNvPr id="15" name="Text Placeholder 4"/>
          <p:cNvSpPr>
            <a:spLocks noGrp="1"/>
          </p:cNvSpPr>
          <p:nvPr>
            <p:ph type="body" sz="quarter" idx="13" hasCustomPrompt="1"/>
          </p:nvPr>
        </p:nvSpPr>
        <p:spPr>
          <a:xfrm>
            <a:off x="580294" y="4624204"/>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846" smtClean="0">
                <a:solidFill>
                  <a:schemeClr val="bg1">
                    <a:lumMod val="75000"/>
                  </a:schemeClr>
                </a:solidFill>
                <a:latin typeface="+mj-lt"/>
                <a:ea typeface="+mj-ea"/>
                <a:cs typeface="+mj-cs"/>
              </a:defRPr>
            </a:lvl1pPr>
            <a:lvl2pPr>
              <a:defRPr lang="en-US" sz="2215" b="1" smtClean="0">
                <a:solidFill>
                  <a:schemeClr val="tx2"/>
                </a:solidFill>
                <a:latin typeface="Trebuchet MS" pitchFamily="34" charset="0"/>
                <a:cs typeface="Arial" charset="0"/>
              </a:defRPr>
            </a:lvl2pPr>
            <a:lvl3pPr>
              <a:defRPr lang="en-US" sz="2215" b="1" smtClean="0">
                <a:solidFill>
                  <a:schemeClr val="tx2"/>
                </a:solidFill>
                <a:latin typeface="Trebuchet MS" pitchFamily="34" charset="0"/>
                <a:cs typeface="Arial" charset="0"/>
              </a:defRPr>
            </a:lvl3pPr>
            <a:lvl4pPr>
              <a:defRPr lang="en-US" sz="2215" b="1" smtClean="0">
                <a:solidFill>
                  <a:schemeClr val="tx2"/>
                </a:solidFill>
                <a:latin typeface="Trebuchet MS" pitchFamily="34" charset="0"/>
                <a:cs typeface="Arial" charset="0"/>
              </a:defRPr>
            </a:lvl4pPr>
            <a:lvl5pPr>
              <a:defRPr lang="en-GB" sz="2215" b="1">
                <a:solidFill>
                  <a:schemeClr val="tx2"/>
                </a:solidFill>
                <a:latin typeface="Trebuchet MS" pitchFamily="34" charset="0"/>
                <a:cs typeface="Arial" charset="0"/>
              </a:defRPr>
            </a:lvl5pPr>
          </a:lstStyle>
          <a:p>
            <a:pPr lvl="0">
              <a:spcBef>
                <a:spcPct val="0"/>
              </a:spcBef>
            </a:pPr>
            <a:r>
              <a:rPr lang="en-US"/>
              <a:t>Section 5</a:t>
            </a:r>
            <a:endParaRPr lang="en-GB"/>
          </a:p>
        </p:txBody>
      </p:sp>
      <p:sp>
        <p:nvSpPr>
          <p:cNvPr id="16" name="Text Placeholder 4"/>
          <p:cNvSpPr>
            <a:spLocks noGrp="1"/>
          </p:cNvSpPr>
          <p:nvPr>
            <p:ph type="body" sz="quarter" idx="14" hasCustomPrompt="1"/>
          </p:nvPr>
        </p:nvSpPr>
        <p:spPr>
          <a:xfrm>
            <a:off x="580294" y="1708994"/>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846" baseline="0" smtClean="0">
                <a:solidFill>
                  <a:schemeClr val="bg1">
                    <a:lumMod val="75000"/>
                  </a:schemeClr>
                </a:solidFill>
                <a:latin typeface="+mj-lt"/>
                <a:ea typeface="+mj-ea"/>
                <a:cs typeface="+mj-cs"/>
              </a:defRPr>
            </a:lvl1pPr>
            <a:lvl2pPr>
              <a:defRPr lang="en-US" sz="2215" b="1" smtClean="0">
                <a:solidFill>
                  <a:schemeClr val="tx2"/>
                </a:solidFill>
                <a:latin typeface="Trebuchet MS" pitchFamily="34" charset="0"/>
                <a:cs typeface="Arial" charset="0"/>
              </a:defRPr>
            </a:lvl2pPr>
            <a:lvl3pPr>
              <a:defRPr lang="en-US" sz="2215" b="1" smtClean="0">
                <a:solidFill>
                  <a:schemeClr val="tx2"/>
                </a:solidFill>
                <a:latin typeface="Trebuchet MS" pitchFamily="34" charset="0"/>
                <a:cs typeface="Arial" charset="0"/>
              </a:defRPr>
            </a:lvl3pPr>
            <a:lvl4pPr>
              <a:defRPr lang="en-US" sz="2215" b="1" smtClean="0">
                <a:solidFill>
                  <a:schemeClr val="tx2"/>
                </a:solidFill>
                <a:latin typeface="Trebuchet MS" pitchFamily="34" charset="0"/>
                <a:cs typeface="Arial" charset="0"/>
              </a:defRPr>
            </a:lvl4pPr>
            <a:lvl5pPr>
              <a:defRPr lang="en-GB" sz="2215" b="1">
                <a:solidFill>
                  <a:schemeClr val="tx2"/>
                </a:solidFill>
                <a:latin typeface="Trebuchet MS" pitchFamily="34" charset="0"/>
                <a:cs typeface="Arial" charset="0"/>
              </a:defRPr>
            </a:lvl5pPr>
          </a:lstStyle>
          <a:p>
            <a:pPr lvl="0">
              <a:spcBef>
                <a:spcPct val="0"/>
              </a:spcBef>
            </a:pPr>
            <a:r>
              <a:rPr lang="en-US"/>
              <a:t>Section 1</a:t>
            </a:r>
            <a:endParaRPr lang="en-GB"/>
          </a:p>
        </p:txBody>
      </p:sp>
    </p:spTree>
    <p:extLst>
      <p:ext uri="{BB962C8B-B14F-4D97-AF65-F5344CB8AC3E}">
        <p14:creationId xmlns:p14="http://schemas.microsoft.com/office/powerpoint/2010/main" val="488844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6" y="163513"/>
            <a:ext cx="9969231" cy="831850"/>
          </a:xfrm>
        </p:spPr>
        <p:txBody>
          <a:bodyPr anchor="t"/>
          <a:lstStyle>
            <a:lvl1pPr>
              <a:defRPr/>
            </a:lvl1pPr>
          </a:lstStyle>
          <a:p>
            <a:r>
              <a:rPr lang="en-US"/>
              <a:t>Slide title</a:t>
            </a:r>
            <a:endParaRPr lang="en-GB"/>
          </a:p>
        </p:txBody>
      </p:sp>
    </p:spTree>
    <p:extLst>
      <p:ext uri="{BB962C8B-B14F-4D97-AF65-F5344CB8AC3E}">
        <p14:creationId xmlns:p14="http://schemas.microsoft.com/office/powerpoint/2010/main" val="13146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8359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5" y="163513"/>
            <a:ext cx="9969231" cy="463808"/>
          </a:xfrm>
          <a:prstGeom prst="rect">
            <a:avLst/>
          </a:prstGeom>
        </p:spPr>
        <p:txBody>
          <a:bodyPr lIns="0" anchor="t"/>
          <a:lstStyle>
            <a:lvl1pPr>
              <a:defRPr/>
            </a:lvl1pPr>
          </a:lstStyle>
          <a:p>
            <a:r>
              <a:rPr lang="en-US"/>
              <a:t>Slide title</a:t>
            </a:r>
            <a:endParaRPr lang="en-GB"/>
          </a:p>
        </p:txBody>
      </p:sp>
      <p:sp>
        <p:nvSpPr>
          <p:cNvPr id="4" name="Text Placeholder 3"/>
          <p:cNvSpPr>
            <a:spLocks noGrp="1"/>
          </p:cNvSpPr>
          <p:nvPr>
            <p:ph type="body" sz="quarter" idx="12" hasCustomPrompt="1"/>
          </p:nvPr>
        </p:nvSpPr>
        <p:spPr>
          <a:xfrm>
            <a:off x="580292" y="627321"/>
            <a:ext cx="9969231" cy="677604"/>
          </a:xfr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
        <p:nvSpPr>
          <p:cNvPr id="5" name="Text Placeholder 4">
            <a:extLst>
              <a:ext uri="{FF2B5EF4-FFF2-40B4-BE49-F238E27FC236}">
                <a16:creationId xmlns:a16="http://schemas.microsoft.com/office/drawing/2014/main" id="{52381AE9-74D2-4264-97F9-59FABA678BD7}"/>
              </a:ext>
            </a:extLst>
          </p:cNvPr>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231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5" y="163513"/>
            <a:ext cx="9829309" cy="831850"/>
          </a:xfrm>
          <a:prstGeom prst="rect">
            <a:avLst/>
          </a:prstGeom>
        </p:spPr>
        <p:txBody>
          <a:bodyPr lIns="0" anchor="t"/>
          <a:lstStyle>
            <a:lvl1pPr>
              <a:defRPr/>
            </a:lvl1pPr>
          </a:lstStyle>
          <a:p>
            <a:r>
              <a:rPr lang="en-US"/>
              <a:t>Slide title</a:t>
            </a:r>
            <a:endParaRPr lang="en-GB"/>
          </a:p>
        </p:txBody>
      </p:sp>
      <p:sp>
        <p:nvSpPr>
          <p:cNvPr id="4" name="Text Placeholder 3"/>
          <p:cNvSpPr>
            <a:spLocks noGrp="1"/>
          </p:cNvSpPr>
          <p:nvPr>
            <p:ph type="body" sz="quarter" idx="12" hasCustomPrompt="1"/>
          </p:nvPr>
        </p:nvSpPr>
        <p:spPr>
          <a:xfrm>
            <a:off x="580292" y="995363"/>
            <a:ext cx="9829309"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21772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A304-28C0-40C3-B007-73B4E135C6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72B995A-E291-4573-80CB-1F86098D90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DCD349-14E0-4BDC-B1B4-671D16F89D74}"/>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5" name="Footer Placeholder 4">
            <a:extLst>
              <a:ext uri="{FF2B5EF4-FFF2-40B4-BE49-F238E27FC236}">
                <a16:creationId xmlns:a16="http://schemas.microsoft.com/office/drawing/2014/main" id="{04F01C2E-2884-43DC-855A-210E2BCE8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DB19B2-4978-4C0E-950A-AEBC56F69C09}"/>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2980529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3E47-D2C9-5445-6235-084A7604406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342CECAB-DE98-8D4D-BD69-412F8CA77F27}"/>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2B66F584-CA11-C5CD-47E2-88CBF7DCA1AB}"/>
              </a:ext>
            </a:extLst>
          </p:cNvPr>
          <p:cNvSpPr txBox="1">
            <a:spLocks noGrp="1"/>
          </p:cNvSpPr>
          <p:nvPr>
            <p:ph type="dt" sz="half" idx="7"/>
          </p:nvPr>
        </p:nvSpPr>
        <p:spPr/>
        <p:txBody>
          <a:bodyPr/>
          <a:lstStyle>
            <a:lvl1pPr>
              <a:defRPr/>
            </a:lvl1pPr>
          </a:lstStyle>
          <a:p>
            <a:pPr lvl="0"/>
            <a:fld id="{4C4E91FD-9B0C-3945-A275-585BB22D0414}" type="datetime1">
              <a:rPr lang="en-GB"/>
              <a:pPr lvl="0"/>
              <a:t>09/02/2026</a:t>
            </a:fld>
            <a:endParaRPr lang="en-GB"/>
          </a:p>
        </p:txBody>
      </p:sp>
      <p:sp>
        <p:nvSpPr>
          <p:cNvPr id="5" name="Footer Placeholder 4">
            <a:extLst>
              <a:ext uri="{FF2B5EF4-FFF2-40B4-BE49-F238E27FC236}">
                <a16:creationId xmlns:a16="http://schemas.microsoft.com/office/drawing/2014/main" id="{3F9242E8-99DA-A1A6-3657-1DDEB7AB91B9}"/>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3FB00F2-5324-2563-0409-1B211D804A92}"/>
              </a:ext>
            </a:extLst>
          </p:cNvPr>
          <p:cNvSpPr txBox="1">
            <a:spLocks noGrp="1"/>
          </p:cNvSpPr>
          <p:nvPr>
            <p:ph type="sldNum" sz="quarter" idx="8"/>
          </p:nvPr>
        </p:nvSpPr>
        <p:spPr/>
        <p:txBody>
          <a:bodyPr/>
          <a:lstStyle>
            <a:lvl1pPr>
              <a:defRPr/>
            </a:lvl1pPr>
          </a:lstStyle>
          <a:p>
            <a:pPr lvl="0"/>
            <a:fld id="{4D9931CD-B869-E74B-BD34-A5C5E5A8F7C0}" type="slidenum">
              <a:t>‹#›</a:t>
            </a:fld>
            <a:endParaRPr lang="en-GB"/>
          </a:p>
        </p:txBody>
      </p:sp>
    </p:spTree>
    <p:extLst>
      <p:ext uri="{BB962C8B-B14F-4D97-AF65-F5344CB8AC3E}">
        <p14:creationId xmlns:p14="http://schemas.microsoft.com/office/powerpoint/2010/main" val="238638668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Value chain">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579967" y="1568495"/>
            <a:ext cx="3503254" cy="529246"/>
          </a:xfrm>
          <a:prstGeom prst="homePlate">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2" name="Text Placeholder 20"/>
          <p:cNvSpPr>
            <a:spLocks noGrp="1"/>
          </p:cNvSpPr>
          <p:nvPr>
            <p:ph type="body" sz="quarter" idx="14" hasCustomPrompt="1"/>
          </p:nvPr>
        </p:nvSpPr>
        <p:spPr>
          <a:xfrm>
            <a:off x="579967"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0" name="Text Placeholder 2"/>
          <p:cNvSpPr>
            <a:spLocks noGrp="1"/>
          </p:cNvSpPr>
          <p:nvPr>
            <p:ph type="body" idx="20"/>
          </p:nvPr>
        </p:nvSpPr>
        <p:spPr>
          <a:xfrm>
            <a:off x="4166684" y="1568495"/>
            <a:ext cx="3503254" cy="529246"/>
          </a:xfrm>
          <a:prstGeom prst="chevron">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4" name="Text Placeholder 2"/>
          <p:cNvSpPr>
            <a:spLocks noGrp="1"/>
          </p:cNvSpPr>
          <p:nvPr>
            <p:ph type="body" idx="21"/>
          </p:nvPr>
        </p:nvSpPr>
        <p:spPr>
          <a:xfrm>
            <a:off x="7758083" y="1568495"/>
            <a:ext cx="3503254" cy="529246"/>
          </a:xfrm>
          <a:prstGeom prst="chevron">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6" name="Text Placeholder 20"/>
          <p:cNvSpPr>
            <a:spLocks noGrp="1"/>
          </p:cNvSpPr>
          <p:nvPr>
            <p:ph type="body" sz="quarter" idx="22" hasCustomPrompt="1"/>
          </p:nvPr>
        </p:nvSpPr>
        <p:spPr>
          <a:xfrm>
            <a:off x="4199783"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7" name="Text Placeholder 20"/>
          <p:cNvSpPr>
            <a:spLocks noGrp="1"/>
          </p:cNvSpPr>
          <p:nvPr>
            <p:ph type="body" sz="quarter" idx="23" hasCustomPrompt="1"/>
          </p:nvPr>
        </p:nvSpPr>
        <p:spPr>
          <a:xfrm>
            <a:off x="7803048"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1" name="Title 1">
            <a:extLst>
              <a:ext uri="{FF2B5EF4-FFF2-40B4-BE49-F238E27FC236}">
                <a16:creationId xmlns:a16="http://schemas.microsoft.com/office/drawing/2014/main" id="{D1E3262A-6B7C-423D-9BEF-896A05B0BB5B}"/>
              </a:ext>
            </a:extLst>
          </p:cNvPr>
          <p:cNvSpPr>
            <a:spLocks noGrp="1"/>
          </p:cNvSpPr>
          <p:nvPr>
            <p:ph type="title" hasCustomPrompt="1"/>
          </p:nvPr>
        </p:nvSpPr>
        <p:spPr>
          <a:xfrm>
            <a:off x="579965" y="163513"/>
            <a:ext cx="9829309" cy="831850"/>
          </a:xfrm>
          <a:prstGeom prst="rect">
            <a:avLst/>
          </a:prstGeom>
        </p:spPr>
        <p:txBody>
          <a:bodyPr lIns="0" anchor="t"/>
          <a:lstStyle>
            <a:lvl1pPr>
              <a:defRPr/>
            </a:lvl1pPr>
          </a:lstStyle>
          <a:p>
            <a:r>
              <a:rPr lang="en-US"/>
              <a:t>Slide title</a:t>
            </a:r>
            <a:endParaRPr lang="en-GB"/>
          </a:p>
        </p:txBody>
      </p:sp>
      <p:sp>
        <p:nvSpPr>
          <p:cNvPr id="13" name="Text Placeholder 3">
            <a:extLst>
              <a:ext uri="{FF2B5EF4-FFF2-40B4-BE49-F238E27FC236}">
                <a16:creationId xmlns:a16="http://schemas.microsoft.com/office/drawing/2014/main" id="{07064873-8A8A-478A-AEB9-D58C95672633}"/>
              </a:ext>
            </a:extLst>
          </p:cNvPr>
          <p:cNvSpPr>
            <a:spLocks noGrp="1"/>
          </p:cNvSpPr>
          <p:nvPr>
            <p:ph type="body" sz="quarter" idx="12" hasCustomPrompt="1"/>
          </p:nvPr>
        </p:nvSpPr>
        <p:spPr>
          <a:xfrm>
            <a:off x="580292" y="995363"/>
            <a:ext cx="9829309"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4282152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690676" y="1833143"/>
            <a:ext cx="10641498" cy="2244128"/>
          </a:xfrm>
          <a:prstGeom prst="rect">
            <a:avLst/>
          </a:prstGeom>
        </p:spPr>
        <p:txBody>
          <a:bodyPr/>
          <a:lstStyle>
            <a:lvl1pPr>
              <a:defRPr sz="1400">
                <a:solidFill>
                  <a:schemeClr val="accent6"/>
                </a:solidFill>
                <a:latin typeface="Arial" panose="020B0604020202020204" pitchFamily="34" charset="0"/>
                <a:cs typeface="Arial" panose="020B0604020202020204" pitchFamily="34" charset="0"/>
              </a:defRPr>
            </a:lvl1pPr>
            <a:lvl2pPr>
              <a:defRPr sz="1400">
                <a:solidFill>
                  <a:schemeClr val="accent6"/>
                </a:solidFill>
                <a:latin typeface="Arial" panose="020B0604020202020204" pitchFamily="34" charset="0"/>
                <a:cs typeface="Arial" panose="020B0604020202020204" pitchFamily="34" charset="0"/>
              </a:defRPr>
            </a:lvl2pPr>
            <a:lvl3pPr>
              <a:defRPr sz="1400">
                <a:solidFill>
                  <a:schemeClr val="accent6"/>
                </a:solidFill>
                <a:latin typeface="Arial" panose="020B0604020202020204" pitchFamily="34" charset="0"/>
                <a:cs typeface="Arial" panose="020B0604020202020204" pitchFamily="34" charset="0"/>
              </a:defRPr>
            </a:lvl3pPr>
            <a:lvl4pPr>
              <a:defRPr sz="1400">
                <a:solidFill>
                  <a:schemeClr val="accent6"/>
                </a:solidFill>
                <a:latin typeface="Arial" panose="020B0604020202020204" pitchFamily="34" charset="0"/>
                <a:cs typeface="Arial" panose="020B0604020202020204" pitchFamily="34" charset="0"/>
              </a:defRPr>
            </a:lvl4pPr>
            <a:lvl5pPr>
              <a:defRPr sz="1400">
                <a:solidFill>
                  <a:schemeClr val="accent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descr="A picture containing clipart&#10;&#10;Description generated with very high confidence">
            <a:extLst>
              <a:ext uri="{FF2B5EF4-FFF2-40B4-BE49-F238E27FC236}">
                <a16:creationId xmlns:a16="http://schemas.microsoft.com/office/drawing/2014/main" id="{544DE6AD-1C09-43C6-B343-601DC7D511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9275" y="151432"/>
            <a:ext cx="1309658" cy="514490"/>
          </a:xfrm>
          <a:prstGeom prst="rect">
            <a:avLst/>
          </a:prstGeom>
        </p:spPr>
      </p:pic>
    </p:spTree>
    <p:extLst>
      <p:ext uri="{BB962C8B-B14F-4D97-AF65-F5344CB8AC3E}">
        <p14:creationId xmlns:p14="http://schemas.microsoft.com/office/powerpoint/2010/main" val="2193731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4728" name="Rectangle 152" hidden="1"/>
          <p:cNvGraphicFramePr>
            <a:graphicFrameLocks/>
          </p:cNvGraphicFramePr>
          <p:nvPr>
            <p:custDataLst>
              <p:tags r:id="rId1"/>
            </p:custDataLst>
          </p:nvPr>
        </p:nvGraphicFramePr>
        <p:xfrm>
          <a:off x="1" y="0"/>
          <a:ext cx="211666" cy="15875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24728" name="Rectangle 15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0"/>
                        <a:ext cx="211666"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itle 9"/>
          <p:cNvSpPr>
            <a:spLocks noGrp="1"/>
          </p:cNvSpPr>
          <p:nvPr>
            <p:ph type="title"/>
          </p:nvPr>
        </p:nvSpPr>
        <p:spPr>
          <a:xfrm>
            <a:off x="768355" y="1739902"/>
            <a:ext cx="10847915" cy="2160734"/>
          </a:xfrm>
          <a:prstGeom prst="rect">
            <a:avLst/>
          </a:prstGeom>
        </p:spPr>
        <p:txBody>
          <a:bodyPr/>
          <a:lstStyle>
            <a:lvl1pPr>
              <a:defRPr sz="3000"/>
            </a:lvl1pPr>
          </a:lstStyle>
          <a:p>
            <a:r>
              <a:rPr lang="en-US"/>
              <a:t>Click to edit Master title style</a:t>
            </a:r>
            <a:endParaRPr lang="en-GB"/>
          </a:p>
        </p:txBody>
      </p:sp>
      <p:sp>
        <p:nvSpPr>
          <p:cNvPr id="26" name="Text Placeholder 11"/>
          <p:cNvSpPr>
            <a:spLocks noGrp="1"/>
          </p:cNvSpPr>
          <p:nvPr>
            <p:ph type="body" sz="quarter" idx="10"/>
          </p:nvPr>
        </p:nvSpPr>
        <p:spPr>
          <a:xfrm>
            <a:off x="768355" y="4209053"/>
            <a:ext cx="10847915" cy="991523"/>
          </a:xfrm>
        </p:spPr>
        <p:txBody>
          <a:bodyPr/>
          <a:lstStyle>
            <a:lvl1pPr>
              <a:defRPr sz="2800" b="0">
                <a:solidFill>
                  <a:schemeClr val="accent5"/>
                </a:solidFill>
              </a:defRPr>
            </a:lvl1pPr>
          </a:lstStyle>
          <a:p>
            <a:pPr lvl="0"/>
            <a:r>
              <a:rPr lang="en-US"/>
              <a:t>Click to edit Master text styles</a:t>
            </a:r>
          </a:p>
        </p:txBody>
      </p:sp>
      <p:sp>
        <p:nvSpPr>
          <p:cNvPr id="27" name="Text Placeholder 14"/>
          <p:cNvSpPr>
            <a:spLocks noGrp="1"/>
          </p:cNvSpPr>
          <p:nvPr>
            <p:ph type="body" sz="quarter" idx="11" hasCustomPrompt="1"/>
          </p:nvPr>
        </p:nvSpPr>
        <p:spPr>
          <a:xfrm>
            <a:off x="768355" y="5244719"/>
            <a:ext cx="10847915" cy="361030"/>
          </a:xfrm>
        </p:spPr>
        <p:txBody>
          <a:bodyPr/>
          <a:lstStyle>
            <a:lvl1pPr>
              <a:defRPr b="0">
                <a:solidFill>
                  <a:schemeClr val="accent5"/>
                </a:solidFill>
              </a:defRPr>
            </a:lvl1pPr>
          </a:lstStyle>
          <a:p>
            <a:pPr lvl="0"/>
            <a:r>
              <a:rPr lang="en-US"/>
              <a:t>Date</a:t>
            </a:r>
            <a:endParaRPr lang="en-GB"/>
          </a:p>
        </p:txBody>
      </p:sp>
      <p:sp>
        <p:nvSpPr>
          <p:cNvPr id="13" name="Text Box 4">
            <a:extLst>
              <a:ext uri="{FF2B5EF4-FFF2-40B4-BE49-F238E27FC236}">
                <a16:creationId xmlns:a16="http://schemas.microsoft.com/office/drawing/2014/main" id="{A417D43C-71BF-4282-9311-FD671FD2CBBC}"/>
              </a:ext>
            </a:extLst>
          </p:cNvPr>
          <p:cNvSpPr txBox="1"/>
          <p:nvPr userDrawn="1"/>
        </p:nvSpPr>
        <p:spPr>
          <a:xfrm>
            <a:off x="3511867" y="5917796"/>
            <a:ext cx="4914314"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62FB508E-9943-4F90-AC00-3404C60F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24196"/>
            <a:ext cx="12191999" cy="438478"/>
          </a:xfrm>
          <a:prstGeom prst="rect">
            <a:avLst/>
          </a:prstGeom>
        </p:spPr>
      </p:pic>
      <p:sp>
        <p:nvSpPr>
          <p:cNvPr id="8" name="Rectangle 7">
            <a:extLst>
              <a:ext uri="{FF2B5EF4-FFF2-40B4-BE49-F238E27FC236}">
                <a16:creationId xmlns:a16="http://schemas.microsoft.com/office/drawing/2014/main" id="{07DE523A-4113-4EA9-A76D-565F9E5AB61D}"/>
              </a:ext>
            </a:extLst>
          </p:cNvPr>
          <p:cNvSpPr/>
          <p:nvPr userDrawn="1"/>
        </p:nvSpPr>
        <p:spPr bwMode="auto">
          <a:xfrm>
            <a:off x="3595607" y="5804223"/>
            <a:ext cx="4692012" cy="4251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ctr" defTabSz="889000" rtl="0" eaLnBrk="1" fontAlgn="base" latinLnBrk="0" hangingPunct="1"/>
            <a:endParaRPr kumimoji="0" lang="en-GB" sz="1400" b="0" i="0" u="none" strike="noStrike" cap="none" normalizeH="0" baseline="0" err="1">
              <a:solidFill>
                <a:schemeClr val="tx1"/>
              </a:solidFill>
              <a:effectLst/>
              <a:latin typeface="+mn-lt"/>
              <a:cs typeface="+mn-cs"/>
            </a:endParaRPr>
          </a:p>
        </p:txBody>
      </p:sp>
    </p:spTree>
    <p:extLst>
      <p:ext uri="{BB962C8B-B14F-4D97-AF65-F5344CB8AC3E}">
        <p14:creationId xmlns:p14="http://schemas.microsoft.com/office/powerpoint/2010/main" val="2983162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Value chain">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579967" y="1568495"/>
            <a:ext cx="3503254" cy="529246"/>
          </a:xfrm>
          <a:prstGeom prst="homePlate">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2" name="Text Placeholder 20"/>
          <p:cNvSpPr>
            <a:spLocks noGrp="1"/>
          </p:cNvSpPr>
          <p:nvPr>
            <p:ph type="body" sz="quarter" idx="14" hasCustomPrompt="1"/>
          </p:nvPr>
        </p:nvSpPr>
        <p:spPr>
          <a:xfrm>
            <a:off x="579967"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0" name="Text Placeholder 2"/>
          <p:cNvSpPr>
            <a:spLocks noGrp="1"/>
          </p:cNvSpPr>
          <p:nvPr>
            <p:ph type="body" idx="20"/>
          </p:nvPr>
        </p:nvSpPr>
        <p:spPr>
          <a:xfrm>
            <a:off x="4166684" y="1568495"/>
            <a:ext cx="3503254" cy="529246"/>
          </a:xfrm>
          <a:prstGeom prst="chevron">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4" name="Text Placeholder 2"/>
          <p:cNvSpPr>
            <a:spLocks noGrp="1"/>
          </p:cNvSpPr>
          <p:nvPr>
            <p:ph type="body" idx="21"/>
          </p:nvPr>
        </p:nvSpPr>
        <p:spPr>
          <a:xfrm>
            <a:off x="7758083" y="1568495"/>
            <a:ext cx="3503254" cy="529246"/>
          </a:xfrm>
          <a:prstGeom prst="chevron">
            <a:avLst>
              <a:gd name="adj" fmla="val 0"/>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a:t>
            </a:r>
          </a:p>
        </p:txBody>
      </p:sp>
      <p:sp>
        <p:nvSpPr>
          <p:cNvPr id="16" name="Text Placeholder 20"/>
          <p:cNvSpPr>
            <a:spLocks noGrp="1"/>
          </p:cNvSpPr>
          <p:nvPr>
            <p:ph type="body" sz="quarter" idx="22" hasCustomPrompt="1"/>
          </p:nvPr>
        </p:nvSpPr>
        <p:spPr>
          <a:xfrm>
            <a:off x="4199783"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7" name="Text Placeholder 20"/>
          <p:cNvSpPr>
            <a:spLocks noGrp="1"/>
          </p:cNvSpPr>
          <p:nvPr>
            <p:ph type="body" sz="quarter" idx="23" hasCustomPrompt="1"/>
          </p:nvPr>
        </p:nvSpPr>
        <p:spPr>
          <a:xfrm>
            <a:off x="7803048" y="2193260"/>
            <a:ext cx="3458288"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1" name="Title 1">
            <a:extLst>
              <a:ext uri="{FF2B5EF4-FFF2-40B4-BE49-F238E27FC236}">
                <a16:creationId xmlns:a16="http://schemas.microsoft.com/office/drawing/2014/main" id="{D1E3262A-6B7C-423D-9BEF-896A05B0BB5B}"/>
              </a:ext>
            </a:extLst>
          </p:cNvPr>
          <p:cNvSpPr>
            <a:spLocks noGrp="1"/>
          </p:cNvSpPr>
          <p:nvPr>
            <p:ph type="title" hasCustomPrompt="1"/>
          </p:nvPr>
        </p:nvSpPr>
        <p:spPr>
          <a:xfrm>
            <a:off x="579965" y="163513"/>
            <a:ext cx="9829309" cy="831850"/>
          </a:xfrm>
          <a:prstGeom prst="rect">
            <a:avLst/>
          </a:prstGeom>
        </p:spPr>
        <p:txBody>
          <a:bodyPr lIns="0" anchor="t"/>
          <a:lstStyle>
            <a:lvl1pPr>
              <a:defRPr/>
            </a:lvl1pPr>
          </a:lstStyle>
          <a:p>
            <a:r>
              <a:rPr lang="en-US"/>
              <a:t>Slide title</a:t>
            </a:r>
            <a:endParaRPr lang="en-GB"/>
          </a:p>
        </p:txBody>
      </p:sp>
      <p:sp>
        <p:nvSpPr>
          <p:cNvPr id="13" name="Text Placeholder 3">
            <a:extLst>
              <a:ext uri="{FF2B5EF4-FFF2-40B4-BE49-F238E27FC236}">
                <a16:creationId xmlns:a16="http://schemas.microsoft.com/office/drawing/2014/main" id="{07064873-8A8A-478A-AEB9-D58C95672633}"/>
              </a:ext>
            </a:extLst>
          </p:cNvPr>
          <p:cNvSpPr>
            <a:spLocks noGrp="1"/>
          </p:cNvSpPr>
          <p:nvPr>
            <p:ph type="body" sz="quarter" idx="12" hasCustomPrompt="1"/>
          </p:nvPr>
        </p:nvSpPr>
        <p:spPr>
          <a:xfrm>
            <a:off x="580292" y="995363"/>
            <a:ext cx="9829309"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2124116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5" y="163513"/>
            <a:ext cx="9829309" cy="831850"/>
          </a:xfrm>
          <a:prstGeom prst="rect">
            <a:avLst/>
          </a:prstGeom>
        </p:spPr>
        <p:txBody>
          <a:bodyPr lIns="0" anchor="t"/>
          <a:lstStyle>
            <a:lvl1pPr>
              <a:defRPr/>
            </a:lvl1pPr>
          </a:lstStyle>
          <a:p>
            <a:r>
              <a:rPr lang="en-US"/>
              <a:t>Slide title</a:t>
            </a:r>
            <a:endParaRPr lang="en-GB"/>
          </a:p>
        </p:txBody>
      </p:sp>
      <p:sp>
        <p:nvSpPr>
          <p:cNvPr id="4" name="Text Placeholder 3"/>
          <p:cNvSpPr>
            <a:spLocks noGrp="1"/>
          </p:cNvSpPr>
          <p:nvPr>
            <p:ph type="body" sz="quarter" idx="12" hasCustomPrompt="1"/>
          </p:nvPr>
        </p:nvSpPr>
        <p:spPr>
          <a:xfrm>
            <a:off x="580292" y="995363"/>
            <a:ext cx="9829309"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256052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5" y="163513"/>
            <a:ext cx="9969231" cy="463808"/>
          </a:xfrm>
          <a:prstGeom prst="rect">
            <a:avLst/>
          </a:prstGeom>
        </p:spPr>
        <p:txBody>
          <a:bodyPr lIns="0" anchor="t"/>
          <a:lstStyle>
            <a:lvl1pPr>
              <a:defRPr/>
            </a:lvl1pPr>
          </a:lstStyle>
          <a:p>
            <a:r>
              <a:rPr lang="en-US"/>
              <a:t>Slide title</a:t>
            </a:r>
            <a:endParaRPr lang="en-GB"/>
          </a:p>
        </p:txBody>
      </p:sp>
      <p:sp>
        <p:nvSpPr>
          <p:cNvPr id="4" name="Text Placeholder 3"/>
          <p:cNvSpPr>
            <a:spLocks noGrp="1"/>
          </p:cNvSpPr>
          <p:nvPr>
            <p:ph type="body" sz="quarter" idx="12" hasCustomPrompt="1"/>
          </p:nvPr>
        </p:nvSpPr>
        <p:spPr>
          <a:xfrm>
            <a:off x="580292" y="627321"/>
            <a:ext cx="9969231" cy="677604"/>
          </a:xfr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
        <p:nvSpPr>
          <p:cNvPr id="5" name="Text Placeholder 4">
            <a:extLst>
              <a:ext uri="{FF2B5EF4-FFF2-40B4-BE49-F238E27FC236}">
                <a16:creationId xmlns:a16="http://schemas.microsoft.com/office/drawing/2014/main" id="{52381AE9-74D2-4264-97F9-59FABA678BD7}"/>
              </a:ext>
            </a:extLst>
          </p:cNvPr>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876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1">
            <a:extLst>
              <a:ext uri="{FF2B5EF4-FFF2-40B4-BE49-F238E27FC236}">
                <a16:creationId xmlns:a16="http://schemas.microsoft.com/office/drawing/2014/main" id="{C7C00583-D965-4F25-947C-C281ECA035FE}"/>
              </a:ext>
            </a:extLst>
          </p:cNvPr>
          <p:cNvSpPr>
            <a:spLocks noGrp="1"/>
          </p:cNvSpPr>
          <p:nvPr>
            <p:ph type="title" hasCustomPrompt="1"/>
          </p:nvPr>
        </p:nvSpPr>
        <p:spPr>
          <a:xfrm>
            <a:off x="579965" y="163513"/>
            <a:ext cx="9829309" cy="831850"/>
          </a:xfrm>
          <a:prstGeom prst="rect">
            <a:avLst/>
          </a:prstGeom>
        </p:spPr>
        <p:txBody>
          <a:bodyPr lIns="0" anchor="t"/>
          <a:lstStyle>
            <a:lvl1pPr>
              <a:defRPr/>
            </a:lvl1pPr>
          </a:lstStyle>
          <a:p>
            <a:r>
              <a:rPr lang="en-US"/>
              <a:t>Slide title</a:t>
            </a:r>
            <a:endParaRPr lang="en-GB"/>
          </a:p>
        </p:txBody>
      </p:sp>
      <p:sp>
        <p:nvSpPr>
          <p:cNvPr id="5" name="Text Placeholder 3">
            <a:extLst>
              <a:ext uri="{FF2B5EF4-FFF2-40B4-BE49-F238E27FC236}">
                <a16:creationId xmlns:a16="http://schemas.microsoft.com/office/drawing/2014/main" id="{3CE9E8CF-6E98-46DC-9252-D50E705D1455}"/>
              </a:ext>
            </a:extLst>
          </p:cNvPr>
          <p:cNvSpPr>
            <a:spLocks noGrp="1"/>
          </p:cNvSpPr>
          <p:nvPr>
            <p:ph type="body" sz="quarter" idx="12" hasCustomPrompt="1"/>
          </p:nvPr>
        </p:nvSpPr>
        <p:spPr>
          <a:xfrm>
            <a:off x="580292" y="995363"/>
            <a:ext cx="9829309"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400" b="0" kern="0" dirty="0" smtClean="0">
                <a:solidFill>
                  <a:schemeClr val="tx1">
                    <a:lumMod val="50000"/>
                    <a:lumOff val="50000"/>
                  </a:schemeClr>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3651452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71D0-2D16-E145-80A7-18E2534145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3721E3-FB23-4641-98A0-DDA858D08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53473F4-2A43-E741-8489-66EA361241DC}"/>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5" name="Footer Placeholder 4">
            <a:extLst>
              <a:ext uri="{FF2B5EF4-FFF2-40B4-BE49-F238E27FC236}">
                <a16:creationId xmlns:a16="http://schemas.microsoft.com/office/drawing/2014/main" id="{9A3F4BF0-BB85-DC43-9882-AC8001D36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F2632-A08C-8943-9B0C-569B5077F5A9}"/>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3696909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71D0-2D16-E145-80A7-18E2534145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3721E3-FB23-4641-98A0-DDA858D08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53473F4-2A43-E741-8489-66EA361241DC}"/>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5" name="Footer Placeholder 4">
            <a:extLst>
              <a:ext uri="{FF2B5EF4-FFF2-40B4-BE49-F238E27FC236}">
                <a16:creationId xmlns:a16="http://schemas.microsoft.com/office/drawing/2014/main" id="{9A3F4BF0-BB85-DC43-9882-AC8001D36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F2632-A08C-8943-9B0C-569B5077F5A9}"/>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41155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EF8C-118A-479A-ADC2-3E5DED8B49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3E37DC-780D-4BBA-9C3A-AD6E35893B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C8A08C-6B22-484F-AD40-02BE68C18A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520543-0967-496F-8F89-A4C8ED0D94FC}"/>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6" name="Footer Placeholder 5">
            <a:extLst>
              <a:ext uri="{FF2B5EF4-FFF2-40B4-BE49-F238E27FC236}">
                <a16:creationId xmlns:a16="http://schemas.microsoft.com/office/drawing/2014/main" id="{B1393E29-89E4-409A-98F1-A621D16781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D883FF-03D0-4270-AFC5-D271261B385C}"/>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1710545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1E4D-7F8D-9446-920E-EAF38573437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0AB310A-8F16-0C46-8548-30DF577AC2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46216E-456A-5445-ABB1-0790B7A2B83E}"/>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5" name="Footer Placeholder 4">
            <a:extLst>
              <a:ext uri="{FF2B5EF4-FFF2-40B4-BE49-F238E27FC236}">
                <a16:creationId xmlns:a16="http://schemas.microsoft.com/office/drawing/2014/main" id="{01D80798-146E-D042-BD46-1E0878275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22E34-8A14-8849-93A0-C81BD8109F65}"/>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3880706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A8E5-504E-BC4A-AE58-C0A88484FD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6CDC57-32F3-DD4F-918C-14388C141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4515277-D4A4-9946-B32D-BF7324BCC3BD}"/>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5" name="Footer Placeholder 4">
            <a:extLst>
              <a:ext uri="{FF2B5EF4-FFF2-40B4-BE49-F238E27FC236}">
                <a16:creationId xmlns:a16="http://schemas.microsoft.com/office/drawing/2014/main" id="{7FB78D77-3BFC-0C4A-B26A-B9C874FEB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3DF5A-8803-AE4A-85C9-B451A20D8970}"/>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2875023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ACFF-EFA1-2842-A2B5-03483BE54BE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3DDA4A-5067-7A42-AD10-31AB89000AB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DCDBE94-3FAA-7E49-8078-2561936780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80398C1-A860-3147-B835-7CF54E04518E}"/>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6" name="Footer Placeholder 5">
            <a:extLst>
              <a:ext uri="{FF2B5EF4-FFF2-40B4-BE49-F238E27FC236}">
                <a16:creationId xmlns:a16="http://schemas.microsoft.com/office/drawing/2014/main" id="{8E91BF64-8754-A541-A3B1-2E89614863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A81C4-862E-594A-825D-330721C9240F}"/>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1280765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28AD-769C-0D4B-A103-08630D8C002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AB9B9FF-96AF-FC4D-A4B4-CB5DDD835A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B82174-E577-9245-958B-520CCCF7EE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9AF279-4145-6640-92A7-3CFDDFDA39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83AB02-F84A-0746-B927-B34CE9B1C2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4C7CC7-C35E-2844-B0A7-68ACD9149214}"/>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8" name="Footer Placeholder 7">
            <a:extLst>
              <a:ext uri="{FF2B5EF4-FFF2-40B4-BE49-F238E27FC236}">
                <a16:creationId xmlns:a16="http://schemas.microsoft.com/office/drawing/2014/main" id="{54438801-CACE-7147-9A1B-66AD646E1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648374-4838-2A47-BD19-0C132B066BB4}"/>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1200253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77DC-8B67-C044-82DE-076631EDD7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85109E9-79FB-5A49-BADB-348260DC10A1}"/>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4" name="Footer Placeholder 3">
            <a:extLst>
              <a:ext uri="{FF2B5EF4-FFF2-40B4-BE49-F238E27FC236}">
                <a16:creationId xmlns:a16="http://schemas.microsoft.com/office/drawing/2014/main" id="{863C2805-80F5-F94D-95B1-F2EDD6D0E9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33D287-70C1-0D4B-8FEC-E8210D995D10}"/>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2639827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1539F-0FA7-7C41-ABE8-D2482E45AD46}"/>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3" name="Footer Placeholder 2">
            <a:extLst>
              <a:ext uri="{FF2B5EF4-FFF2-40B4-BE49-F238E27FC236}">
                <a16:creationId xmlns:a16="http://schemas.microsoft.com/office/drawing/2014/main" id="{177F5788-574B-784D-AEE0-0D279EEDA6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9C03B5-358B-A741-AC0A-E50C8B444639}"/>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1386537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C2FC-6443-7149-ADB8-ED332A3588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7914779-615A-EA4B-8054-5D9AADE95D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06D2310-E87C-A943-95E6-66E51FF43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A5E328-C9A1-3342-82AA-ED974663AD9E}"/>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6" name="Footer Placeholder 5">
            <a:extLst>
              <a:ext uri="{FF2B5EF4-FFF2-40B4-BE49-F238E27FC236}">
                <a16:creationId xmlns:a16="http://schemas.microsoft.com/office/drawing/2014/main" id="{2743EF8D-1675-B044-8378-D24923F32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958AE-5BF5-6F40-9CB2-E7404B7B0A02}"/>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3504018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7C1B-7983-8E44-BB96-2D1FD4D4FC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A20191D-0590-2D48-B92D-858FE96560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C7C40E-CC28-9F4A-A0DB-32F0372E1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AC719A-90B2-7040-900E-582ADC00BD04}"/>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6" name="Footer Placeholder 5">
            <a:extLst>
              <a:ext uri="{FF2B5EF4-FFF2-40B4-BE49-F238E27FC236}">
                <a16:creationId xmlns:a16="http://schemas.microsoft.com/office/drawing/2014/main" id="{9FA0EE80-ED6F-CB47-B53C-0760CA995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0B441-82A2-0841-ADF5-99366025752E}"/>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1429743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6A9C-0C33-3342-B154-F83A5DABF92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49D3191-CAA0-024F-92AC-7FC138D32DE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15A686-E478-C64A-BC8C-DE78DF4FDDA2}"/>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5" name="Footer Placeholder 4">
            <a:extLst>
              <a:ext uri="{FF2B5EF4-FFF2-40B4-BE49-F238E27FC236}">
                <a16:creationId xmlns:a16="http://schemas.microsoft.com/office/drawing/2014/main" id="{B8F8C9A5-BD84-6B49-9EE4-2F896973A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4A857-10CE-F24A-AA33-D4529280AD4C}"/>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2951290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8135F3-337C-B947-BCDA-DCEDF3687F1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C54319A-5F2B-4C4C-A525-6EDA9A79A5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7FCF9E-9A7C-3843-9720-B464EE0F6489}"/>
              </a:ext>
            </a:extLst>
          </p:cNvPr>
          <p:cNvSpPr>
            <a:spLocks noGrp="1"/>
          </p:cNvSpPr>
          <p:nvPr>
            <p:ph type="dt" sz="half" idx="10"/>
          </p:nvPr>
        </p:nvSpPr>
        <p:spPr/>
        <p:txBody>
          <a:bodyPr/>
          <a:lstStyle/>
          <a:p>
            <a:fld id="{BF1F8D26-DF80-2747-BB2D-805BDCF0C076}" type="datetimeFigureOut">
              <a:rPr lang="en-US" smtClean="0"/>
              <a:t>2/9/2026</a:t>
            </a:fld>
            <a:endParaRPr lang="en-US"/>
          </a:p>
        </p:txBody>
      </p:sp>
      <p:sp>
        <p:nvSpPr>
          <p:cNvPr id="5" name="Footer Placeholder 4">
            <a:extLst>
              <a:ext uri="{FF2B5EF4-FFF2-40B4-BE49-F238E27FC236}">
                <a16:creationId xmlns:a16="http://schemas.microsoft.com/office/drawing/2014/main" id="{851531DE-FD76-FE4D-8462-624EB66E8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03C81-8E30-1D49-BBEC-5EEB61AABC9A}"/>
              </a:ext>
            </a:extLst>
          </p:cNvPr>
          <p:cNvSpPr>
            <a:spLocks noGrp="1"/>
          </p:cNvSpPr>
          <p:nvPr>
            <p:ph type="sldNum" sz="quarter" idx="12"/>
          </p:nvPr>
        </p:nvSpPr>
        <p:spPr/>
        <p:txBody>
          <a:bodyPr/>
          <a:lstStyle/>
          <a:p>
            <a:fld id="{8B28A15D-2F87-7A43-8ABA-084C03DBCED4}" type="slidenum">
              <a:rPr lang="en-US" smtClean="0"/>
              <a:t>‹#›</a:t>
            </a:fld>
            <a:endParaRPr lang="en-US"/>
          </a:p>
        </p:txBody>
      </p:sp>
    </p:spTree>
    <p:extLst>
      <p:ext uri="{BB962C8B-B14F-4D97-AF65-F5344CB8AC3E}">
        <p14:creationId xmlns:p14="http://schemas.microsoft.com/office/powerpoint/2010/main" val="3480692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F83B-42F3-45C0-9FA8-A18AA8ECCC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DC5787-C4B8-4687-8C0D-0C7C31797D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DC9B8-8705-41F1-A25D-0487BA8711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0C663E-75E2-48D4-A740-6E269366E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2C31DC-CC11-49C7-8C2E-8E74448E41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3100DD-8989-4B1C-8543-AACD511CAFC1}"/>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8" name="Footer Placeholder 7">
            <a:extLst>
              <a:ext uri="{FF2B5EF4-FFF2-40B4-BE49-F238E27FC236}">
                <a16:creationId xmlns:a16="http://schemas.microsoft.com/office/drawing/2014/main" id="{FD16CAB9-1F7B-4AE0-8D39-A3139D6A58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9C58A2-CF21-4FD8-9844-3D932322DDE9}"/>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57276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E7AFB36E-E76D-4EE7-AC8C-9621E77E9B9E}"/>
              </a:ext>
            </a:extLst>
          </p:cNvPr>
          <p:cNvSpPr/>
          <p:nvPr userDrawn="1"/>
        </p:nvSpPr>
        <p:spPr bwMode="auto">
          <a:xfrm>
            <a:off x="11934520" y="232758"/>
            <a:ext cx="56269" cy="5985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4406" tIns="84406" rIns="84406" bIns="84406" numCol="1" rtlCol="0" anchor="t" anchorCtr="0" compatLnSpc="1">
            <a:prstTxWarp prst="textNoShape">
              <a:avLst/>
            </a:prstTxWarp>
            <a:noAutofit/>
          </a:bodyPr>
          <a:lstStyle/>
          <a:p>
            <a:pPr marL="0" marR="0" indent="0" algn="ctr" defTabSz="820636" rtl="0" eaLnBrk="1" fontAlgn="base" latinLnBrk="0" hangingPunct="1"/>
            <a:endParaRPr kumimoji="0" lang="en-GB" sz="1292" b="0" i="0" u="none" strike="noStrike" cap="none" normalizeH="0" baseline="0">
              <a:solidFill>
                <a:schemeClr val="tx1"/>
              </a:solidFill>
              <a:effectLst/>
              <a:latin typeface="+mn-lt"/>
              <a:cs typeface="+mn-cs"/>
            </a:endParaRPr>
          </a:p>
        </p:txBody>
      </p:sp>
    </p:spTree>
    <p:extLst>
      <p:ext uri="{BB962C8B-B14F-4D97-AF65-F5344CB8AC3E}">
        <p14:creationId xmlns:p14="http://schemas.microsoft.com/office/powerpoint/2010/main" val="3649845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24728" name="Rectangle 152" hidden="1"/>
          <p:cNvGraphicFramePr>
            <a:graphicFrameLocks/>
          </p:cNvGraphicFramePr>
          <p:nvPr>
            <p:custDataLst>
              <p:tags r:id="rId1"/>
            </p:custDataLst>
          </p:nvPr>
        </p:nvGraphicFramePr>
        <p:xfrm>
          <a:off x="1" y="0"/>
          <a:ext cx="211666" cy="15875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24728" name="Rectangle 15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0"/>
                        <a:ext cx="211666"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itle 9"/>
          <p:cNvSpPr>
            <a:spLocks noGrp="1"/>
          </p:cNvSpPr>
          <p:nvPr>
            <p:ph type="title"/>
          </p:nvPr>
        </p:nvSpPr>
        <p:spPr>
          <a:xfrm>
            <a:off x="768355" y="1739902"/>
            <a:ext cx="10847915" cy="2160734"/>
          </a:xfrm>
          <a:prstGeom prst="rect">
            <a:avLst/>
          </a:prstGeom>
        </p:spPr>
        <p:txBody>
          <a:bodyPr/>
          <a:lstStyle>
            <a:lvl1pPr>
              <a:defRPr sz="3000"/>
            </a:lvl1pPr>
          </a:lstStyle>
          <a:p>
            <a:r>
              <a:rPr lang="en-US"/>
              <a:t>Click to edit Master title style</a:t>
            </a:r>
            <a:endParaRPr lang="en-GB"/>
          </a:p>
        </p:txBody>
      </p:sp>
      <p:sp>
        <p:nvSpPr>
          <p:cNvPr id="26" name="Text Placeholder 11"/>
          <p:cNvSpPr>
            <a:spLocks noGrp="1"/>
          </p:cNvSpPr>
          <p:nvPr>
            <p:ph type="body" sz="quarter" idx="10"/>
          </p:nvPr>
        </p:nvSpPr>
        <p:spPr>
          <a:xfrm>
            <a:off x="768355" y="4209053"/>
            <a:ext cx="10847915" cy="991523"/>
          </a:xfrm>
        </p:spPr>
        <p:txBody>
          <a:bodyPr/>
          <a:lstStyle>
            <a:lvl1pPr>
              <a:defRPr sz="2800" b="0">
                <a:solidFill>
                  <a:schemeClr val="accent5"/>
                </a:solidFill>
              </a:defRPr>
            </a:lvl1pPr>
          </a:lstStyle>
          <a:p>
            <a:pPr lvl="0"/>
            <a:r>
              <a:rPr lang="en-US"/>
              <a:t>Click to edit Master text styles</a:t>
            </a:r>
          </a:p>
        </p:txBody>
      </p:sp>
      <p:sp>
        <p:nvSpPr>
          <p:cNvPr id="27" name="Text Placeholder 14"/>
          <p:cNvSpPr>
            <a:spLocks noGrp="1"/>
          </p:cNvSpPr>
          <p:nvPr>
            <p:ph type="body" sz="quarter" idx="11" hasCustomPrompt="1"/>
          </p:nvPr>
        </p:nvSpPr>
        <p:spPr>
          <a:xfrm>
            <a:off x="768355" y="5244719"/>
            <a:ext cx="10847915" cy="361030"/>
          </a:xfrm>
        </p:spPr>
        <p:txBody>
          <a:bodyPr/>
          <a:lstStyle>
            <a:lvl1pPr>
              <a:defRPr b="0">
                <a:solidFill>
                  <a:schemeClr val="accent5"/>
                </a:solidFill>
              </a:defRPr>
            </a:lvl1pPr>
          </a:lstStyle>
          <a:p>
            <a:pPr lvl="0"/>
            <a:r>
              <a:rPr lang="en-US"/>
              <a:t>Date</a:t>
            </a:r>
            <a:endParaRPr lang="en-GB"/>
          </a:p>
        </p:txBody>
      </p:sp>
    </p:spTree>
    <p:extLst>
      <p:ext uri="{BB962C8B-B14F-4D97-AF65-F5344CB8AC3E}">
        <p14:creationId xmlns:p14="http://schemas.microsoft.com/office/powerpoint/2010/main" val="3385701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endParaRPr lang="en-GB">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2E609688-38EE-4F91-9066-3305E6AAE858}"/>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18AE0E0A-55B4-4BA1-A70F-413CB99FF4E0}"/>
              </a:ext>
            </a:extLst>
          </p:cNvPr>
          <p:cNvSpPr>
            <a:spLocks noGrp="1"/>
          </p:cNvSpPr>
          <p:nvPr>
            <p:ph type="subTitle" idx="14" hasCustomPrompt="1"/>
          </p:nvPr>
        </p:nvSpPr>
        <p:spPr>
          <a:xfrm>
            <a:off x="527049" y="1008938"/>
            <a:ext cx="111378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pic>
        <p:nvPicPr>
          <p:cNvPr id="7" name="Picture 2">
            <a:extLst>
              <a:ext uri="{FF2B5EF4-FFF2-40B4-BE49-F238E27FC236}">
                <a16:creationId xmlns:a16="http://schemas.microsoft.com/office/drawing/2014/main" id="{6CDD14A5-76E2-41FE-ADDF-F4677FC36A4C}"/>
              </a:ext>
            </a:extLst>
          </p:cNvPr>
          <p:cNvPicPr>
            <a:picLocks noChangeAspect="1"/>
          </p:cNvPicPr>
          <p:nvPr userDrawn="1"/>
        </p:nvPicPr>
        <p:blipFill>
          <a:blip r:embed="rId2"/>
          <a:stretch>
            <a:fillRect/>
          </a:stretch>
        </p:blipFill>
        <p:spPr>
          <a:xfrm>
            <a:off x="10429875" y="484069"/>
            <a:ext cx="1247775" cy="527287"/>
          </a:xfrm>
          <a:prstGeom prst="rect">
            <a:avLst/>
          </a:prstGeom>
        </p:spPr>
      </p:pic>
    </p:spTree>
    <p:extLst>
      <p:ext uri="{BB962C8B-B14F-4D97-AF65-F5344CB8AC3E}">
        <p14:creationId xmlns:p14="http://schemas.microsoft.com/office/powerpoint/2010/main" val="57400723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5" y="548652"/>
            <a:ext cx="8756075"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Tree>
    <p:extLst>
      <p:ext uri="{BB962C8B-B14F-4D97-AF65-F5344CB8AC3E}">
        <p14:creationId xmlns:p14="http://schemas.microsoft.com/office/powerpoint/2010/main" val="1608939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ext slide with takeaw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5" y="163513"/>
            <a:ext cx="9969231" cy="831850"/>
          </a:xfrm>
        </p:spPr>
        <p:txBody>
          <a:bodyPr/>
          <a:lstStyle>
            <a:lvl1pPr>
              <a:defRPr/>
            </a:lvl1pPr>
          </a:lstStyle>
          <a:p>
            <a:r>
              <a:rPr lang="en-US"/>
              <a:t>Slide title</a:t>
            </a:r>
            <a:endParaRPr lang="en-GB"/>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36"/>
          <p:cNvSpPr>
            <a:spLocks noGrp="1"/>
          </p:cNvSpPr>
          <p:nvPr>
            <p:ph type="body" sz="quarter" idx="4294967295" hasCustomPrompt="1"/>
          </p:nvPr>
        </p:nvSpPr>
        <p:spPr>
          <a:xfrm>
            <a:off x="2634685" y="5609882"/>
            <a:ext cx="6922631" cy="669027"/>
          </a:xfrm>
          <a:prstGeom prst="rect">
            <a:avLst/>
          </a:prstGeom>
          <a:solidFill>
            <a:schemeClr val="accent4"/>
          </a:solidFill>
          <a:ln w="9525" cap="flat" cmpd="sng" algn="ctr">
            <a:noFill/>
            <a:prstDash val="solid"/>
            <a:round/>
            <a:headEnd type="none" w="med" len="med"/>
            <a:tailEnd type="none" w="med" len="med"/>
          </a:ln>
          <a:effectLst/>
        </p:spPr>
        <p:txBody>
          <a:bodyPr vert="horz" wrap="square" lIns="108000" tIns="91440" rIns="108000" bIns="91440" numCol="1" rtlCol="0" anchor="ctr" anchorCtr="0" compatLnSpc="1">
            <a:prstTxWarp prst="textNoShape">
              <a:avLst/>
            </a:prstTxWarp>
            <a:noAutofit/>
          </a:bodyPr>
          <a:lstStyle>
            <a:lvl1pPr algn="ctr">
              <a:defRPr kumimoji="0" lang="en-US" i="0" u="none" strike="noStrike" kern="1200" cap="none" normalizeH="0" baseline="0" smtClean="0">
                <a:solidFill>
                  <a:schemeClr val="bg1"/>
                </a:solidFill>
                <a:effectLst/>
              </a:defRPr>
            </a:lvl1pPr>
            <a:lvl2pPr>
              <a:defRPr lang="en-US" sz="1400" kern="1200" smtClean="0">
                <a:ea typeface="+mn-ea"/>
              </a:defRPr>
            </a:lvl2pPr>
            <a:lvl3pPr>
              <a:defRPr lang="en-US" sz="1400" kern="1200" smtClean="0">
                <a:ea typeface="+mn-ea"/>
              </a:defRPr>
            </a:lvl3pPr>
            <a:lvl4pPr>
              <a:defRPr lang="en-US" sz="1400" kern="1200" smtClean="0">
                <a:ea typeface="+mn-ea"/>
              </a:defRPr>
            </a:lvl4pPr>
            <a:lvl5pPr>
              <a:defRPr lang="en-GB" sz="1400" kern="1200">
                <a:ea typeface="+mn-ea"/>
              </a:defRPr>
            </a:lvl5pPr>
          </a:lstStyle>
          <a:p>
            <a:pPr marL="0" marR="0" lvl="0" indent="0" algn="ctr" latinLnBrk="0"/>
            <a:r>
              <a:rPr lang="en-US"/>
              <a:t>Click to edit text. Use this ‘takeaway box’ to </a:t>
            </a:r>
            <a:r>
              <a:rPr lang="en-US" err="1"/>
              <a:t>summarise</a:t>
            </a:r>
            <a:r>
              <a:rPr lang="en-US"/>
              <a:t> the key message of the slide</a:t>
            </a:r>
            <a:endParaRPr lang="en-GB"/>
          </a:p>
        </p:txBody>
      </p:sp>
      <p:sp>
        <p:nvSpPr>
          <p:cNvPr id="4" name="Text Placeholder 3"/>
          <p:cNvSpPr>
            <a:spLocks noGrp="1"/>
          </p:cNvSpPr>
          <p:nvPr>
            <p:ph type="body" sz="quarter" idx="12" hasCustomPrompt="1"/>
          </p:nvPr>
        </p:nvSpPr>
        <p:spPr>
          <a:xfrm>
            <a:off x="580292" y="995363"/>
            <a:ext cx="9969231"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600" b="0" kern="0" dirty="0" smtClean="0">
                <a:solidFill>
                  <a:schemeClr val="tx2"/>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a:t>Subtitle</a:t>
            </a:r>
            <a:endParaRPr lang="en-GB"/>
          </a:p>
        </p:txBody>
      </p:sp>
    </p:spTree>
    <p:extLst>
      <p:ext uri="{BB962C8B-B14F-4D97-AF65-F5344CB8AC3E}">
        <p14:creationId xmlns:p14="http://schemas.microsoft.com/office/powerpoint/2010/main" val="1880049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5FC3-22EF-44E8-840F-7C8207A12E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FD208D-3984-4634-81A9-061A729D977D}"/>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4" name="Footer Placeholder 3">
            <a:extLst>
              <a:ext uri="{FF2B5EF4-FFF2-40B4-BE49-F238E27FC236}">
                <a16:creationId xmlns:a16="http://schemas.microsoft.com/office/drawing/2014/main" id="{4237C6AD-DA33-496C-AFD3-6DA7098F22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FD280D-EFD3-4823-91E7-40C06FFD1D31}"/>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9062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9FACF7-2B26-498E-B86E-F09C0A348931}"/>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3" name="Footer Placeholder 2">
            <a:extLst>
              <a:ext uri="{FF2B5EF4-FFF2-40B4-BE49-F238E27FC236}">
                <a16:creationId xmlns:a16="http://schemas.microsoft.com/office/drawing/2014/main" id="{5DBFCB80-5AA7-4EA8-9AEA-A0591C8A4D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30ABBD-7E40-4022-96C4-EAE16250AE11}"/>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379189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5F9FA-984D-4E92-BA0D-27A545C97793}"/>
              </a:ext>
            </a:extLst>
          </p:cNvPr>
          <p:cNvSpPr>
            <a:spLocks noGrp="1"/>
          </p:cNvSpPr>
          <p:nvPr>
            <p:ph type="title"/>
          </p:nvPr>
        </p:nvSpPr>
        <p:spPr>
          <a:xfrm>
            <a:off x="839788" y="457200"/>
            <a:ext cx="9349241" cy="1112838"/>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E633D4-4421-4C58-B0AD-B43A11737D76}"/>
              </a:ext>
            </a:extLst>
          </p:cNvPr>
          <p:cNvSpPr>
            <a:spLocks noGrp="1"/>
          </p:cNvSpPr>
          <p:nvPr>
            <p:ph idx="1"/>
          </p:nvPr>
        </p:nvSpPr>
        <p:spPr>
          <a:xfrm>
            <a:off x="5183188" y="2057400"/>
            <a:ext cx="6172200"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A989D8-6911-4EB8-9AC1-122E810FC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F3AA6-A582-494B-8373-4ECC29700A49}"/>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6" name="Footer Placeholder 5">
            <a:extLst>
              <a:ext uri="{FF2B5EF4-FFF2-40B4-BE49-F238E27FC236}">
                <a16:creationId xmlns:a16="http://schemas.microsoft.com/office/drawing/2014/main" id="{D3A0B745-1016-4D6F-97E1-F6E375C5C3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D29970-9B28-4201-8C87-F2215333927E}"/>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141626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B8CA-787A-476B-A6AE-0B3AFD5306F4}"/>
              </a:ext>
            </a:extLst>
          </p:cNvPr>
          <p:cNvSpPr>
            <a:spLocks noGrp="1"/>
          </p:cNvSpPr>
          <p:nvPr>
            <p:ph type="title"/>
          </p:nvPr>
        </p:nvSpPr>
        <p:spPr>
          <a:xfrm>
            <a:off x="839788" y="457200"/>
            <a:ext cx="9462452" cy="1172391"/>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5CC8E1-C440-45EC-A579-C478E3099328}"/>
              </a:ext>
            </a:extLst>
          </p:cNvPr>
          <p:cNvSpPr>
            <a:spLocks noGrp="1"/>
          </p:cNvSpPr>
          <p:nvPr>
            <p:ph type="pic" idx="1"/>
          </p:nvPr>
        </p:nvSpPr>
        <p:spPr>
          <a:xfrm>
            <a:off x="5183188" y="2124891"/>
            <a:ext cx="6172200" cy="37361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0EE01C-780C-43A5-B851-15E2E3014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A5E8F-7CBC-402D-B221-6DEC6830E6CB}"/>
              </a:ext>
            </a:extLst>
          </p:cNvPr>
          <p:cNvSpPr>
            <a:spLocks noGrp="1"/>
          </p:cNvSpPr>
          <p:nvPr>
            <p:ph type="dt" sz="half" idx="10"/>
          </p:nvPr>
        </p:nvSpPr>
        <p:spPr/>
        <p:txBody>
          <a:bodyPr/>
          <a:lstStyle/>
          <a:p>
            <a:fld id="{8FCD2872-4045-4D31-A6CB-48D58C992978}" type="datetimeFigureOut">
              <a:rPr lang="en-GB" smtClean="0"/>
              <a:t>09/02/2026</a:t>
            </a:fld>
            <a:endParaRPr lang="en-GB"/>
          </a:p>
        </p:txBody>
      </p:sp>
      <p:sp>
        <p:nvSpPr>
          <p:cNvPr id="6" name="Footer Placeholder 5">
            <a:extLst>
              <a:ext uri="{FF2B5EF4-FFF2-40B4-BE49-F238E27FC236}">
                <a16:creationId xmlns:a16="http://schemas.microsoft.com/office/drawing/2014/main" id="{4A7BA6AF-4BA2-463B-9520-0B49965C25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A86B95-7DF3-4F8E-ACA0-8C9E9725A481}"/>
              </a:ext>
            </a:extLst>
          </p:cNvPr>
          <p:cNvSpPr>
            <a:spLocks noGrp="1"/>
          </p:cNvSpPr>
          <p:nvPr>
            <p:ph type="sldNum" sz="quarter" idx="12"/>
          </p:nvPr>
        </p:nvSpPr>
        <p:spPr/>
        <p:txBody>
          <a:bodyPr/>
          <a:lstStyle/>
          <a:p>
            <a:fld id="{4938696F-9FBB-4A73-8880-1B6C3B46431B}" type="slidenum">
              <a:rPr lang="en-GB" smtClean="0"/>
              <a:t>‹#›</a:t>
            </a:fld>
            <a:endParaRPr lang="en-GB"/>
          </a:p>
        </p:txBody>
      </p:sp>
    </p:spTree>
    <p:extLst>
      <p:ext uri="{BB962C8B-B14F-4D97-AF65-F5344CB8AC3E}">
        <p14:creationId xmlns:p14="http://schemas.microsoft.com/office/powerpoint/2010/main" val="64311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3.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oleObject" Target="../embeddings/oleObject3.bin"/><Relationship Id="rId2" Type="http://schemas.openxmlformats.org/officeDocument/2006/relationships/slideLayout" Target="../slideLayouts/slideLayout20.xml"/><Relationship Id="rId16" Type="http://schemas.openxmlformats.org/officeDocument/2006/relationships/tags" Target="../tags/tag5.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image" Target="../media/image4.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slideLayout" Target="../slideLayouts/slideLayout35.xml"/><Relationship Id="rId7"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7.jpeg"/><Relationship Id="rId5" Type="http://schemas.openxmlformats.org/officeDocument/2006/relationships/slideLayout" Target="../slideLayouts/slideLayout37.xml"/><Relationship Id="rId10" Type="http://schemas.openxmlformats.org/officeDocument/2006/relationships/image" Target="../media/image3.emf"/><Relationship Id="rId4" Type="http://schemas.openxmlformats.org/officeDocument/2006/relationships/slideLayout" Target="../slideLayouts/slideLayout36.xml"/><Relationship Id="rId9"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B01A6-8B88-413F-8C79-947D2CF82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A30D8B-5B0A-40F0-8052-25325AD985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02CF33-A6AE-4F64-8139-156A2E027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D2872-4045-4D31-A6CB-48D58C992978}" type="datetimeFigureOut">
              <a:rPr lang="en-GB" smtClean="0"/>
              <a:t>09/02/2026</a:t>
            </a:fld>
            <a:endParaRPr lang="en-GB"/>
          </a:p>
        </p:txBody>
      </p:sp>
      <p:sp>
        <p:nvSpPr>
          <p:cNvPr id="5" name="Footer Placeholder 4">
            <a:extLst>
              <a:ext uri="{FF2B5EF4-FFF2-40B4-BE49-F238E27FC236}">
                <a16:creationId xmlns:a16="http://schemas.microsoft.com/office/drawing/2014/main" id="{502BBE39-6691-4CBB-BB38-5623731131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8C5675-80E3-405E-B7A7-85BE512D0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8696F-9FBB-4A73-8880-1B6C3B46431B}" type="slidenum">
              <a:rPr lang="en-GB" smtClean="0"/>
              <a:t>‹#›</a:t>
            </a:fld>
            <a:endParaRPr lang="en-GB"/>
          </a:p>
        </p:txBody>
      </p:sp>
      <p:pic>
        <p:nvPicPr>
          <p:cNvPr id="11" name="Picture 10" descr="Logo&#10;&#10;Description automatically generated">
            <a:extLst>
              <a:ext uri="{FF2B5EF4-FFF2-40B4-BE49-F238E27FC236}">
                <a16:creationId xmlns:a16="http://schemas.microsoft.com/office/drawing/2014/main" id="{B64082DD-12D8-900C-742C-F4A5DDC97B7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495720" y="365125"/>
            <a:ext cx="1285461" cy="986517"/>
          </a:xfrm>
          <a:prstGeom prst="rect">
            <a:avLst/>
          </a:prstGeom>
        </p:spPr>
      </p:pic>
    </p:spTree>
    <p:extLst>
      <p:ext uri="{BB962C8B-B14F-4D97-AF65-F5344CB8AC3E}">
        <p14:creationId xmlns:p14="http://schemas.microsoft.com/office/powerpoint/2010/main" val="1568775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79" r:id="rId15"/>
    <p:sldLayoutId id="2147483688" r:id="rId16"/>
    <p:sldLayoutId id="2147483690" r:id="rId17"/>
    <p:sldLayoutId id="2147483691" r:id="rId18"/>
  </p:sldLayoutIdLst>
  <p:txStyles>
    <p:titleStyle>
      <a:lvl1pPr algn="l" defTabSz="914400" rtl="0" eaLnBrk="1" latinLnBrk="0" hangingPunct="1">
        <a:lnSpc>
          <a:spcPct val="90000"/>
        </a:lnSpc>
        <a:spcBef>
          <a:spcPct val="0"/>
        </a:spcBef>
        <a:buNone/>
        <a:defRPr sz="3200" b="1" kern="1200">
          <a:solidFill>
            <a:srgbClr val="00963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6"/>
            </p:custDataLst>
          </p:nvPr>
        </p:nvGraphicFramePr>
        <p:xfrm>
          <a:off x="1973" y="1594"/>
          <a:ext cx="1953" cy="1587"/>
        </p:xfrm>
        <a:graphic>
          <a:graphicData uri="http://schemas.openxmlformats.org/presentationml/2006/ole">
            <mc:AlternateContent xmlns:mc="http://schemas.openxmlformats.org/markup-compatibility/2006">
              <mc:Choice xmlns:v="urn:schemas-microsoft-com:vml" Requires="v">
                <p:oleObj name="think-cell Slide" r:id="rId17" imgW="360" imgH="360" progId="TCLayout.ActiveDocument.1">
                  <p:embed/>
                </p:oleObj>
              </mc:Choice>
              <mc:Fallback>
                <p:oleObj name="think-cell Slide" r:id="rId17" imgW="360" imgH="360" progId="TCLayout.ActiveDocument.1">
                  <p:embed/>
                  <p:pic>
                    <p:nvPicPr>
                      <p:cNvPr id="16" name="Object 15" hidden="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3" y="1594"/>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Rectangle 2"/>
          <p:cNvSpPr>
            <a:spLocks noGrp="1" noChangeArrowheads="1"/>
          </p:cNvSpPr>
          <p:nvPr>
            <p:ph type="title"/>
          </p:nvPr>
        </p:nvSpPr>
        <p:spPr bwMode="auto">
          <a:xfrm>
            <a:off x="579987" y="163513"/>
            <a:ext cx="9863869" cy="831850"/>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p>
            <a:pPr lvl="0"/>
            <a:r>
              <a:rPr lang="en-GB"/>
              <a:t>Slide title</a:t>
            </a:r>
          </a:p>
        </p:txBody>
      </p:sp>
      <p:sp>
        <p:nvSpPr>
          <p:cNvPr id="1034" name="Rectangle 10"/>
          <p:cNvSpPr>
            <a:spLocks noGrp="1" noChangeArrowheads="1"/>
          </p:cNvSpPr>
          <p:nvPr>
            <p:ph type="body" idx="1"/>
          </p:nvPr>
        </p:nvSpPr>
        <p:spPr bwMode="auto">
          <a:xfrm>
            <a:off x="579967" y="1509714"/>
            <a:ext cx="11032067" cy="4613275"/>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GB"/>
              <a:t>Body text</a:t>
            </a:r>
          </a:p>
          <a:p>
            <a:pPr lvl="1"/>
            <a:r>
              <a:rPr lang="en-GB"/>
              <a:t>First level</a:t>
            </a:r>
          </a:p>
          <a:p>
            <a:pPr lvl="2"/>
            <a:r>
              <a:rPr lang="en-GB"/>
              <a:t>Second level</a:t>
            </a:r>
          </a:p>
          <a:p>
            <a:pPr lvl="3"/>
            <a:r>
              <a:rPr lang="en-GB"/>
              <a:t>Third level</a:t>
            </a:r>
          </a:p>
          <a:p>
            <a:pPr lvl="4"/>
            <a:r>
              <a:rPr lang="en-GB"/>
              <a:t>Quotation level</a:t>
            </a:r>
          </a:p>
        </p:txBody>
      </p:sp>
      <p:sp>
        <p:nvSpPr>
          <p:cNvPr id="1036" name="Text Box 12"/>
          <p:cNvSpPr txBox="1">
            <a:spLocks noChangeArrowheads="1"/>
          </p:cNvSpPr>
          <p:nvPr/>
        </p:nvSpPr>
        <p:spPr bwMode="auto">
          <a:xfrm>
            <a:off x="11385551" y="6675438"/>
            <a:ext cx="234949" cy="131762"/>
          </a:xfrm>
          <a:prstGeom prst="rect">
            <a:avLst/>
          </a:prstGeom>
          <a:noFill/>
          <a:ln w="9525" algn="ctr">
            <a:noFill/>
            <a:miter lim="800000"/>
            <a:headEnd/>
            <a:tailEnd/>
          </a:ln>
          <a:effectLst/>
        </p:spPr>
        <p:txBody>
          <a:bodyPr wrap="none" lIns="0" tIns="0" rIns="0" bIns="0"/>
          <a:lstStyle/>
          <a:p>
            <a:pPr algn="r" defTabSz="820636">
              <a:spcBef>
                <a:spcPct val="0"/>
              </a:spcBef>
            </a:pPr>
            <a:endParaRPr lang="en-GB" sz="831">
              <a:solidFill>
                <a:schemeClr val="tx2"/>
              </a:solidFill>
              <a:latin typeface="+mn-lt"/>
            </a:endParaRPr>
          </a:p>
        </p:txBody>
      </p:sp>
      <p:sp>
        <p:nvSpPr>
          <p:cNvPr id="12" name="Footer Placeholder 2">
            <a:extLst>
              <a:ext uri="{FF2B5EF4-FFF2-40B4-BE49-F238E27FC236}">
                <a16:creationId xmlns:a16="http://schemas.microsoft.com/office/drawing/2014/main" id="{F250122E-B000-45CB-BADF-7C0A85EFECD0}"/>
              </a:ext>
            </a:extLst>
          </p:cNvPr>
          <p:cNvSpPr txBox="1">
            <a:spLocks/>
          </p:cNvSpPr>
          <p:nvPr userDrawn="1"/>
        </p:nvSpPr>
        <p:spPr>
          <a:xfrm>
            <a:off x="1007621" y="6333441"/>
            <a:ext cx="7043895" cy="365125"/>
          </a:xfrm>
          <a:prstGeom prst="rect">
            <a:avLst/>
          </a:prstGeom>
        </p:spPr>
        <p:txBody>
          <a:bodyPr vert="horz" lIns="84406" tIns="42203" rIns="84406" bIns="42203" rtlCol="0" anchor="ctr"/>
          <a:lstStyle>
            <a:defPPr>
              <a:defRPr lang="en-US"/>
            </a:defPPr>
            <a:lvl1pPr marL="0" algn="l" defTabSz="914400" rtl="0" eaLnBrk="1" latinLnBrk="0" hangingPunct="1">
              <a:defRPr sz="1200" b="0" kern="1200">
                <a:solidFill>
                  <a:schemeClr val="accent3">
                    <a:lumMod val="60000"/>
                    <a:lumOff val="40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108" b="0" i="0" u="none" strike="noStrike" kern="1200" cap="none" spc="0" normalizeH="0" baseline="0" noProof="0">
                <a:ln>
                  <a:noFill/>
                </a:ln>
                <a:solidFill>
                  <a:schemeClr val="accent1"/>
                </a:solidFill>
                <a:effectLst/>
                <a:uLnTx/>
                <a:uFillTx/>
                <a:latin typeface="Arial" charset="0"/>
                <a:cs typeface="Arial" charset="0"/>
              </a:rPr>
              <a:t>For a Greener NHS</a:t>
            </a:r>
          </a:p>
        </p:txBody>
      </p:sp>
      <p:sp>
        <p:nvSpPr>
          <p:cNvPr id="14" name="TextBox 13">
            <a:extLst>
              <a:ext uri="{FF2B5EF4-FFF2-40B4-BE49-F238E27FC236}">
                <a16:creationId xmlns:a16="http://schemas.microsoft.com/office/drawing/2014/main" id="{CE78A5F8-DE9B-4D18-AF3E-F87BEFA388E5}"/>
              </a:ext>
            </a:extLst>
          </p:cNvPr>
          <p:cNvSpPr txBox="1"/>
          <p:nvPr userDrawn="1"/>
        </p:nvSpPr>
        <p:spPr>
          <a:xfrm>
            <a:off x="358541" y="6372538"/>
            <a:ext cx="796753" cy="262829"/>
          </a:xfrm>
          <a:prstGeom prst="rect">
            <a:avLst/>
          </a:prstGeom>
          <a:noFill/>
        </p:spPr>
        <p:txBody>
          <a:bodyPr wrap="square" rtlCol="0">
            <a:spAutoFit/>
          </a:bodyPr>
          <a:lstStyle/>
          <a:p>
            <a:pPr algn="l" fontAlgn="auto"/>
            <a:fld id="{34F92BC6-D7C3-584B-87F2-0B845776A5AD}" type="slidenum">
              <a:rPr lang="en-US" sz="1108" smtClean="0">
                <a:solidFill>
                  <a:srgbClr val="768692">
                    <a:lumMod val="60000"/>
                    <a:lumOff val="40000"/>
                  </a:srgbClr>
                </a:solidFill>
                <a:cs typeface="Arial" panose="020B0604020202020204" pitchFamily="34" charset="0"/>
              </a:rPr>
              <a:pPr algn="l" fontAlgn="auto"/>
              <a:t>‹#›</a:t>
            </a:fld>
            <a:r>
              <a:rPr lang="en-US" sz="1108">
                <a:solidFill>
                  <a:srgbClr val="768692">
                    <a:lumMod val="60000"/>
                    <a:lumOff val="40000"/>
                  </a:srgbClr>
                </a:solidFill>
                <a:cs typeface="Arial" panose="020B0604020202020204" pitchFamily="34" charset="0"/>
              </a:rPr>
              <a:t> </a:t>
            </a:r>
            <a:r>
              <a:rPr lang="en-US" sz="1108">
                <a:solidFill>
                  <a:srgbClr val="768692"/>
                </a:solidFill>
                <a:cs typeface="Arial" panose="020B0604020202020204" pitchFamily="34" charset="0"/>
              </a:rPr>
              <a:t>  </a:t>
            </a:r>
            <a:r>
              <a:rPr lang="en-US" sz="1108">
                <a:solidFill>
                  <a:schemeClr val="accent1"/>
                </a:solidFill>
                <a:cs typeface="Arial" panose="020B0604020202020204" pitchFamily="34" charset="0"/>
              </a:rPr>
              <a:t>|</a:t>
            </a:r>
          </a:p>
        </p:txBody>
      </p:sp>
      <p:pic>
        <p:nvPicPr>
          <p:cNvPr id="3" name="Picture 2" descr="A picture containing clipart&#10;&#10;Description generated with very high confidence">
            <a:extLst>
              <a:ext uri="{FF2B5EF4-FFF2-40B4-BE49-F238E27FC236}">
                <a16:creationId xmlns:a16="http://schemas.microsoft.com/office/drawing/2014/main" id="{6528FD15-AE6C-485C-BCDD-4F6AFA93173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43858" y="302932"/>
            <a:ext cx="1309657" cy="443157"/>
          </a:xfrm>
          <a:prstGeom prst="rect">
            <a:avLst/>
          </a:prstGeom>
        </p:spPr>
      </p:pic>
      <p:sp>
        <p:nvSpPr>
          <p:cNvPr id="4" name="Rectangle 3">
            <a:extLst>
              <a:ext uri="{FF2B5EF4-FFF2-40B4-BE49-F238E27FC236}">
                <a16:creationId xmlns:a16="http://schemas.microsoft.com/office/drawing/2014/main" id="{2CD58B5C-5F0C-4554-85D8-AC304F033AEF}"/>
              </a:ext>
            </a:extLst>
          </p:cNvPr>
          <p:cNvSpPr/>
          <p:nvPr userDrawn="1"/>
        </p:nvSpPr>
        <p:spPr bwMode="auto">
          <a:xfrm>
            <a:off x="11950074" y="302932"/>
            <a:ext cx="84276" cy="57781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4406" tIns="84406" rIns="84406" bIns="84406" numCol="1" rtlCol="0" anchor="t" anchorCtr="0" compatLnSpc="1">
            <a:prstTxWarp prst="textNoShape">
              <a:avLst/>
            </a:prstTxWarp>
            <a:noAutofit/>
          </a:bodyPr>
          <a:lstStyle/>
          <a:p>
            <a:pPr marL="0" marR="0" indent="0" algn="ctr" defTabSz="820636" rtl="0" eaLnBrk="1" fontAlgn="base" latinLnBrk="0" hangingPunct="1"/>
            <a:endParaRPr kumimoji="0" lang="en-GB" sz="1292" b="0" i="0" u="none" strike="noStrike" cap="none" normalizeH="0" baseline="0">
              <a:solidFill>
                <a:schemeClr val="tx1"/>
              </a:solidFill>
              <a:effectLst/>
              <a:latin typeface="+mn-lt"/>
              <a:cs typeface="+mn-cs"/>
            </a:endParaRPr>
          </a:p>
        </p:txBody>
      </p:sp>
    </p:spTree>
    <p:extLst>
      <p:ext uri="{BB962C8B-B14F-4D97-AF65-F5344CB8AC3E}">
        <p14:creationId xmlns:p14="http://schemas.microsoft.com/office/powerpoint/2010/main" val="2008896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820636" rtl="0" eaLnBrk="1" fontAlgn="base" hangingPunct="1">
        <a:spcBef>
          <a:spcPct val="0"/>
        </a:spcBef>
        <a:spcAft>
          <a:spcPct val="0"/>
        </a:spcAft>
        <a:defRPr sz="2215" b="1">
          <a:solidFill>
            <a:srgbClr val="00943B"/>
          </a:solidFill>
          <a:latin typeface="+mj-lt"/>
          <a:ea typeface="+mj-ea"/>
          <a:cs typeface="+mj-cs"/>
        </a:defRPr>
      </a:lvl1pPr>
      <a:lvl2pPr algn="l" defTabSz="820636" rtl="0" eaLnBrk="1" fontAlgn="base" hangingPunct="1">
        <a:spcBef>
          <a:spcPct val="0"/>
        </a:spcBef>
        <a:spcAft>
          <a:spcPct val="0"/>
        </a:spcAft>
        <a:defRPr sz="2215" b="1">
          <a:solidFill>
            <a:schemeClr val="tx2"/>
          </a:solidFill>
          <a:latin typeface="Trebuchet MS" pitchFamily="34" charset="0"/>
          <a:cs typeface="Arial" charset="0"/>
        </a:defRPr>
      </a:lvl2pPr>
      <a:lvl3pPr algn="l" defTabSz="820636" rtl="0" eaLnBrk="1" fontAlgn="base" hangingPunct="1">
        <a:spcBef>
          <a:spcPct val="0"/>
        </a:spcBef>
        <a:spcAft>
          <a:spcPct val="0"/>
        </a:spcAft>
        <a:defRPr sz="2215" b="1">
          <a:solidFill>
            <a:schemeClr val="tx2"/>
          </a:solidFill>
          <a:latin typeface="Trebuchet MS" pitchFamily="34" charset="0"/>
          <a:cs typeface="Arial" charset="0"/>
        </a:defRPr>
      </a:lvl3pPr>
      <a:lvl4pPr algn="l" defTabSz="820636" rtl="0" eaLnBrk="1" fontAlgn="base" hangingPunct="1">
        <a:spcBef>
          <a:spcPct val="0"/>
        </a:spcBef>
        <a:spcAft>
          <a:spcPct val="0"/>
        </a:spcAft>
        <a:defRPr sz="2215" b="1">
          <a:solidFill>
            <a:schemeClr val="tx2"/>
          </a:solidFill>
          <a:latin typeface="Trebuchet MS" pitchFamily="34" charset="0"/>
          <a:cs typeface="Arial" charset="0"/>
        </a:defRPr>
      </a:lvl4pPr>
      <a:lvl5pPr algn="l" defTabSz="820636" rtl="0" eaLnBrk="1" fontAlgn="base" hangingPunct="1">
        <a:spcBef>
          <a:spcPct val="0"/>
        </a:spcBef>
        <a:spcAft>
          <a:spcPct val="0"/>
        </a:spcAft>
        <a:defRPr sz="2215" b="1">
          <a:solidFill>
            <a:schemeClr val="tx2"/>
          </a:solidFill>
          <a:latin typeface="Trebuchet MS" pitchFamily="34" charset="0"/>
          <a:cs typeface="Arial" charset="0"/>
        </a:defRPr>
      </a:lvl5pPr>
      <a:lvl6pPr marL="422041" algn="l" defTabSz="820636" rtl="0" eaLnBrk="1" fontAlgn="base" hangingPunct="1">
        <a:spcBef>
          <a:spcPct val="0"/>
        </a:spcBef>
        <a:spcAft>
          <a:spcPct val="0"/>
        </a:spcAft>
        <a:defRPr sz="2215" b="1">
          <a:solidFill>
            <a:schemeClr val="tx2"/>
          </a:solidFill>
          <a:latin typeface="Trebuchet MS" pitchFamily="34" charset="0"/>
          <a:cs typeface="Arial" charset="0"/>
        </a:defRPr>
      </a:lvl6pPr>
      <a:lvl7pPr marL="844083" algn="l" defTabSz="820636" rtl="0" eaLnBrk="1" fontAlgn="base" hangingPunct="1">
        <a:spcBef>
          <a:spcPct val="0"/>
        </a:spcBef>
        <a:spcAft>
          <a:spcPct val="0"/>
        </a:spcAft>
        <a:defRPr sz="2215" b="1">
          <a:solidFill>
            <a:schemeClr val="tx2"/>
          </a:solidFill>
          <a:latin typeface="Trebuchet MS" pitchFamily="34" charset="0"/>
          <a:cs typeface="Arial" charset="0"/>
        </a:defRPr>
      </a:lvl7pPr>
      <a:lvl8pPr marL="1266124" algn="l" defTabSz="820636" rtl="0" eaLnBrk="1" fontAlgn="base" hangingPunct="1">
        <a:spcBef>
          <a:spcPct val="0"/>
        </a:spcBef>
        <a:spcAft>
          <a:spcPct val="0"/>
        </a:spcAft>
        <a:defRPr sz="2215" b="1">
          <a:solidFill>
            <a:schemeClr val="tx2"/>
          </a:solidFill>
          <a:latin typeface="Trebuchet MS" pitchFamily="34" charset="0"/>
          <a:cs typeface="Arial" charset="0"/>
        </a:defRPr>
      </a:lvl8pPr>
      <a:lvl9pPr marL="1688165" algn="l" defTabSz="820636" rtl="0" eaLnBrk="1" fontAlgn="base" hangingPunct="1">
        <a:spcBef>
          <a:spcPct val="0"/>
        </a:spcBef>
        <a:spcAft>
          <a:spcPct val="0"/>
        </a:spcAft>
        <a:defRPr sz="2215" b="1">
          <a:solidFill>
            <a:schemeClr val="tx2"/>
          </a:solidFill>
          <a:latin typeface="Trebuchet MS" pitchFamily="34" charset="0"/>
          <a:cs typeface="Arial" charset="0"/>
        </a:defRPr>
      </a:lvl9pPr>
    </p:titleStyle>
    <p:bodyStyle>
      <a:lvl1pPr algn="l" defTabSz="820636" rtl="0" eaLnBrk="1" fontAlgn="base" hangingPunct="1">
        <a:spcBef>
          <a:spcPct val="20000"/>
        </a:spcBef>
        <a:spcAft>
          <a:spcPct val="0"/>
        </a:spcAft>
        <a:defRPr sz="1477" b="1">
          <a:solidFill>
            <a:schemeClr val="tx1"/>
          </a:solidFill>
          <a:latin typeface="+mn-lt"/>
          <a:ea typeface="+mn-ea"/>
          <a:cs typeface="+mn-cs"/>
        </a:defRPr>
      </a:lvl1pPr>
      <a:lvl2pPr marL="410318" indent="-205159" algn="l" defTabSz="820636" rtl="0" eaLnBrk="1" fontAlgn="base" hangingPunct="1">
        <a:spcBef>
          <a:spcPct val="20000"/>
        </a:spcBef>
        <a:spcAft>
          <a:spcPct val="0"/>
        </a:spcAft>
        <a:buClrTx/>
        <a:buChar char="•"/>
        <a:defRPr sz="1477">
          <a:solidFill>
            <a:schemeClr val="tx1"/>
          </a:solidFill>
          <a:latin typeface="+mn-lt"/>
          <a:cs typeface="+mn-cs"/>
        </a:defRPr>
      </a:lvl2pPr>
      <a:lvl3pPr marL="820636" indent="-205159" algn="l" defTabSz="820636" rtl="0" eaLnBrk="1" fontAlgn="base" hangingPunct="1">
        <a:spcBef>
          <a:spcPct val="20000"/>
        </a:spcBef>
        <a:spcAft>
          <a:spcPct val="0"/>
        </a:spcAft>
        <a:buClrTx/>
        <a:buFont typeface="Arial" panose="020B0604020202020204" pitchFamily="34" charset="0"/>
        <a:buChar char="•"/>
        <a:defRPr sz="1477">
          <a:solidFill>
            <a:schemeClr val="tx1"/>
          </a:solidFill>
          <a:latin typeface="+mn-lt"/>
          <a:cs typeface="+mn-cs"/>
        </a:defRPr>
      </a:lvl3pPr>
      <a:lvl4pPr marL="1235351" indent="-209556" algn="l" defTabSz="820636" rtl="0" eaLnBrk="1" fontAlgn="base" hangingPunct="1">
        <a:spcBef>
          <a:spcPct val="20000"/>
        </a:spcBef>
        <a:spcAft>
          <a:spcPct val="0"/>
        </a:spcAft>
        <a:buClrTx/>
        <a:buFont typeface="Trebuchet MS" pitchFamily="34" charset="0"/>
        <a:buChar char="–"/>
        <a:defRPr sz="1477">
          <a:solidFill>
            <a:schemeClr val="tx1"/>
          </a:solidFill>
          <a:latin typeface="+mn-lt"/>
          <a:cs typeface="+mn-cs"/>
        </a:defRPr>
      </a:lvl4pPr>
      <a:lvl5pPr marL="1844966" indent="-203694" algn="l" defTabSz="820636" rtl="0" eaLnBrk="1" fontAlgn="base" hangingPunct="1">
        <a:spcBef>
          <a:spcPct val="20000"/>
        </a:spcBef>
        <a:spcAft>
          <a:spcPct val="0"/>
        </a:spcAft>
        <a:buClrTx/>
        <a:buFont typeface="Trebuchet MS" pitchFamily="34" charset="0"/>
        <a:buChar char="–"/>
        <a:defRPr sz="1477">
          <a:solidFill>
            <a:schemeClr val="tx1"/>
          </a:solidFill>
          <a:latin typeface="+mn-lt"/>
          <a:cs typeface="+mn-cs"/>
        </a:defRPr>
      </a:lvl5pPr>
      <a:lvl6pPr marL="2267007" indent="-203694" algn="l" defTabSz="820636" rtl="0" eaLnBrk="1" fontAlgn="base" hangingPunct="1">
        <a:spcBef>
          <a:spcPct val="20000"/>
        </a:spcBef>
        <a:spcAft>
          <a:spcPct val="0"/>
        </a:spcAft>
        <a:buClr>
          <a:schemeClr val="tx2"/>
        </a:buClr>
        <a:buFont typeface="Trebuchet MS" pitchFamily="34" charset="0"/>
        <a:buChar char="–"/>
        <a:defRPr sz="1477">
          <a:solidFill>
            <a:schemeClr val="tx1"/>
          </a:solidFill>
          <a:latin typeface="+mn-lt"/>
          <a:cs typeface="+mn-cs"/>
        </a:defRPr>
      </a:lvl6pPr>
      <a:lvl7pPr marL="2689048" indent="-203694" algn="l" defTabSz="820636" rtl="0" eaLnBrk="1" fontAlgn="base" hangingPunct="1">
        <a:spcBef>
          <a:spcPct val="20000"/>
        </a:spcBef>
        <a:spcAft>
          <a:spcPct val="0"/>
        </a:spcAft>
        <a:buClr>
          <a:schemeClr val="tx2"/>
        </a:buClr>
        <a:buFont typeface="Trebuchet MS" pitchFamily="34" charset="0"/>
        <a:buChar char="–"/>
        <a:defRPr sz="1477">
          <a:solidFill>
            <a:schemeClr val="tx1"/>
          </a:solidFill>
          <a:latin typeface="+mn-lt"/>
          <a:cs typeface="+mn-cs"/>
        </a:defRPr>
      </a:lvl7pPr>
      <a:lvl8pPr marL="3111090" indent="-203694" algn="l" defTabSz="820636" rtl="0" eaLnBrk="1" fontAlgn="base" hangingPunct="1">
        <a:spcBef>
          <a:spcPct val="20000"/>
        </a:spcBef>
        <a:spcAft>
          <a:spcPct val="0"/>
        </a:spcAft>
        <a:buClr>
          <a:schemeClr val="tx2"/>
        </a:buClr>
        <a:buFont typeface="Trebuchet MS" pitchFamily="34" charset="0"/>
        <a:buChar char="–"/>
        <a:defRPr sz="1477">
          <a:solidFill>
            <a:schemeClr val="tx1"/>
          </a:solidFill>
          <a:latin typeface="+mn-lt"/>
          <a:cs typeface="+mn-cs"/>
        </a:defRPr>
      </a:lvl8pPr>
      <a:lvl9pPr marL="3533131" indent="-203694" algn="l" defTabSz="820636" rtl="0" eaLnBrk="1" fontAlgn="base" hangingPunct="1">
        <a:spcBef>
          <a:spcPct val="20000"/>
        </a:spcBef>
        <a:spcAft>
          <a:spcPct val="0"/>
        </a:spcAft>
        <a:buClr>
          <a:schemeClr val="tx2"/>
        </a:buClr>
        <a:buFont typeface="Trebuchet MS" pitchFamily="34" charset="0"/>
        <a:buChar char="–"/>
        <a:defRPr sz="1477">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8"/>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16" name="Object 15"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 name="Rectangle 10"/>
          <p:cNvSpPr>
            <a:spLocks noGrp="1" noChangeArrowheads="1"/>
          </p:cNvSpPr>
          <p:nvPr>
            <p:ph type="body" idx="1"/>
          </p:nvPr>
        </p:nvSpPr>
        <p:spPr bwMode="auto">
          <a:xfrm>
            <a:off x="579967" y="1509714"/>
            <a:ext cx="11032066" cy="4613275"/>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GB"/>
              <a:t>Body text</a:t>
            </a:r>
          </a:p>
          <a:p>
            <a:pPr lvl="1"/>
            <a:r>
              <a:rPr lang="en-GB"/>
              <a:t>First level</a:t>
            </a:r>
          </a:p>
          <a:p>
            <a:pPr lvl="2"/>
            <a:r>
              <a:rPr lang="en-GB"/>
              <a:t>Second level</a:t>
            </a:r>
          </a:p>
          <a:p>
            <a:pPr lvl="3"/>
            <a:r>
              <a:rPr lang="en-GB"/>
              <a:t>Third level</a:t>
            </a:r>
          </a:p>
          <a:p>
            <a:pPr lvl="4"/>
            <a:r>
              <a:rPr lang="en-GB"/>
              <a:t>Quotation level</a:t>
            </a:r>
          </a:p>
        </p:txBody>
      </p:sp>
      <p:sp>
        <p:nvSpPr>
          <p:cNvPr id="1036" name="Text Box 12"/>
          <p:cNvSpPr txBox="1">
            <a:spLocks noChangeArrowheads="1"/>
          </p:cNvSpPr>
          <p:nvPr/>
        </p:nvSpPr>
        <p:spPr bwMode="auto">
          <a:xfrm>
            <a:off x="11385551" y="6675438"/>
            <a:ext cx="234949" cy="131762"/>
          </a:xfrm>
          <a:prstGeom prst="rect">
            <a:avLst/>
          </a:prstGeom>
          <a:noFill/>
          <a:ln w="9525" algn="ctr">
            <a:noFill/>
            <a:miter lim="800000"/>
            <a:headEnd/>
            <a:tailEnd/>
          </a:ln>
          <a:effectLst/>
        </p:spPr>
        <p:txBody>
          <a:bodyPr wrap="none" lIns="0" tIns="0" rIns="0" bIns="0"/>
          <a:lstStyle/>
          <a:p>
            <a:pPr algn="r" defTabSz="889000">
              <a:spcBef>
                <a:spcPct val="0"/>
              </a:spcBef>
            </a:pPr>
            <a:endParaRPr lang="en-GB" sz="900">
              <a:solidFill>
                <a:schemeClr val="tx2"/>
              </a:solidFill>
              <a:latin typeface="+mn-lt"/>
            </a:endParaRPr>
          </a:p>
        </p:txBody>
      </p:sp>
      <p:sp>
        <p:nvSpPr>
          <p:cNvPr id="4" name="Rectangle 3">
            <a:extLst>
              <a:ext uri="{FF2B5EF4-FFF2-40B4-BE49-F238E27FC236}">
                <a16:creationId xmlns:a16="http://schemas.microsoft.com/office/drawing/2014/main" id="{2CD58B5C-5F0C-4554-85D8-AC304F033AEF}"/>
              </a:ext>
            </a:extLst>
          </p:cNvPr>
          <p:cNvSpPr/>
          <p:nvPr userDrawn="1"/>
        </p:nvSpPr>
        <p:spPr bwMode="auto">
          <a:xfrm>
            <a:off x="11950074" y="302931"/>
            <a:ext cx="84276" cy="57781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ctr" defTabSz="889000" rtl="0" eaLnBrk="1" fontAlgn="base" latinLnBrk="0" hangingPunct="1"/>
            <a:endParaRPr kumimoji="0" lang="en-GB" sz="1400" b="0" i="0" u="none" strike="noStrike" cap="none" normalizeH="0" baseline="0">
              <a:solidFill>
                <a:schemeClr val="tx1"/>
              </a:solidFill>
              <a:effectLst/>
              <a:latin typeface="+mn-lt"/>
              <a:cs typeface="+mn-cs"/>
            </a:endParaRPr>
          </a:p>
        </p:txBody>
      </p:sp>
      <p:pic>
        <p:nvPicPr>
          <p:cNvPr id="8" name="Picture 7" descr="A picture containing clipart&#10;&#10;Description generated with very high confidence">
            <a:extLst>
              <a:ext uri="{FF2B5EF4-FFF2-40B4-BE49-F238E27FC236}">
                <a16:creationId xmlns:a16="http://schemas.microsoft.com/office/drawing/2014/main" id="{79D4DD15-5C32-48F5-AD8E-DD553BDE777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443856" y="357860"/>
            <a:ext cx="1176644" cy="443157"/>
          </a:xfrm>
          <a:prstGeom prst="rect">
            <a:avLst/>
          </a:prstGeom>
        </p:spPr>
      </p:pic>
      <p:sp>
        <p:nvSpPr>
          <p:cNvPr id="9" name="Footer Placeholder 2">
            <a:extLst>
              <a:ext uri="{FF2B5EF4-FFF2-40B4-BE49-F238E27FC236}">
                <a16:creationId xmlns:a16="http://schemas.microsoft.com/office/drawing/2014/main" id="{439CE4F7-F344-4239-BD10-E3A905F44092}"/>
              </a:ext>
            </a:extLst>
          </p:cNvPr>
          <p:cNvSpPr txBox="1">
            <a:spLocks/>
          </p:cNvSpPr>
          <p:nvPr userDrawn="1"/>
        </p:nvSpPr>
        <p:spPr>
          <a:xfrm>
            <a:off x="1007621" y="6333440"/>
            <a:ext cx="7043894"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a:solidFill>
                  <a:schemeClr val="accent3">
                    <a:lumMod val="60000"/>
                    <a:lumOff val="40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Arial" charset="0"/>
                <a:cs typeface="Arial" charset="0"/>
              </a:rPr>
              <a:t>For a Greener NHS</a:t>
            </a:r>
          </a:p>
        </p:txBody>
      </p:sp>
      <p:sp>
        <p:nvSpPr>
          <p:cNvPr id="10" name="TextBox 9">
            <a:extLst>
              <a:ext uri="{FF2B5EF4-FFF2-40B4-BE49-F238E27FC236}">
                <a16:creationId xmlns:a16="http://schemas.microsoft.com/office/drawing/2014/main" id="{DCF83D05-0E1E-421C-8844-5DF4565ECAEE}"/>
              </a:ext>
            </a:extLst>
          </p:cNvPr>
          <p:cNvSpPr txBox="1"/>
          <p:nvPr userDrawn="1"/>
        </p:nvSpPr>
        <p:spPr>
          <a:xfrm>
            <a:off x="358540" y="6372537"/>
            <a:ext cx="796753" cy="276999"/>
          </a:xfrm>
          <a:prstGeom prst="rect">
            <a:avLst/>
          </a:prstGeom>
          <a:noFill/>
        </p:spPr>
        <p:txBody>
          <a:bodyPr wrap="square" rtlCol="0">
            <a:spAutoFit/>
          </a:bodyPr>
          <a:lstStyle/>
          <a:p>
            <a:pPr algn="l" fontAlgn="auto"/>
            <a:fld id="{34F92BC6-D7C3-584B-87F2-0B845776A5AD}" type="slidenum">
              <a:rPr lang="en-US" sz="1200" smtClean="0">
                <a:solidFill>
                  <a:srgbClr val="768692">
                    <a:lumMod val="60000"/>
                    <a:lumOff val="40000"/>
                  </a:srgbClr>
                </a:solidFill>
                <a:cs typeface="Arial" panose="020B0604020202020204" pitchFamily="34" charset="0"/>
              </a:rPr>
              <a:pPr algn="l" fontAlgn="auto"/>
              <a:t>‹#›</a:t>
            </a:fld>
            <a:r>
              <a:rPr lang="en-US" sz="1200">
                <a:solidFill>
                  <a:srgbClr val="768692">
                    <a:lumMod val="60000"/>
                    <a:lumOff val="40000"/>
                  </a:srgbClr>
                </a:solidFill>
                <a:cs typeface="Arial" panose="020B0604020202020204" pitchFamily="34" charset="0"/>
              </a:rPr>
              <a:t> </a:t>
            </a:r>
            <a:r>
              <a:rPr lang="en-US" sz="1200">
                <a:solidFill>
                  <a:srgbClr val="768692"/>
                </a:solidFill>
                <a:cs typeface="Arial" panose="020B0604020202020204" pitchFamily="34" charset="0"/>
              </a:rPr>
              <a:t>  </a:t>
            </a:r>
            <a:r>
              <a:rPr lang="en-US" sz="1200">
                <a:solidFill>
                  <a:srgbClr val="005EB8"/>
                </a:solidFill>
                <a:cs typeface="Arial" panose="020B0604020202020204" pitchFamily="34" charset="0"/>
              </a:rPr>
              <a:t>|</a:t>
            </a:r>
            <a:endParaRPr lang="en-US" sz="1200">
              <a:solidFill>
                <a:srgbClr val="768692"/>
              </a:solidFill>
              <a:cs typeface="Arial" panose="020B0604020202020204" pitchFamily="34" charset="0"/>
            </a:endParaRPr>
          </a:p>
        </p:txBody>
      </p:sp>
    </p:spTree>
    <p:extLst>
      <p:ext uri="{BB962C8B-B14F-4D97-AF65-F5344CB8AC3E}">
        <p14:creationId xmlns:p14="http://schemas.microsoft.com/office/powerpoint/2010/main" val="76745692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xStyles>
    <p:titleStyle>
      <a:lvl1pPr algn="l" defTabSz="889000" rtl="0" eaLnBrk="1" fontAlgn="base" hangingPunct="1">
        <a:spcBef>
          <a:spcPct val="0"/>
        </a:spcBef>
        <a:spcAft>
          <a:spcPct val="0"/>
        </a:spcAft>
        <a:defRPr sz="2400" b="1">
          <a:solidFill>
            <a:schemeClr val="tx2"/>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p:titleStyle>
    <p:bodyStyle>
      <a:lvl1pPr algn="l" defTabSz="889000" rtl="0" eaLnBrk="1" fontAlgn="base" hangingPunct="1">
        <a:spcBef>
          <a:spcPct val="20000"/>
        </a:spcBef>
        <a:spcAft>
          <a:spcPct val="0"/>
        </a:spcAft>
        <a:defRPr sz="1600" b="1">
          <a:solidFill>
            <a:schemeClr val="tx1"/>
          </a:solidFill>
          <a:latin typeface="+mn-lt"/>
          <a:ea typeface="+mn-ea"/>
          <a:cs typeface="+mn-cs"/>
        </a:defRPr>
      </a:lvl1pPr>
      <a:lvl2pPr marL="444500" indent="-222250" algn="l" defTabSz="889000" rtl="0" eaLnBrk="1" fontAlgn="base" hangingPunct="1">
        <a:spcBef>
          <a:spcPct val="20000"/>
        </a:spcBef>
        <a:spcAft>
          <a:spcPct val="0"/>
        </a:spcAft>
        <a:buClrTx/>
        <a:buChar char="•"/>
        <a:defRPr sz="1600">
          <a:solidFill>
            <a:schemeClr val="tx1"/>
          </a:solidFill>
          <a:latin typeface="+mn-lt"/>
          <a:cs typeface="+mn-cs"/>
        </a:defRPr>
      </a:lvl2pPr>
      <a:lvl3pPr marL="889000" indent="-222250" algn="l" defTabSz="889000" rtl="0" eaLnBrk="1" fontAlgn="base" hangingPunct="1">
        <a:spcBef>
          <a:spcPct val="20000"/>
        </a:spcBef>
        <a:spcAft>
          <a:spcPct val="0"/>
        </a:spcAft>
        <a:buClrTx/>
        <a:buFont typeface="Arial" panose="020B0604020202020204" pitchFamily="34" charset="0"/>
        <a:buChar char="•"/>
        <a:defRPr sz="1600">
          <a:solidFill>
            <a:schemeClr val="tx1"/>
          </a:solidFill>
          <a:latin typeface="+mn-lt"/>
          <a:cs typeface="+mn-cs"/>
        </a:defRPr>
      </a:lvl3pPr>
      <a:lvl4pPr marL="1338263" indent="-227013" algn="l" defTabSz="889000" rtl="0" eaLnBrk="1" fontAlgn="base" hangingPunct="1">
        <a:spcBef>
          <a:spcPct val="20000"/>
        </a:spcBef>
        <a:spcAft>
          <a:spcPct val="0"/>
        </a:spcAft>
        <a:buClrTx/>
        <a:buFont typeface="Trebuchet MS" pitchFamily="34" charset="0"/>
        <a:buChar char="–"/>
        <a:defRPr sz="1600">
          <a:solidFill>
            <a:schemeClr val="tx1"/>
          </a:solidFill>
          <a:latin typeface="+mn-lt"/>
          <a:cs typeface="+mn-cs"/>
        </a:defRPr>
      </a:lvl4pPr>
      <a:lvl5pPr marL="1998663" indent="-220663" algn="l" defTabSz="889000" rtl="0" eaLnBrk="1" fontAlgn="base" hangingPunct="1">
        <a:spcBef>
          <a:spcPct val="20000"/>
        </a:spcBef>
        <a:spcAft>
          <a:spcPct val="0"/>
        </a:spcAft>
        <a:buClrTx/>
        <a:buFont typeface="Trebuchet MS" pitchFamily="34" charset="0"/>
        <a:buChar char="–"/>
        <a:defRPr sz="1600">
          <a:solidFill>
            <a:schemeClr val="tx1"/>
          </a:solidFill>
          <a:latin typeface="+mn-lt"/>
          <a:cs typeface="+mn-cs"/>
        </a:defRPr>
      </a:lvl5pPr>
      <a:lvl6pPr marL="24558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6pPr>
      <a:lvl7pPr marL="29130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7pPr>
      <a:lvl8pPr marL="33702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8pPr>
      <a:lvl9pPr marL="38274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4E53BD-F1E9-9042-A747-B8454FC85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BA517F-5097-1746-ADDF-F7D61922DA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45FA2B-FC4E-8346-9AD7-B480ECF99A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F8D26-DF80-2747-BB2D-805BDCF0C076}" type="datetimeFigureOut">
              <a:rPr lang="en-US" smtClean="0"/>
              <a:t>2/9/2026</a:t>
            </a:fld>
            <a:endParaRPr lang="en-US"/>
          </a:p>
        </p:txBody>
      </p:sp>
      <p:sp>
        <p:nvSpPr>
          <p:cNvPr id="5" name="Footer Placeholder 4">
            <a:extLst>
              <a:ext uri="{FF2B5EF4-FFF2-40B4-BE49-F238E27FC236}">
                <a16:creationId xmlns:a16="http://schemas.microsoft.com/office/drawing/2014/main" id="{D81DBC79-A3CF-C948-B797-09CA4B3013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C97CA1-FDBB-7047-9A59-F6C37253D2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8A15D-2F87-7A43-8ABA-084C03DBCED4}" type="slidenum">
              <a:rPr lang="en-US" smtClean="0"/>
              <a:t>‹#›</a:t>
            </a:fld>
            <a:endParaRPr lang="en-US"/>
          </a:p>
        </p:txBody>
      </p:sp>
    </p:spTree>
    <p:extLst>
      <p:ext uri="{BB962C8B-B14F-4D97-AF65-F5344CB8AC3E}">
        <p14:creationId xmlns:p14="http://schemas.microsoft.com/office/powerpoint/2010/main" val="353931494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anny.burrows@nhs.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hyperlink" Target="https://www.ons.gov.uk/peoplepopulationandcommunity/birthsdeathsandmarriages/deaths/articles/excessmortalityduringheatperiods/englandandwales1juneto31august2022/previous/v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hyperlink" Target="https://future.nhs.uk/sustainabilitynetwork/groupHome" TargetMode="External"/><Relationship Id="rId3" Type="http://schemas.openxmlformats.org/officeDocument/2006/relationships/hyperlink" Target="mailto:fanny.burrows@nhs.net" TargetMode="External"/><Relationship Id="rId7" Type="http://schemas.openxmlformats.org/officeDocument/2006/relationships/hyperlink" Target="https://future.nhs.uk/sustainabilitynetwork" TargetMode="External"/><Relationship Id="rId2" Type="http://schemas.openxmlformats.org/officeDocument/2006/relationships/image" Target="../media/image56.jpeg"/><Relationship Id="rId1" Type="http://schemas.openxmlformats.org/officeDocument/2006/relationships/slideLayout" Target="../slideLayouts/slideLayout35.xml"/><Relationship Id="rId6" Type="http://schemas.openxmlformats.org/officeDocument/2006/relationships/hyperlink" Target="https://twitter.com/GreenerNHS" TargetMode="External"/><Relationship Id="rId5" Type="http://schemas.openxmlformats.org/officeDocument/2006/relationships/hyperlink" Target="http://www.england.nhs.uk/email-bulletins/greener-nhs" TargetMode="External"/><Relationship Id="rId4" Type="http://schemas.openxmlformats.org/officeDocument/2006/relationships/hyperlink" Target="http://www.england.nhs.uk/greenernhs" TargetMode="External"/><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9.jpe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43.svg"/><Relationship Id="rId2" Type="http://schemas.openxmlformats.org/officeDocument/2006/relationships/notesSlide" Target="../notesSlides/notesSlide8.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pn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41.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9.jpe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43.svg"/><Relationship Id="rId2" Type="http://schemas.openxmlformats.org/officeDocument/2006/relationships/notesSlide" Target="../notesSlides/notesSlide9.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pn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41.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2D91-D205-47AC-8BF2-9EF78C828F78}"/>
              </a:ext>
            </a:extLst>
          </p:cNvPr>
          <p:cNvSpPr>
            <a:spLocks noGrp="1"/>
          </p:cNvSpPr>
          <p:nvPr>
            <p:ph type="ctrTitle"/>
          </p:nvPr>
        </p:nvSpPr>
        <p:spPr>
          <a:xfrm>
            <a:off x="998557" y="1395963"/>
            <a:ext cx="10681707" cy="2693391"/>
          </a:xfrm>
        </p:spPr>
        <p:txBody>
          <a:bodyPr>
            <a:normAutofit fontScale="90000"/>
          </a:bodyPr>
          <a:lstStyle/>
          <a:p>
            <a:pPr>
              <a:lnSpc>
                <a:spcPct val="120000"/>
              </a:lnSpc>
            </a:pPr>
            <a:br>
              <a:rPr lang="en-GB" sz="2200" dirty="0">
                <a:solidFill>
                  <a:schemeClr val="tx2"/>
                </a:solidFill>
              </a:rPr>
            </a:br>
            <a:br>
              <a:rPr lang="en-GB" sz="2200" dirty="0"/>
            </a:br>
            <a:br>
              <a:rPr lang="en-GB" sz="2200" dirty="0"/>
            </a:br>
            <a:r>
              <a:rPr lang="en-GB" sz="2700" dirty="0">
                <a:cs typeface="Arial"/>
              </a:rPr>
              <a:t>Lighting for Mental Health</a:t>
            </a:r>
            <a:br>
              <a:rPr lang="en-GB" sz="2700" dirty="0">
                <a:cs typeface="Arial"/>
              </a:rPr>
            </a:br>
            <a:br>
              <a:rPr lang="en-GB" sz="2700" dirty="0">
                <a:cs typeface="Arial"/>
              </a:rPr>
            </a:br>
            <a:r>
              <a:rPr lang="en-GB" sz="2700" dirty="0">
                <a:cs typeface="Arial"/>
              </a:rPr>
              <a:t>Environmental Sustainability </a:t>
            </a:r>
            <a:br>
              <a:rPr lang="en-GB" sz="2000" dirty="0">
                <a:cs typeface="Arial"/>
              </a:rPr>
            </a:br>
            <a:br>
              <a:rPr lang="en-GB" sz="2000" dirty="0">
                <a:cs typeface="Arial"/>
              </a:rPr>
            </a:br>
            <a:br>
              <a:rPr lang="en-GB" sz="2000" dirty="0">
                <a:cs typeface="Arial"/>
              </a:rPr>
            </a:br>
            <a:r>
              <a:rPr lang="en-GB" sz="2000" dirty="0">
                <a:cs typeface="Arial"/>
              </a:rPr>
              <a:t>Tuesday 10</a:t>
            </a:r>
            <a:r>
              <a:rPr lang="en-GB" sz="2000" baseline="30000" dirty="0">
                <a:cs typeface="Arial"/>
              </a:rPr>
              <a:t>th</a:t>
            </a:r>
            <a:r>
              <a:rPr lang="en-GB" sz="2000" dirty="0">
                <a:cs typeface="Arial"/>
              </a:rPr>
              <a:t> February 2026</a:t>
            </a:r>
            <a:endParaRPr lang="en-US"/>
          </a:p>
        </p:txBody>
      </p:sp>
      <p:sp>
        <p:nvSpPr>
          <p:cNvPr id="6" name="TextBox 5">
            <a:extLst>
              <a:ext uri="{FF2B5EF4-FFF2-40B4-BE49-F238E27FC236}">
                <a16:creationId xmlns:a16="http://schemas.microsoft.com/office/drawing/2014/main" id="{E3DF684B-18D4-391E-537D-D83B9B720E7A}"/>
              </a:ext>
            </a:extLst>
          </p:cNvPr>
          <p:cNvSpPr txBox="1"/>
          <p:nvPr/>
        </p:nvSpPr>
        <p:spPr>
          <a:xfrm>
            <a:off x="1019416" y="4866620"/>
            <a:ext cx="3425968" cy="1283864"/>
          </a:xfrm>
          <a:prstGeom prst="rect">
            <a:avLst/>
          </a:prstGeom>
          <a:noFill/>
        </p:spPr>
        <p:txBody>
          <a:bodyPr wrap="square" lIns="91440" tIns="45720" rIns="91440" bIns="45720" rtlCol="0" anchor="t">
            <a:spAutoFit/>
          </a:bodyPr>
          <a:lstStyle/>
          <a:p>
            <a:pPr rtl="0" fontAlgn="base"/>
            <a:r>
              <a:rPr lang="en-GB" sz="2000" b="1" i="0" dirty="0">
                <a:solidFill>
                  <a:srgbClr val="000000"/>
                </a:solidFill>
                <a:effectLst/>
                <a:latin typeface="Arial"/>
                <a:cs typeface="Arial"/>
              </a:rPr>
              <a:t>Dr Fanny Burrows</a:t>
            </a:r>
            <a:endParaRPr lang="en-GB" i="0" dirty="0">
              <a:solidFill>
                <a:srgbClr val="000000"/>
              </a:solidFill>
              <a:effectLst/>
              <a:latin typeface="Arial"/>
              <a:cs typeface="Arial"/>
            </a:endParaRPr>
          </a:p>
          <a:p>
            <a:r>
              <a:rPr lang="en-GB" i="1" dirty="0">
                <a:latin typeface="Arial"/>
                <a:cs typeface="Arial"/>
              </a:rPr>
              <a:t>Email:</a:t>
            </a:r>
            <a:r>
              <a:rPr lang="en-GB" dirty="0">
                <a:latin typeface="Arial"/>
                <a:cs typeface="Arial"/>
              </a:rPr>
              <a:t> </a:t>
            </a:r>
            <a:r>
              <a:rPr lang="en-GB" u="sng" dirty="0">
                <a:solidFill>
                  <a:srgbClr val="009639"/>
                </a:solidFill>
                <a:latin typeface="Arial"/>
                <a:cs typeface="Arial"/>
                <a:hlinkClick r:id="rId3"/>
              </a:rPr>
              <a:t>fanny.burrows@nhs.net</a:t>
            </a:r>
            <a:r>
              <a:rPr lang="en-GB" dirty="0">
                <a:latin typeface="Arial"/>
                <a:cs typeface="Arial"/>
              </a:rPr>
              <a:t> </a:t>
            </a:r>
          </a:p>
          <a:p>
            <a:pPr algn="ctr"/>
            <a:endParaRPr lang="en-GB" dirty="0">
              <a:solidFill>
                <a:srgbClr val="000000"/>
              </a:solidFill>
              <a:latin typeface="Arial"/>
              <a:cs typeface="Arial"/>
            </a:endParaRPr>
          </a:p>
          <a:p>
            <a:endParaRPr lang="en-GB" sz="2000" b="1" dirty="0">
              <a:solidFill>
                <a:srgbClr val="000000"/>
              </a:solidFill>
              <a:latin typeface="Arial"/>
              <a:cs typeface="Arial"/>
            </a:endParaRPr>
          </a:p>
        </p:txBody>
      </p:sp>
      <p:sp>
        <p:nvSpPr>
          <p:cNvPr id="5" name="TextBox 4">
            <a:extLst>
              <a:ext uri="{FF2B5EF4-FFF2-40B4-BE49-F238E27FC236}">
                <a16:creationId xmlns:a16="http://schemas.microsoft.com/office/drawing/2014/main" id="{5DF0AA9B-0B30-4A4B-B82D-E9E3875507BD}"/>
              </a:ext>
            </a:extLst>
          </p:cNvPr>
          <p:cNvSpPr txBox="1"/>
          <p:nvPr/>
        </p:nvSpPr>
        <p:spPr>
          <a:xfrm>
            <a:off x="4943231" y="5811471"/>
            <a:ext cx="5413375" cy="9618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Arial"/>
                <a:ea typeface="Arial"/>
                <a:cs typeface="Arial"/>
              </a:rPr>
              <a:t>Interim Head of Sustainability </a:t>
            </a:r>
          </a:p>
          <a:p>
            <a:r>
              <a:rPr lang="en-US" sz="1400" dirty="0">
                <a:latin typeface="Arial"/>
                <a:ea typeface="Arial"/>
                <a:cs typeface="Arial"/>
              </a:rPr>
              <a:t>Frimley Park, Wexham Park &amp; Heatherwood Hospitals</a:t>
            </a:r>
          </a:p>
          <a:p>
            <a:endParaRPr lang="en-US" sz="1050">
              <a:latin typeface="Arial"/>
              <a:ea typeface="Arial"/>
              <a:cs typeface="Arial"/>
            </a:endParaRPr>
          </a:p>
          <a:p>
            <a:pPr algn="ctr"/>
            <a:endParaRPr lang="en-GB" sz="1600"/>
          </a:p>
        </p:txBody>
      </p:sp>
      <p:pic>
        <p:nvPicPr>
          <p:cNvPr id="8" name="Picture 7" descr="A green and black logo&#10;&#10;AI-generated content may be incorrect.">
            <a:extLst>
              <a:ext uri="{FF2B5EF4-FFF2-40B4-BE49-F238E27FC236}">
                <a16:creationId xmlns:a16="http://schemas.microsoft.com/office/drawing/2014/main" id="{0B7EA16A-FEC9-3074-E2E6-C301EA38B8C1}"/>
              </a:ext>
            </a:extLst>
          </p:cNvPr>
          <p:cNvPicPr>
            <a:picLocks noChangeAspect="1"/>
          </p:cNvPicPr>
          <p:nvPr/>
        </p:nvPicPr>
        <p:blipFill>
          <a:blip r:embed="rId4"/>
          <a:stretch>
            <a:fillRect/>
          </a:stretch>
        </p:blipFill>
        <p:spPr>
          <a:xfrm>
            <a:off x="10532445" y="4748226"/>
            <a:ext cx="999528" cy="734375"/>
          </a:xfrm>
          <a:prstGeom prst="rect">
            <a:avLst/>
          </a:prstGeom>
          <a:ln>
            <a:noFill/>
          </a:ln>
        </p:spPr>
      </p:pic>
      <p:pic>
        <p:nvPicPr>
          <p:cNvPr id="9" name="Picture 8" descr="A logo for a health care company&#10;&#10;AI-generated content may be incorrect.">
            <a:extLst>
              <a:ext uri="{FF2B5EF4-FFF2-40B4-BE49-F238E27FC236}">
                <a16:creationId xmlns:a16="http://schemas.microsoft.com/office/drawing/2014/main" id="{CC1E81D2-1695-B228-EFE0-FEA04DE75B1D}"/>
              </a:ext>
            </a:extLst>
          </p:cNvPr>
          <p:cNvPicPr>
            <a:picLocks noChangeAspect="1"/>
          </p:cNvPicPr>
          <p:nvPr/>
        </p:nvPicPr>
        <p:blipFill>
          <a:blip r:embed="rId5"/>
          <a:stretch>
            <a:fillRect/>
          </a:stretch>
        </p:blipFill>
        <p:spPr>
          <a:xfrm>
            <a:off x="9856087" y="5444116"/>
            <a:ext cx="1671246" cy="1066573"/>
          </a:xfrm>
          <a:prstGeom prst="rect">
            <a:avLst/>
          </a:prstGeom>
          <a:ln>
            <a:noFill/>
          </a:ln>
        </p:spPr>
      </p:pic>
      <p:sp>
        <p:nvSpPr>
          <p:cNvPr id="11" name="TextBox 10">
            <a:extLst>
              <a:ext uri="{FF2B5EF4-FFF2-40B4-BE49-F238E27FC236}">
                <a16:creationId xmlns:a16="http://schemas.microsoft.com/office/drawing/2014/main" id="{E44206C7-A5C5-8D47-7546-742A63F7EFA5}"/>
              </a:ext>
            </a:extLst>
          </p:cNvPr>
          <p:cNvSpPr txBox="1"/>
          <p:nvPr/>
        </p:nvSpPr>
        <p:spPr>
          <a:xfrm>
            <a:off x="4943231" y="4596423"/>
            <a:ext cx="6096000" cy="8053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0"/>
            <a:r>
              <a:rPr lang="en-GB" dirty="0">
                <a:latin typeface="Arial"/>
                <a:ea typeface="Segoe UI"/>
                <a:cs typeface="Segoe UI"/>
              </a:rPr>
              <a:t>​</a:t>
            </a:r>
            <a:endParaRPr lang="en-GB" sz="2800">
              <a:latin typeface="Arial"/>
              <a:ea typeface="Segoe UI"/>
              <a:cs typeface="Segoe UI"/>
            </a:endParaRPr>
          </a:p>
          <a:p>
            <a:pPr>
              <a:lnSpc>
                <a:spcPts val="1725"/>
              </a:lnSpc>
            </a:pPr>
            <a:r>
              <a:rPr lang="en-GB" sz="1600" b="1" baseline="0" dirty="0">
                <a:latin typeface="Arial"/>
                <a:ea typeface="Segoe UI"/>
                <a:cs typeface="Segoe UI"/>
              </a:rPr>
              <a:t>Senior Lead, Research, Innovation &amp; Supply Chain</a:t>
            </a:r>
            <a:endParaRPr lang="en-GB" sz="1600" b="1" dirty="0">
              <a:latin typeface="Arial"/>
              <a:ea typeface="Segoe UI"/>
              <a:cs typeface="Segoe UI"/>
            </a:endParaRPr>
          </a:p>
          <a:p>
            <a:pPr>
              <a:lnSpc>
                <a:spcPts val="1725"/>
              </a:lnSpc>
            </a:pPr>
            <a:r>
              <a:rPr lang="en-GB" sz="1600" dirty="0">
                <a:latin typeface="Arial"/>
                <a:ea typeface="Segoe UI"/>
                <a:cs typeface="Segoe UI"/>
              </a:rPr>
              <a:t>​</a:t>
            </a:r>
            <a:r>
              <a:rPr lang="en-GB" sz="1400" baseline="0" dirty="0">
                <a:latin typeface="Arial"/>
                <a:ea typeface="Segoe UI"/>
                <a:cs typeface="Segoe UI"/>
              </a:rPr>
              <a:t>Greener NHS National Programme</a:t>
            </a:r>
            <a:endParaRPr lang="en-GB" sz="1400" dirty="0">
              <a:cs typeface="Arial"/>
            </a:endParaRPr>
          </a:p>
        </p:txBody>
      </p:sp>
    </p:spTree>
    <p:extLst>
      <p:ext uri="{BB962C8B-B14F-4D97-AF65-F5344CB8AC3E}">
        <p14:creationId xmlns:p14="http://schemas.microsoft.com/office/powerpoint/2010/main" val="4242687170"/>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F01108-597D-48F6-8CAB-B963BFD91F9C}"/>
              </a:ext>
            </a:extLst>
          </p:cNvPr>
          <p:cNvPicPr>
            <a:picLocks noChangeAspect="1"/>
          </p:cNvPicPr>
          <p:nvPr/>
        </p:nvPicPr>
        <p:blipFill>
          <a:blip r:embed="rId3"/>
          <a:stretch>
            <a:fillRect/>
          </a:stretch>
        </p:blipFill>
        <p:spPr>
          <a:xfrm>
            <a:off x="5376863" y="1177605"/>
            <a:ext cx="6509297" cy="5472467"/>
          </a:xfrm>
          <a:prstGeom prst="rect">
            <a:avLst/>
          </a:prstGeom>
        </p:spPr>
      </p:pic>
      <p:pic>
        <p:nvPicPr>
          <p:cNvPr id="6" name="Picture 5">
            <a:extLst>
              <a:ext uri="{FF2B5EF4-FFF2-40B4-BE49-F238E27FC236}">
                <a16:creationId xmlns:a16="http://schemas.microsoft.com/office/drawing/2014/main" id="{B14CB059-E5CD-4881-ACED-C4EF7EEAB0D4}"/>
              </a:ext>
            </a:extLst>
          </p:cNvPr>
          <p:cNvPicPr>
            <a:picLocks noChangeAspect="1"/>
          </p:cNvPicPr>
          <p:nvPr/>
        </p:nvPicPr>
        <p:blipFill>
          <a:blip r:embed="rId4"/>
          <a:stretch>
            <a:fillRect/>
          </a:stretch>
        </p:blipFill>
        <p:spPr>
          <a:xfrm>
            <a:off x="532440" y="1577810"/>
            <a:ext cx="2220977" cy="2894799"/>
          </a:xfrm>
          <a:prstGeom prst="rect">
            <a:avLst/>
          </a:prstGeom>
          <a:effectLst>
            <a:outerShdw blurRad="63500" sx="102000" sy="102000" algn="ctr" rotWithShape="0">
              <a:prstClr val="black">
                <a:alpha val="40000"/>
              </a:prstClr>
            </a:outerShdw>
          </a:effectLst>
        </p:spPr>
      </p:pic>
      <p:sp>
        <p:nvSpPr>
          <p:cNvPr id="7" name="Title 2">
            <a:extLst>
              <a:ext uri="{FF2B5EF4-FFF2-40B4-BE49-F238E27FC236}">
                <a16:creationId xmlns:a16="http://schemas.microsoft.com/office/drawing/2014/main" id="{D981711B-3A5A-400F-9260-F50A2247D05F}"/>
              </a:ext>
            </a:extLst>
          </p:cNvPr>
          <p:cNvSpPr txBox="1">
            <a:spLocks/>
          </p:cNvSpPr>
          <p:nvPr/>
        </p:nvSpPr>
        <p:spPr bwMode="auto">
          <a:xfrm>
            <a:off x="532440" y="77243"/>
            <a:ext cx="9863870" cy="831850"/>
          </a:xfrm>
          <a:prstGeom prst="rect">
            <a:avLst/>
          </a:prstGeom>
          <a:noFill/>
          <a:ln w="9525" algn="ctr">
            <a:noFill/>
            <a:miter lim="800000"/>
            <a:headEnd/>
            <a:tailEnd/>
          </a:ln>
          <a:effectLst/>
        </p:spPr>
        <p:txBody>
          <a:bodyPr vert="horz" wrap="square" lIns="0" tIns="44439" rIns="0" bIns="44439" numCol="1" anchor="ctr" anchorCtr="0" compatLnSpc="1">
            <a:prstTxWarp prst="textNoShape">
              <a:avLst/>
            </a:prstTxWarp>
          </a:bodyPr>
          <a:lstStyle>
            <a:lvl1pPr algn="l" defTabSz="889000" rtl="0" eaLnBrk="1" fontAlgn="base" hangingPunct="1">
              <a:spcBef>
                <a:spcPct val="0"/>
              </a:spcBef>
              <a:spcAft>
                <a:spcPct val="0"/>
              </a:spcAft>
              <a:defRPr sz="2400" b="1">
                <a:solidFill>
                  <a:srgbClr val="00943B"/>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a:lstStyle>
          <a:p>
            <a:pPr marL="0" marR="0" lvl="0" indent="0" algn="l" defTabSz="889000" rtl="0" eaLnBrk="1" fontAlgn="base" latinLnBrk="0" hangingPunct="1">
              <a:lnSpc>
                <a:spcPct val="100000"/>
              </a:lnSpc>
              <a:spcBef>
                <a:spcPct val="0"/>
              </a:spcBef>
              <a:spcAft>
                <a:spcPct val="0"/>
              </a:spcAft>
              <a:buClrTx/>
              <a:buSzTx/>
              <a:buFontTx/>
              <a:buNone/>
              <a:tabLst/>
              <a:defRPr/>
            </a:pPr>
            <a:r>
              <a:rPr lang="en-GB" dirty="0">
                <a:solidFill>
                  <a:srgbClr val="0070C0"/>
                </a:solidFill>
                <a:latin typeface="Arial"/>
                <a:cs typeface="Arial"/>
              </a:rPr>
              <a:t>Decarbonising</a:t>
            </a:r>
            <a:r>
              <a:rPr kumimoji="0" lang="en-GB" sz="2400" b="1" i="0" u="none" strike="noStrike" kern="1200" cap="none" spc="0" normalizeH="0" baseline="0" noProof="0" dirty="0">
                <a:ln>
                  <a:noFill/>
                </a:ln>
                <a:solidFill>
                  <a:srgbClr val="0070C0"/>
                </a:solidFill>
                <a:effectLst/>
                <a:uLnTx/>
                <a:uFillTx/>
                <a:latin typeface="Arial"/>
                <a:ea typeface="+mj-ea"/>
                <a:cs typeface="Arial"/>
              </a:rPr>
              <a:t> the </a:t>
            </a:r>
            <a:r>
              <a:rPr kumimoji="0" lang="en-GB" sz="2400" b="1" i="0" u="none" strike="noStrike" kern="1200" cap="none" spc="0" normalizeH="0" baseline="0" noProof="0" dirty="0">
                <a:ln>
                  <a:noFill/>
                </a:ln>
                <a:solidFill>
                  <a:srgbClr val="0070C0"/>
                </a:solidFill>
                <a:effectLst/>
                <a:uLnTx/>
                <a:uFillTx/>
                <a:latin typeface="Arial"/>
                <a:cs typeface="Arial"/>
              </a:rPr>
              <a:t>NHS </a:t>
            </a:r>
            <a:r>
              <a:rPr kumimoji="0" lang="en-GB" sz="2400" b="1" i="0" u="none" strike="noStrike" kern="0" cap="none" spc="0" normalizeH="0" baseline="0" noProof="0" dirty="0">
                <a:ln>
                  <a:noFill/>
                </a:ln>
                <a:solidFill>
                  <a:srgbClr val="0070C0"/>
                </a:solidFill>
                <a:effectLst/>
                <a:uLnTx/>
                <a:uFillTx/>
                <a:latin typeface="Arial"/>
                <a:cs typeface="Arial"/>
              </a:rPr>
              <a:t>estate</a:t>
            </a:r>
          </a:p>
        </p:txBody>
      </p:sp>
      <p:pic>
        <p:nvPicPr>
          <p:cNvPr id="2" name="Picture 1">
            <a:extLst>
              <a:ext uri="{FF2B5EF4-FFF2-40B4-BE49-F238E27FC236}">
                <a16:creationId xmlns:a16="http://schemas.microsoft.com/office/drawing/2014/main" id="{0D067E85-88B9-7728-1384-0D1D7FF44A51}"/>
              </a:ext>
            </a:extLst>
          </p:cNvPr>
          <p:cNvPicPr>
            <a:picLocks noChangeAspect="1"/>
          </p:cNvPicPr>
          <p:nvPr/>
        </p:nvPicPr>
        <p:blipFill>
          <a:blip r:embed="rId5"/>
          <a:stretch>
            <a:fillRect/>
          </a:stretch>
        </p:blipFill>
        <p:spPr>
          <a:xfrm>
            <a:off x="2281443" y="2915244"/>
            <a:ext cx="2220976" cy="3114729"/>
          </a:xfrm>
          <a:prstGeom prst="rect">
            <a:avLst/>
          </a:prstGeom>
          <a:effectLst>
            <a:glow rad="127000">
              <a:schemeClr val="bg1">
                <a:lumMod val="85000"/>
              </a:schemeClr>
            </a:glow>
          </a:effectLst>
        </p:spPr>
      </p:pic>
      <p:sp>
        <p:nvSpPr>
          <p:cNvPr id="3" name="Rectangle: Rounded Corners 2">
            <a:extLst>
              <a:ext uri="{FF2B5EF4-FFF2-40B4-BE49-F238E27FC236}">
                <a16:creationId xmlns:a16="http://schemas.microsoft.com/office/drawing/2014/main" id="{3CC4ADF2-0815-CD07-FD18-3F98B26F1A97}"/>
              </a:ext>
            </a:extLst>
          </p:cNvPr>
          <p:cNvSpPr/>
          <p:nvPr/>
        </p:nvSpPr>
        <p:spPr>
          <a:xfrm>
            <a:off x="5776157" y="2282590"/>
            <a:ext cx="1191513" cy="471533"/>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006091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53B"/>
        </a:solidFill>
        <a:effectLst/>
      </p:bgPr>
    </p:bg>
    <p:spTree>
      <p:nvGrpSpPr>
        <p:cNvPr id="1" name="">
          <a:extLst>
            <a:ext uri="{FF2B5EF4-FFF2-40B4-BE49-F238E27FC236}">
              <a16:creationId xmlns:a16="http://schemas.microsoft.com/office/drawing/2014/main" id="{879D47F3-C339-5397-ACE1-0C3693371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0DEB5-0393-F7D8-B4BB-EE9960B81236}"/>
              </a:ext>
            </a:extLst>
          </p:cNvPr>
          <p:cNvSpPr>
            <a:spLocks noGrp="1"/>
          </p:cNvSpPr>
          <p:nvPr>
            <p:ph type="title"/>
          </p:nvPr>
        </p:nvSpPr>
        <p:spPr>
          <a:xfrm>
            <a:off x="3163948" y="2777941"/>
            <a:ext cx="6072288" cy="1040014"/>
          </a:xfrm>
        </p:spPr>
        <p:txBody>
          <a:bodyPr/>
          <a:lstStyle/>
          <a:p>
            <a:r>
              <a:rPr lang="en-GB" sz="4000" b="0" dirty="0">
                <a:solidFill>
                  <a:schemeClr val="bg1"/>
                </a:solidFill>
                <a:cs typeface="Arial"/>
              </a:rPr>
              <a:t>Lighting &amp; Sustainability</a:t>
            </a:r>
          </a:p>
        </p:txBody>
      </p:sp>
      <p:sp>
        <p:nvSpPr>
          <p:cNvPr id="3" name="Title 1">
            <a:extLst>
              <a:ext uri="{FF2B5EF4-FFF2-40B4-BE49-F238E27FC236}">
                <a16:creationId xmlns:a16="http://schemas.microsoft.com/office/drawing/2014/main" id="{31C39CAE-45C2-0351-8293-721E9840B344}"/>
              </a:ext>
            </a:extLst>
          </p:cNvPr>
          <p:cNvSpPr txBox="1">
            <a:spLocks/>
          </p:cNvSpPr>
          <p:nvPr/>
        </p:nvSpPr>
        <p:spPr>
          <a:xfrm>
            <a:off x="696808" y="577819"/>
            <a:ext cx="1572228" cy="4615627"/>
          </a:xfrm>
          <a:prstGeom prst="rect">
            <a:avLst/>
          </a:prstGeom>
        </p:spPr>
        <p:txBody>
          <a:bodyPr lIns="0" anchor="t"/>
          <a:lstStyle>
            <a:lvl1pPr algn="l" defTabSz="889000" rtl="0" eaLnBrk="1" fontAlgn="base" hangingPunct="1">
              <a:spcBef>
                <a:spcPct val="0"/>
              </a:spcBef>
              <a:spcAft>
                <a:spcPct val="0"/>
              </a:spcAft>
              <a:defRPr sz="2400" b="1">
                <a:solidFill>
                  <a:schemeClr val="tx2"/>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a:lstStyle>
          <a:p>
            <a:pPr marL="0" marR="0" lvl="0" indent="0" algn="l" defTabSz="889000" rtl="0" eaLnBrk="1" fontAlgn="base" latinLnBrk="0" hangingPunct="1">
              <a:lnSpc>
                <a:spcPct val="100000"/>
              </a:lnSpc>
              <a:spcBef>
                <a:spcPct val="0"/>
              </a:spcBef>
              <a:spcAft>
                <a:spcPct val="0"/>
              </a:spcAft>
              <a:buClrTx/>
              <a:buSzTx/>
              <a:buFontTx/>
              <a:buNone/>
              <a:tabLst/>
              <a:defRPr/>
            </a:pPr>
            <a:r>
              <a:rPr lang="en-GB" sz="34400" b="0" kern="0" dirty="0">
                <a:solidFill>
                  <a:srgbClr val="FFFFFF"/>
                </a:solidFill>
                <a:latin typeface="Arial"/>
              </a:rPr>
              <a:t>2</a:t>
            </a:r>
            <a:endParaRPr kumimoji="0" lang="en-GB" sz="34400" b="0" i="0" u="none" strike="noStrike" kern="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2079853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EFFB71-73F9-2AA6-145C-E8E2E7914FF9}"/>
              </a:ext>
            </a:extLst>
          </p:cNvPr>
          <p:cNvSpPr>
            <a:spLocks noGrp="1"/>
          </p:cNvSpPr>
          <p:nvPr>
            <p:ph type="title"/>
          </p:nvPr>
        </p:nvSpPr>
        <p:spPr>
          <a:xfrm>
            <a:off x="838200" y="321583"/>
            <a:ext cx="10515600" cy="647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kern="1200" baseline="0" dirty="0">
                <a:solidFill>
                  <a:srgbClr val="253169"/>
                </a:solidFill>
                <a:latin typeface="Frutiger LT W01_65 Bold1475746"/>
                <a:ea typeface="+mj-ea"/>
                <a:cs typeface="Arial" panose="020B0604020202020204" pitchFamily="34" charset="0"/>
              </a:defRPr>
            </a:lvl1pPr>
          </a:lstStyle>
          <a:p>
            <a:r>
              <a:rPr lang="en-GB" sz="2800">
                <a:solidFill>
                  <a:schemeClr val="tx2"/>
                </a:solidFill>
                <a:latin typeface="Arial"/>
                <a:cs typeface="Arial"/>
              </a:rPr>
              <a:t>Lighting &amp; Sustainability</a:t>
            </a:r>
            <a:endParaRPr lang="en-GB" sz="2800" dirty="0">
              <a:solidFill>
                <a:schemeClr val="tx2"/>
              </a:solidFill>
              <a:latin typeface="Arial" panose="020B0604020202020204" pitchFamily="34" charset="0"/>
            </a:endParaRPr>
          </a:p>
        </p:txBody>
      </p:sp>
      <p:sp>
        <p:nvSpPr>
          <p:cNvPr id="3" name="TextBox 2">
            <a:extLst>
              <a:ext uri="{FF2B5EF4-FFF2-40B4-BE49-F238E27FC236}">
                <a16:creationId xmlns:a16="http://schemas.microsoft.com/office/drawing/2014/main" id="{DCF83D26-28CB-1DF5-8285-825BAE7DAB65}"/>
              </a:ext>
            </a:extLst>
          </p:cNvPr>
          <p:cNvSpPr txBox="1"/>
          <p:nvPr/>
        </p:nvSpPr>
        <p:spPr>
          <a:xfrm>
            <a:off x="839486" y="1412242"/>
            <a:ext cx="79983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GB" dirty="0">
                <a:cs typeface="Arial"/>
              </a:rPr>
              <a:t>Energy consumption is directly linked with greenhouse gas emissions</a:t>
            </a:r>
            <a:endParaRPr lang="en-US" dirty="0"/>
          </a:p>
          <a:p>
            <a:endParaRPr lang="en-GB" dirty="0">
              <a:cs typeface="Arial"/>
            </a:endParaRPr>
          </a:p>
          <a:p>
            <a:pPr marL="285750" indent="-285750">
              <a:buFont typeface="Wingdings"/>
              <a:buChar char="Ø"/>
            </a:pPr>
            <a:r>
              <a:rPr lang="en-GB" dirty="0">
                <a:cs typeface="Arial"/>
              </a:rPr>
              <a:t>Good lighting is critical for better staff and patient experience </a:t>
            </a:r>
          </a:p>
          <a:p>
            <a:endParaRPr lang="en-GB" dirty="0">
              <a:cs typeface="Arial"/>
            </a:endParaRPr>
          </a:p>
        </p:txBody>
      </p:sp>
      <p:pic>
        <p:nvPicPr>
          <p:cNvPr id="4" name="Picture 3" descr="A light bulb from a ceiling&#10;&#10;AI-generated content may be incorrect.">
            <a:extLst>
              <a:ext uri="{FF2B5EF4-FFF2-40B4-BE49-F238E27FC236}">
                <a16:creationId xmlns:a16="http://schemas.microsoft.com/office/drawing/2014/main" id="{CB156AA1-959C-4CFD-98DD-42E9F2E2BBB0}"/>
              </a:ext>
            </a:extLst>
          </p:cNvPr>
          <p:cNvPicPr>
            <a:picLocks noChangeAspect="1"/>
          </p:cNvPicPr>
          <p:nvPr/>
        </p:nvPicPr>
        <p:blipFill>
          <a:blip r:embed="rId2"/>
          <a:stretch>
            <a:fillRect/>
          </a:stretch>
        </p:blipFill>
        <p:spPr>
          <a:xfrm>
            <a:off x="8598198" y="1081728"/>
            <a:ext cx="1822174" cy="923425"/>
          </a:xfrm>
          <a:prstGeom prst="rect">
            <a:avLst/>
          </a:prstGeom>
        </p:spPr>
      </p:pic>
      <p:pic>
        <p:nvPicPr>
          <p:cNvPr id="7" name="Picture 6" descr="A nurse touching a person in a wheelchair&#10;&#10;AI-generated content may be incorrect.">
            <a:extLst>
              <a:ext uri="{FF2B5EF4-FFF2-40B4-BE49-F238E27FC236}">
                <a16:creationId xmlns:a16="http://schemas.microsoft.com/office/drawing/2014/main" id="{2251D5C0-D069-F84D-C616-077BC23CF5C5}"/>
              </a:ext>
            </a:extLst>
          </p:cNvPr>
          <p:cNvPicPr>
            <a:picLocks noChangeAspect="1"/>
          </p:cNvPicPr>
          <p:nvPr/>
        </p:nvPicPr>
        <p:blipFill>
          <a:blip r:embed="rId3"/>
          <a:stretch>
            <a:fillRect/>
          </a:stretch>
        </p:blipFill>
        <p:spPr>
          <a:xfrm>
            <a:off x="9244647" y="1875367"/>
            <a:ext cx="1720640" cy="1143000"/>
          </a:xfrm>
          <a:prstGeom prst="rect">
            <a:avLst/>
          </a:prstGeom>
        </p:spPr>
      </p:pic>
      <p:sp>
        <p:nvSpPr>
          <p:cNvPr id="8" name="TextBox 7">
            <a:extLst>
              <a:ext uri="{FF2B5EF4-FFF2-40B4-BE49-F238E27FC236}">
                <a16:creationId xmlns:a16="http://schemas.microsoft.com/office/drawing/2014/main" id="{0DAF2EC2-D68E-3EB7-5722-83767AB416E6}"/>
              </a:ext>
            </a:extLst>
          </p:cNvPr>
          <p:cNvSpPr txBox="1"/>
          <p:nvPr/>
        </p:nvSpPr>
        <p:spPr>
          <a:xfrm>
            <a:off x="633111" y="2741508"/>
            <a:ext cx="1608137" cy="408623"/>
          </a:xfrm>
          <a:prstGeom prst="roundRect">
            <a:avLst/>
          </a:prstGeom>
          <a:noFill/>
          <a:ln w="28575">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cs typeface="Arial"/>
              </a:rPr>
              <a:t>SOLUTIONS</a:t>
            </a:r>
          </a:p>
        </p:txBody>
      </p:sp>
      <p:sp>
        <p:nvSpPr>
          <p:cNvPr id="9" name="TextBox 8">
            <a:extLst>
              <a:ext uri="{FF2B5EF4-FFF2-40B4-BE49-F238E27FC236}">
                <a16:creationId xmlns:a16="http://schemas.microsoft.com/office/drawing/2014/main" id="{F0CBF1D5-7679-3CDE-1211-6D45AD6F36E5}"/>
              </a:ext>
            </a:extLst>
          </p:cNvPr>
          <p:cNvSpPr txBox="1"/>
          <p:nvPr/>
        </p:nvSpPr>
        <p:spPr>
          <a:xfrm>
            <a:off x="1260174" y="3008737"/>
            <a:ext cx="840263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endParaRPr lang="en-GB" dirty="0">
              <a:cs typeface="Arial"/>
            </a:endParaRPr>
          </a:p>
          <a:p>
            <a:pPr marL="285750" indent="-285750">
              <a:buFont typeface="Courier New"/>
              <a:buChar char="o"/>
            </a:pPr>
            <a:r>
              <a:rPr lang="en-GB" sz="1600" dirty="0">
                <a:solidFill>
                  <a:schemeClr val="tx1">
                    <a:lumMod val="85000"/>
                    <a:lumOff val="15000"/>
                  </a:schemeClr>
                </a:solidFill>
                <a:cs typeface="Arial"/>
              </a:rPr>
              <a:t>Switch to LEDs to reduce energy consumption.</a:t>
            </a:r>
          </a:p>
          <a:p>
            <a:pPr marL="285750" indent="-285750">
              <a:buFont typeface="Courier New"/>
              <a:buChar char="o"/>
            </a:pPr>
            <a:r>
              <a:rPr lang="en-GB" sz="1600" dirty="0">
                <a:solidFill>
                  <a:schemeClr val="tx1">
                    <a:lumMod val="85000"/>
                    <a:lumOff val="15000"/>
                  </a:schemeClr>
                </a:solidFill>
                <a:cs typeface="Arial"/>
              </a:rPr>
              <a:t>Maximise natural light &amp; daylight harvesting.</a:t>
            </a:r>
            <a:endParaRPr lang="en-US" sz="1600" dirty="0">
              <a:solidFill>
                <a:schemeClr val="tx1">
                  <a:lumMod val="85000"/>
                  <a:lumOff val="15000"/>
                </a:schemeClr>
              </a:solidFill>
              <a:cs typeface="Arial"/>
            </a:endParaRPr>
          </a:p>
          <a:p>
            <a:pPr marL="285750" indent="-285750" algn="just">
              <a:buFont typeface="Courier New"/>
              <a:buChar char="o"/>
            </a:pPr>
            <a:r>
              <a:rPr lang="en-GB" sz="1600" dirty="0">
                <a:solidFill>
                  <a:schemeClr val="tx1">
                    <a:lumMod val="85000"/>
                    <a:lumOff val="15000"/>
                  </a:schemeClr>
                </a:solidFill>
                <a:cs typeface="Arial"/>
              </a:rPr>
              <a:t>Consider lighting occupancy and intelligent sensors (PIR) and daylight controls (daylight linking, light dimming, light levels).</a:t>
            </a:r>
          </a:p>
          <a:p>
            <a:pPr marL="285750" indent="-285750" algn="just">
              <a:buFont typeface="Courier New"/>
              <a:buChar char="o"/>
            </a:pPr>
            <a:r>
              <a:rPr lang="en-GB" sz="1600" dirty="0">
                <a:solidFill>
                  <a:schemeClr val="tx1">
                    <a:lumMod val="85000"/>
                    <a:lumOff val="15000"/>
                  </a:schemeClr>
                </a:solidFill>
                <a:cs typeface="Arial"/>
              </a:rPr>
              <a:t>Lighting needs linked to safety and efficiencies.</a:t>
            </a:r>
          </a:p>
        </p:txBody>
      </p:sp>
      <p:pic>
        <p:nvPicPr>
          <p:cNvPr id="11" name="Picture 10" descr="A group of people working on a construction site&#10;&#10;AI-generated content may be incorrect.">
            <a:extLst>
              <a:ext uri="{FF2B5EF4-FFF2-40B4-BE49-F238E27FC236}">
                <a16:creationId xmlns:a16="http://schemas.microsoft.com/office/drawing/2014/main" id="{F7C7D180-268C-1290-7F1E-487C6C73CA87}"/>
              </a:ext>
            </a:extLst>
          </p:cNvPr>
          <p:cNvPicPr>
            <a:picLocks noChangeAspect="1"/>
          </p:cNvPicPr>
          <p:nvPr/>
        </p:nvPicPr>
        <p:blipFill>
          <a:blip r:embed="rId4"/>
          <a:stretch>
            <a:fillRect/>
          </a:stretch>
        </p:blipFill>
        <p:spPr>
          <a:xfrm>
            <a:off x="9905325" y="3773762"/>
            <a:ext cx="2106512" cy="3052488"/>
          </a:xfrm>
          <a:prstGeom prst="rect">
            <a:avLst/>
          </a:prstGeom>
        </p:spPr>
      </p:pic>
      <p:sp>
        <p:nvSpPr>
          <p:cNvPr id="12" name="TextBox 11">
            <a:extLst>
              <a:ext uri="{FF2B5EF4-FFF2-40B4-BE49-F238E27FC236}">
                <a16:creationId xmlns:a16="http://schemas.microsoft.com/office/drawing/2014/main" id="{018CD3D7-172C-053C-03FE-75C381FA5D41}"/>
              </a:ext>
            </a:extLst>
          </p:cNvPr>
          <p:cNvSpPr txBox="1"/>
          <p:nvPr/>
        </p:nvSpPr>
        <p:spPr>
          <a:xfrm>
            <a:off x="633111" y="4997874"/>
            <a:ext cx="2124074" cy="408623"/>
          </a:xfrm>
          <a:prstGeom prst="roundRect">
            <a:avLst/>
          </a:prstGeom>
          <a:noFill/>
          <a:ln w="28575">
            <a:solidFill>
              <a:schemeClr val="accent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cs typeface="Arial"/>
              </a:rPr>
              <a:t>OPPORTUNITIES</a:t>
            </a:r>
          </a:p>
        </p:txBody>
      </p:sp>
      <p:sp>
        <p:nvSpPr>
          <p:cNvPr id="14" name="TextBox 13">
            <a:extLst>
              <a:ext uri="{FF2B5EF4-FFF2-40B4-BE49-F238E27FC236}">
                <a16:creationId xmlns:a16="http://schemas.microsoft.com/office/drawing/2014/main" id="{B788153F-DDD0-2E02-CCD5-999950934A12}"/>
              </a:ext>
            </a:extLst>
          </p:cNvPr>
          <p:cNvSpPr txBox="1"/>
          <p:nvPr/>
        </p:nvSpPr>
        <p:spPr>
          <a:xfrm>
            <a:off x="1260174" y="5597949"/>
            <a:ext cx="841057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GB" sz="1600" dirty="0">
                <a:solidFill>
                  <a:schemeClr val="tx1">
                    <a:lumMod val="85000"/>
                    <a:lumOff val="15000"/>
                  </a:schemeClr>
                </a:solidFill>
                <a:cs typeface="Arial"/>
              </a:rPr>
              <a:t>Develop a business case – the figures will add up</a:t>
            </a:r>
            <a:endParaRPr lang="en-US" dirty="0">
              <a:solidFill>
                <a:schemeClr val="tx1">
                  <a:lumMod val="85000"/>
                  <a:lumOff val="15000"/>
                </a:schemeClr>
              </a:solidFill>
            </a:endParaRPr>
          </a:p>
          <a:p>
            <a:pPr marL="285750" indent="-285750">
              <a:buFont typeface="Wingdings"/>
              <a:buChar char="Ø"/>
            </a:pPr>
            <a:r>
              <a:rPr lang="en-GB" sz="1600" dirty="0">
                <a:solidFill>
                  <a:schemeClr val="tx1">
                    <a:lumMod val="85000"/>
                    <a:lumOff val="15000"/>
                  </a:schemeClr>
                </a:solidFill>
                <a:cs typeface="Arial"/>
              </a:rPr>
              <a:t>Grant funding to fit LED lights and intelligent systems</a:t>
            </a:r>
            <a:endParaRPr lang="en-GB" sz="1600">
              <a:solidFill>
                <a:schemeClr val="tx1">
                  <a:lumMod val="85000"/>
                  <a:lumOff val="15000"/>
                </a:schemeClr>
              </a:solidFill>
              <a:cs typeface="Arial"/>
            </a:endParaRPr>
          </a:p>
          <a:p>
            <a:pPr marL="285750" indent="-285750">
              <a:buFont typeface="Wingdings"/>
              <a:buChar char="Ø"/>
            </a:pPr>
            <a:r>
              <a:rPr lang="en-GB" sz="1600" dirty="0">
                <a:solidFill>
                  <a:schemeClr val="tx1">
                    <a:lumMod val="85000"/>
                    <a:lumOff val="15000"/>
                  </a:schemeClr>
                </a:solidFill>
                <a:cs typeface="Arial"/>
              </a:rPr>
              <a:t>Consider lighting, and energy consumption in any retrofit project</a:t>
            </a:r>
          </a:p>
          <a:p>
            <a:pPr marL="285750" indent="-285750">
              <a:buFont typeface="Wingdings"/>
              <a:buChar char="Ø"/>
            </a:pPr>
            <a:r>
              <a:rPr lang="en-GB" sz="1600" dirty="0">
                <a:solidFill>
                  <a:schemeClr val="tx1">
                    <a:lumMod val="85000"/>
                    <a:lumOff val="15000"/>
                  </a:schemeClr>
                </a:solidFill>
                <a:cs typeface="Arial"/>
              </a:rPr>
              <a:t>Design with net zero in mind</a:t>
            </a:r>
          </a:p>
        </p:txBody>
      </p:sp>
    </p:spTree>
    <p:extLst>
      <p:ext uri="{BB962C8B-B14F-4D97-AF65-F5344CB8AC3E}">
        <p14:creationId xmlns:p14="http://schemas.microsoft.com/office/powerpoint/2010/main" val="2577372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53B"/>
        </a:solidFill>
        <a:effectLst/>
      </p:bgPr>
    </p:bg>
    <p:spTree>
      <p:nvGrpSpPr>
        <p:cNvPr id="1" name="">
          <a:extLst>
            <a:ext uri="{FF2B5EF4-FFF2-40B4-BE49-F238E27FC236}">
              <a16:creationId xmlns:a16="http://schemas.microsoft.com/office/drawing/2014/main" id="{A304CB98-F114-3DDD-E588-59D51F770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5D024-D02C-311E-EF9A-9CA57A82AB58}"/>
              </a:ext>
            </a:extLst>
          </p:cNvPr>
          <p:cNvSpPr>
            <a:spLocks noGrp="1"/>
          </p:cNvSpPr>
          <p:nvPr>
            <p:ph type="title"/>
          </p:nvPr>
        </p:nvSpPr>
        <p:spPr>
          <a:xfrm>
            <a:off x="3410010" y="2777941"/>
            <a:ext cx="6389788" cy="1040014"/>
          </a:xfrm>
        </p:spPr>
        <p:txBody>
          <a:bodyPr/>
          <a:lstStyle/>
          <a:p>
            <a:r>
              <a:rPr lang="en-GB" sz="4000" b="0" dirty="0">
                <a:solidFill>
                  <a:schemeClr val="bg1"/>
                </a:solidFill>
                <a:cs typeface="Arial"/>
              </a:rPr>
              <a:t>Adaptation &amp; Resilience to Climate Change</a:t>
            </a:r>
          </a:p>
        </p:txBody>
      </p:sp>
      <p:sp>
        <p:nvSpPr>
          <p:cNvPr id="3" name="Title 1">
            <a:extLst>
              <a:ext uri="{FF2B5EF4-FFF2-40B4-BE49-F238E27FC236}">
                <a16:creationId xmlns:a16="http://schemas.microsoft.com/office/drawing/2014/main" id="{7FE76255-DD6D-6E06-7986-F5DEAC8C36DF}"/>
              </a:ext>
            </a:extLst>
          </p:cNvPr>
          <p:cNvSpPr txBox="1">
            <a:spLocks/>
          </p:cNvSpPr>
          <p:nvPr/>
        </p:nvSpPr>
        <p:spPr>
          <a:xfrm>
            <a:off x="696808" y="577819"/>
            <a:ext cx="1572228" cy="4615627"/>
          </a:xfrm>
          <a:prstGeom prst="rect">
            <a:avLst/>
          </a:prstGeom>
        </p:spPr>
        <p:txBody>
          <a:bodyPr lIns="0" tIns="45720" rIns="91440" bIns="45720" anchor="t"/>
          <a:lstStyle>
            <a:lvl1pPr algn="l" defTabSz="889000" rtl="0" eaLnBrk="1" fontAlgn="base" hangingPunct="1">
              <a:spcBef>
                <a:spcPct val="0"/>
              </a:spcBef>
              <a:spcAft>
                <a:spcPct val="0"/>
              </a:spcAft>
              <a:defRPr sz="2400" b="1">
                <a:solidFill>
                  <a:schemeClr val="tx2"/>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a:lstStyle>
          <a:p>
            <a:pPr marL="0" marR="0" lvl="0" indent="0" algn="l" defTabSz="889000" rtl="0" eaLnBrk="1" fontAlgn="base" latinLnBrk="0" hangingPunct="1">
              <a:lnSpc>
                <a:spcPct val="100000"/>
              </a:lnSpc>
              <a:spcBef>
                <a:spcPct val="0"/>
              </a:spcBef>
              <a:spcAft>
                <a:spcPct val="0"/>
              </a:spcAft>
              <a:buClrTx/>
              <a:buSzTx/>
              <a:buFontTx/>
              <a:buNone/>
              <a:tabLst/>
              <a:defRPr/>
            </a:pPr>
            <a:r>
              <a:rPr lang="en-GB" sz="34400" b="0" kern="0" dirty="0">
                <a:solidFill>
                  <a:srgbClr val="FFFFFF"/>
                </a:solidFill>
                <a:latin typeface="Arial"/>
                <a:cs typeface="Arial"/>
              </a:rPr>
              <a:t>3</a:t>
            </a:r>
            <a:endParaRPr lang="en-GB" sz="34400" b="0" i="0" u="none" strike="noStrike" kern="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1455006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206AC-3128-C4B7-5A87-33D4A9FFAE04}"/>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39F6D68E-986E-226F-601C-F10E8AA171A6}"/>
              </a:ext>
            </a:extLst>
          </p:cNvPr>
          <p:cNvSpPr txBox="1">
            <a:spLocks/>
          </p:cNvSpPr>
          <p:nvPr/>
        </p:nvSpPr>
        <p:spPr bwMode="auto">
          <a:xfrm>
            <a:off x="532440" y="77243"/>
            <a:ext cx="9863870" cy="831850"/>
          </a:xfrm>
          <a:prstGeom prst="rect">
            <a:avLst/>
          </a:prstGeom>
          <a:noFill/>
          <a:ln w="9525" algn="ctr">
            <a:noFill/>
            <a:miter lim="800000"/>
            <a:headEnd/>
            <a:tailEnd/>
          </a:ln>
          <a:effectLst/>
        </p:spPr>
        <p:txBody>
          <a:bodyPr vert="horz" wrap="square" lIns="0" tIns="44439" rIns="0" bIns="44439" numCol="1" anchor="ctr" anchorCtr="0" compatLnSpc="1">
            <a:prstTxWarp prst="textNoShape">
              <a:avLst/>
            </a:prstTxWarp>
          </a:bodyPr>
          <a:lstStyle>
            <a:lvl1pPr algn="l" defTabSz="889000" rtl="0" eaLnBrk="1" fontAlgn="base" hangingPunct="1">
              <a:spcBef>
                <a:spcPct val="0"/>
              </a:spcBef>
              <a:spcAft>
                <a:spcPct val="0"/>
              </a:spcAft>
              <a:defRPr sz="2400" b="1">
                <a:solidFill>
                  <a:srgbClr val="00943B"/>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a:lstStyle>
          <a:p>
            <a:pPr>
              <a:defRPr/>
            </a:pPr>
            <a:r>
              <a:rPr lang="en-GB" dirty="0">
                <a:solidFill>
                  <a:srgbClr val="0070C0"/>
                </a:solidFill>
                <a:latin typeface="Arial"/>
                <a:cs typeface="Arial"/>
              </a:rPr>
              <a:t>Adaptation &amp; Resilience</a:t>
            </a:r>
            <a:endParaRPr lang="en-GB" sz="2400" b="1" i="0" u="none" strike="noStrike" kern="0" cap="none" spc="0" normalizeH="0" baseline="0" noProof="0" dirty="0">
              <a:ln>
                <a:noFill/>
              </a:ln>
              <a:solidFill>
                <a:srgbClr val="0070C0"/>
              </a:solidFill>
              <a:effectLst/>
              <a:uLnTx/>
              <a:uFillTx/>
              <a:latin typeface="Arial"/>
              <a:cs typeface="Arial"/>
            </a:endParaRPr>
          </a:p>
        </p:txBody>
      </p:sp>
      <p:sp>
        <p:nvSpPr>
          <p:cNvPr id="4" name="TextBox 3">
            <a:extLst>
              <a:ext uri="{FF2B5EF4-FFF2-40B4-BE49-F238E27FC236}">
                <a16:creationId xmlns:a16="http://schemas.microsoft.com/office/drawing/2014/main" id="{0C26D516-97AF-2676-7335-3885F8F7C552}"/>
              </a:ext>
            </a:extLst>
          </p:cNvPr>
          <p:cNvSpPr txBox="1"/>
          <p:nvPr/>
        </p:nvSpPr>
        <p:spPr>
          <a:xfrm>
            <a:off x="484802" y="916978"/>
            <a:ext cx="1122044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Arial"/>
                <a:ea typeface="Calibri"/>
                <a:cs typeface="Calibri"/>
              </a:rPr>
              <a:t>Climate change impacts heath, both physical and mental health:</a:t>
            </a:r>
            <a:endParaRPr lang="en-US" sz="1600" b="1">
              <a:latin typeface="Arial"/>
              <a:ea typeface="Calibri"/>
              <a:cs typeface="Calibri"/>
            </a:endParaRPr>
          </a:p>
          <a:p>
            <a:endParaRPr lang="en-GB" sz="1600" dirty="0">
              <a:latin typeface="Arial"/>
              <a:ea typeface="Calibri"/>
              <a:cs typeface="Calibri"/>
            </a:endParaRPr>
          </a:p>
          <a:p>
            <a:pPr marL="285750" indent="-285750">
              <a:buFont typeface="Courier New"/>
              <a:buChar char="o"/>
            </a:pPr>
            <a:r>
              <a:rPr lang="en-GB" sz="1600" dirty="0">
                <a:latin typeface="Arial"/>
                <a:ea typeface="Calibri"/>
                <a:cs typeface="Calibri"/>
              </a:rPr>
              <a:t>More frequent severe weather events such as flooding, storm and heatwaves – Severe weather events have major impact on health</a:t>
            </a:r>
          </a:p>
          <a:p>
            <a:pPr marL="285750" indent="-285750">
              <a:buFont typeface="Courier New"/>
              <a:buChar char="o"/>
            </a:pPr>
            <a:r>
              <a:rPr lang="en-GB" sz="1600" dirty="0">
                <a:highlight>
                  <a:srgbClr val="FFFFFF"/>
                </a:highlight>
                <a:latin typeface="Arial"/>
                <a:ea typeface="+mn-lt"/>
                <a:cs typeface="+mn-lt"/>
              </a:rPr>
              <a:t>Heatwaves place additional pressure on NHS infrastructure, ambulance and services. The incidence of overheating at NHS sites in England has almost doubled in the last five years (from 2,980 recorded incidences in 2016-7 to 5,554 in 2021-22).</a:t>
            </a:r>
            <a:endParaRPr lang="en-GB" sz="1600">
              <a:latin typeface="Arial"/>
              <a:ea typeface="+mn-lt"/>
              <a:cs typeface="+mn-lt"/>
            </a:endParaRPr>
          </a:p>
          <a:p>
            <a:pPr marL="285750" indent="-285750">
              <a:buFont typeface="Courier New"/>
              <a:buChar char="o"/>
            </a:pPr>
            <a:r>
              <a:rPr lang="en-GB" sz="1600" dirty="0">
                <a:highlight>
                  <a:srgbClr val="FFFFFF"/>
                </a:highlight>
                <a:latin typeface="Arial"/>
                <a:ea typeface="+mn-lt"/>
                <a:cs typeface="+mn-lt"/>
              </a:rPr>
              <a:t>Climate change will increase the risk of operational disruption in health services from flooding and heatwaves, and increase health conditions.</a:t>
            </a:r>
          </a:p>
        </p:txBody>
      </p:sp>
      <p:pic>
        <p:nvPicPr>
          <p:cNvPr id="8" name="Picture 7" descr="Blue text on a white background&#10;&#10;AI-generated content may be incorrect.">
            <a:extLst>
              <a:ext uri="{FF2B5EF4-FFF2-40B4-BE49-F238E27FC236}">
                <a16:creationId xmlns:a16="http://schemas.microsoft.com/office/drawing/2014/main" id="{9A65113F-1C18-92EE-E4CB-A08A61FEF4B3}"/>
              </a:ext>
            </a:extLst>
          </p:cNvPr>
          <p:cNvPicPr>
            <a:picLocks noChangeAspect="1"/>
          </p:cNvPicPr>
          <p:nvPr/>
        </p:nvPicPr>
        <p:blipFill>
          <a:blip r:embed="rId3"/>
          <a:stretch>
            <a:fillRect/>
          </a:stretch>
        </p:blipFill>
        <p:spPr>
          <a:xfrm>
            <a:off x="7172325" y="3431117"/>
            <a:ext cx="5022850" cy="1062566"/>
          </a:xfrm>
          <a:prstGeom prst="rect">
            <a:avLst/>
          </a:prstGeom>
          <a:ln>
            <a:noFill/>
          </a:ln>
        </p:spPr>
      </p:pic>
      <p:sp>
        <p:nvSpPr>
          <p:cNvPr id="9" name="TextBox 8">
            <a:extLst>
              <a:ext uri="{FF2B5EF4-FFF2-40B4-BE49-F238E27FC236}">
                <a16:creationId xmlns:a16="http://schemas.microsoft.com/office/drawing/2014/main" id="{A834B938-0969-72E8-DB96-4346CE725126}"/>
              </a:ext>
            </a:extLst>
          </p:cNvPr>
          <p:cNvSpPr txBox="1"/>
          <p:nvPr/>
        </p:nvSpPr>
        <p:spPr>
          <a:xfrm>
            <a:off x="6997700" y="3297767"/>
            <a:ext cx="5029200" cy="34163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dirty="0">
              <a:solidFill>
                <a:srgbClr val="202A30"/>
              </a:solidFill>
              <a:latin typeface="Arial"/>
              <a:ea typeface="-apple-system"/>
              <a:cs typeface="-apple-system"/>
            </a:endParaRPr>
          </a:p>
          <a:p>
            <a:endParaRPr lang="en-US" sz="1200" dirty="0">
              <a:solidFill>
                <a:srgbClr val="202A30"/>
              </a:solidFill>
              <a:latin typeface="Arial"/>
              <a:ea typeface="-apple-system"/>
              <a:cs typeface="-apple-system"/>
            </a:endParaRPr>
          </a:p>
          <a:p>
            <a:endParaRPr lang="en-US" sz="1200" dirty="0">
              <a:solidFill>
                <a:srgbClr val="202A30"/>
              </a:solidFill>
              <a:latin typeface="Arial"/>
              <a:ea typeface="-apple-system"/>
              <a:cs typeface="-apple-system"/>
            </a:endParaRPr>
          </a:p>
          <a:p>
            <a:endParaRPr lang="en-US" sz="1200" dirty="0">
              <a:solidFill>
                <a:srgbClr val="202A30"/>
              </a:solidFill>
              <a:latin typeface="Arial"/>
              <a:ea typeface="-apple-system"/>
              <a:cs typeface="-apple-system"/>
            </a:endParaRPr>
          </a:p>
          <a:p>
            <a:endParaRPr lang="en-US" sz="1200" dirty="0">
              <a:solidFill>
                <a:srgbClr val="202A30"/>
              </a:solidFill>
              <a:latin typeface="Arial"/>
              <a:ea typeface="-apple-system"/>
              <a:cs typeface="-apple-system"/>
            </a:endParaRPr>
          </a:p>
          <a:p>
            <a:endParaRPr lang="en-US" sz="1200" dirty="0">
              <a:solidFill>
                <a:srgbClr val="202A30"/>
              </a:solidFill>
              <a:latin typeface="Arial"/>
              <a:ea typeface="-apple-system"/>
              <a:cs typeface="-apple-system"/>
            </a:endParaRPr>
          </a:p>
          <a:p>
            <a:r>
              <a:rPr lang="en-US" sz="1200" dirty="0">
                <a:solidFill>
                  <a:srgbClr val="202A30"/>
                </a:solidFill>
                <a:latin typeface="Arial"/>
                <a:ea typeface="-apple-system"/>
                <a:cs typeface="-apple-system"/>
              </a:rPr>
              <a:t>In July 2022, during a period of extreme heat in London with temperatures reaching 40°C, cooling systems failed at 2 data </a:t>
            </a:r>
            <a:r>
              <a:rPr lang="en-US" sz="1200" dirty="0" err="1">
                <a:solidFill>
                  <a:srgbClr val="202A30"/>
                </a:solidFill>
                <a:latin typeface="Arial"/>
                <a:ea typeface="-apple-system"/>
                <a:cs typeface="-apple-system"/>
              </a:rPr>
              <a:t>centres</a:t>
            </a:r>
            <a:r>
              <a:rPr lang="en-US" sz="1200" dirty="0">
                <a:solidFill>
                  <a:srgbClr val="202A30"/>
                </a:solidFill>
                <a:latin typeface="Arial"/>
                <a:ea typeface="-apple-system"/>
                <a:cs typeface="-apple-system"/>
              </a:rPr>
              <a:t> supporting London’s largest NHS trust, causing critical IT outage at Guy's St Thomas' and Evelina London Hospitals – Resulting in:</a:t>
            </a:r>
            <a:endParaRPr lang="en-US" sz="1200">
              <a:solidFill>
                <a:srgbClr val="202A30"/>
              </a:solidFill>
              <a:latin typeface="Arial"/>
              <a:cs typeface="Arial"/>
            </a:endParaRPr>
          </a:p>
          <a:p>
            <a:pPr marL="171450" indent="-171450">
              <a:buFont typeface="Arial"/>
              <a:buChar char="•"/>
            </a:pPr>
            <a:r>
              <a:rPr lang="en-US" sz="1200" dirty="0">
                <a:solidFill>
                  <a:srgbClr val="202A30"/>
                </a:solidFill>
                <a:latin typeface="Arial"/>
                <a:cs typeface="Arial"/>
              </a:rPr>
              <a:t>100 treatment delays</a:t>
            </a:r>
          </a:p>
          <a:p>
            <a:pPr marL="171450" indent="-171450">
              <a:buFont typeface="Arial"/>
              <a:buChar char="•"/>
            </a:pPr>
            <a:r>
              <a:rPr lang="en-US" sz="1200" dirty="0">
                <a:solidFill>
                  <a:srgbClr val="202A30"/>
                </a:solidFill>
                <a:latin typeface="Arial"/>
                <a:cs typeface="Arial"/>
              </a:rPr>
              <a:t>1 case of moderate harm with a patient missing an organ transplant</a:t>
            </a:r>
          </a:p>
          <a:p>
            <a:pPr marL="171450" indent="-171450">
              <a:buFont typeface="Arial"/>
              <a:buChar char="•"/>
            </a:pPr>
            <a:r>
              <a:rPr lang="en-US" sz="1200" dirty="0">
                <a:solidFill>
                  <a:srgbClr val="202A30"/>
                </a:solidFill>
                <a:latin typeface="Arial"/>
                <a:ea typeface="+mn-lt"/>
                <a:cs typeface="Arial"/>
              </a:rPr>
              <a:t>Service delivery dropped significantly, with referrals at 64%, outpatient appointments at 84%, elective surgeries at 71%and diagnostic tests at 68% of typical July levels.</a:t>
            </a:r>
          </a:p>
          <a:p>
            <a:pPr marL="171450" indent="-171450">
              <a:buFont typeface="Arial"/>
              <a:buChar char="•"/>
            </a:pPr>
            <a:r>
              <a:rPr lang="en-US" sz="1200" dirty="0">
                <a:solidFill>
                  <a:srgbClr val="202A30"/>
                </a:solidFill>
                <a:latin typeface="Arial"/>
                <a:ea typeface="+mn-lt"/>
                <a:cs typeface="Arial"/>
              </a:rPr>
              <a:t>Emergency IT systems were restored after 5 days, with full recovery extending </a:t>
            </a:r>
            <a:r>
              <a:rPr lang="en-US" sz="1200" dirty="0" err="1">
                <a:solidFill>
                  <a:srgbClr val="202A30"/>
                </a:solidFill>
                <a:latin typeface="Arial"/>
                <a:ea typeface="+mn-lt"/>
                <a:cs typeface="Arial"/>
              </a:rPr>
              <a:t>overal</a:t>
            </a:r>
            <a:r>
              <a:rPr lang="en-US" sz="1200" dirty="0">
                <a:solidFill>
                  <a:srgbClr val="202A30"/>
                </a:solidFill>
                <a:latin typeface="Arial"/>
                <a:ea typeface="+mn-lt"/>
                <a:cs typeface="Arial"/>
              </a:rPr>
              <a:t> several weeks, incurring £1.4million in additional costs.</a:t>
            </a:r>
            <a:endParaRPr lang="en-US" sz="1200" dirty="0">
              <a:solidFill>
                <a:srgbClr val="202A30"/>
              </a:solidFill>
              <a:highlight>
                <a:srgbClr val="E8EDEE"/>
              </a:highlight>
              <a:latin typeface="Arial"/>
              <a:ea typeface="+mn-lt"/>
              <a:cs typeface="+mn-lt"/>
            </a:endParaRPr>
          </a:p>
        </p:txBody>
      </p:sp>
      <p:sp>
        <p:nvSpPr>
          <p:cNvPr id="2" name="TextBox 1">
            <a:extLst>
              <a:ext uri="{FF2B5EF4-FFF2-40B4-BE49-F238E27FC236}">
                <a16:creationId xmlns:a16="http://schemas.microsoft.com/office/drawing/2014/main" id="{9EF96626-93DB-F09D-FD77-B3C87C54FAD8}"/>
              </a:ext>
            </a:extLst>
          </p:cNvPr>
          <p:cNvSpPr txBox="1"/>
          <p:nvPr/>
        </p:nvSpPr>
        <p:spPr>
          <a:xfrm>
            <a:off x="713509" y="3639787"/>
            <a:ext cx="566068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1400" i="1" u="sng" baseline="0" dirty="0">
                <a:solidFill>
                  <a:srgbClr val="202A30"/>
                </a:solidFill>
                <a:highlight>
                  <a:srgbClr val="FFFFFF"/>
                </a:highlight>
                <a:latin typeface="Arial"/>
                <a:ea typeface="Segoe UI"/>
                <a:cs typeface="Segoe UI"/>
              </a:rPr>
              <a:t>Examples</a:t>
            </a:r>
            <a:r>
              <a:rPr lang="en-US" sz="1400" i="1" u="sng" dirty="0">
                <a:latin typeface="Arial"/>
                <a:ea typeface="Segoe UI"/>
                <a:cs typeface="Segoe UI"/>
              </a:rPr>
              <a:t>​</a:t>
            </a:r>
          </a:p>
          <a:p>
            <a:endParaRPr lang="en-US" sz="1400" i="1" u="sng" dirty="0">
              <a:solidFill>
                <a:srgbClr val="000000"/>
              </a:solidFill>
              <a:latin typeface="Segoe UI"/>
              <a:ea typeface="Arial"/>
              <a:cs typeface="Segoe UI"/>
            </a:endParaRPr>
          </a:p>
          <a:p>
            <a:pPr marL="285750" lvl="0" indent="-285750" rtl="0">
              <a:buFont typeface="Courier New,monospace"/>
              <a:buChar char="o"/>
            </a:pPr>
            <a:r>
              <a:rPr lang="en-GB" sz="1400" u="sng" strike="noStrike" baseline="0" dirty="0">
                <a:solidFill>
                  <a:srgbClr val="0563C1"/>
                </a:solidFill>
                <a:highlight>
                  <a:srgbClr val="FFFFFF"/>
                </a:highlight>
                <a:latin typeface="Arial"/>
                <a:ea typeface="Arial"/>
                <a:cs typeface="Arial"/>
                <a:hlinkClick r:id="rId4">
                  <a:extLst>
                    <a:ext uri="{A12FA001-AC4F-418D-AE19-62706E023703}">
                      <ahyp:hlinkClr xmlns:ahyp="http://schemas.microsoft.com/office/drawing/2018/hyperlinkcolor" val="tx"/>
                    </a:ext>
                  </a:extLst>
                </a:hlinkClick>
              </a:rPr>
              <a:t>Total</a:t>
            </a:r>
            <a:r>
              <a:rPr lang="en-GB" sz="1400" u="sng" strike="noStrike" baseline="0" dirty="0">
                <a:solidFill>
                  <a:srgbClr val="005EB8"/>
                </a:solidFill>
                <a:highlight>
                  <a:srgbClr val="FFFFFF"/>
                </a:highlight>
                <a:latin typeface="Arial"/>
                <a:ea typeface="Arial"/>
                <a:cs typeface="Arial"/>
                <a:hlinkClick r:id="rId4">
                  <a:extLst>
                    <a:ext uri="{A12FA001-AC4F-418D-AE19-62706E023703}">
                      <ahyp:hlinkClr xmlns:ahyp="http://schemas.microsoft.com/office/drawing/2018/hyperlinkcolor" val="tx"/>
                    </a:ext>
                  </a:extLst>
                </a:hlinkClick>
              </a:rPr>
              <a:t> heat-associated mortality of 2,985</a:t>
            </a:r>
            <a:r>
              <a:rPr lang="en-GB" sz="1400" baseline="0" dirty="0">
                <a:solidFill>
                  <a:srgbClr val="202A30"/>
                </a:solidFill>
                <a:highlight>
                  <a:srgbClr val="FFFFFF"/>
                </a:highlight>
                <a:latin typeface="Arial"/>
                <a:ea typeface="Arial"/>
                <a:cs typeface="Arial"/>
              </a:rPr>
              <a:t> in England during the temperatures of summer 2022.</a:t>
            </a:r>
            <a:r>
              <a:rPr lang="en-GB" sz="1400" dirty="0">
                <a:latin typeface="Arial"/>
                <a:ea typeface="Arial"/>
                <a:cs typeface="Arial"/>
              </a:rPr>
              <a:t>​</a:t>
            </a:r>
          </a:p>
          <a:p>
            <a:pPr marL="285750" lvl="0" indent="-285750" rtl="0">
              <a:buFont typeface="Courier New,monospace"/>
              <a:buChar char="o"/>
            </a:pPr>
            <a:r>
              <a:rPr lang="en-GB" sz="1400" baseline="0" dirty="0">
                <a:solidFill>
                  <a:srgbClr val="202A30"/>
                </a:solidFill>
                <a:highlight>
                  <a:srgbClr val="FFFFFF"/>
                </a:highlight>
                <a:latin typeface="Arial"/>
                <a:ea typeface="Arial"/>
                <a:cs typeface="Arial"/>
              </a:rPr>
              <a:t>Interruption to critical services (water, energy, transport, supply chain) may further undermine healthcare delivery.</a:t>
            </a:r>
            <a:r>
              <a:rPr lang="en-US" sz="1400" dirty="0">
                <a:latin typeface="Arial"/>
                <a:ea typeface="Arial"/>
                <a:cs typeface="Arial"/>
              </a:rPr>
              <a:t>​</a:t>
            </a:r>
          </a:p>
          <a:p>
            <a:pPr rtl="0"/>
            <a:r>
              <a:rPr lang="en-GB" sz="1400" dirty="0">
                <a:latin typeface="Calibri"/>
                <a:ea typeface="Segoe UI"/>
                <a:cs typeface="Segoe UI"/>
              </a:rPr>
              <a:t>​</a:t>
            </a:r>
          </a:p>
          <a:p>
            <a:pPr algn="ctr"/>
            <a:endParaRPr lang="en-GB"/>
          </a:p>
        </p:txBody>
      </p:sp>
    </p:spTree>
    <p:extLst>
      <p:ext uri="{BB962C8B-B14F-4D97-AF65-F5344CB8AC3E}">
        <p14:creationId xmlns:p14="http://schemas.microsoft.com/office/powerpoint/2010/main" val="34370691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in a flooded road&#10;&#10;AI-generated content may be incorrect.">
            <a:extLst>
              <a:ext uri="{FF2B5EF4-FFF2-40B4-BE49-F238E27FC236}">
                <a16:creationId xmlns:a16="http://schemas.microsoft.com/office/drawing/2014/main" id="{1E04150C-2C31-36E8-9F15-3A866CCEBC41}"/>
              </a:ext>
            </a:extLst>
          </p:cNvPr>
          <p:cNvPicPr>
            <a:picLocks noChangeAspect="1"/>
          </p:cNvPicPr>
          <p:nvPr/>
        </p:nvPicPr>
        <p:blipFill>
          <a:blip r:embed="rId2"/>
          <a:stretch>
            <a:fillRect/>
          </a:stretch>
        </p:blipFill>
        <p:spPr>
          <a:xfrm rot="-480000">
            <a:off x="5028084" y="3028004"/>
            <a:ext cx="3395364" cy="3455505"/>
          </a:xfrm>
          <a:prstGeom prst="rect">
            <a:avLst/>
          </a:prstGeom>
        </p:spPr>
      </p:pic>
      <p:pic>
        <p:nvPicPr>
          <p:cNvPr id="5" name="Picture 4" descr="A diagram of different types of climate change&#10;&#10;AI-generated content may be incorrect.">
            <a:extLst>
              <a:ext uri="{FF2B5EF4-FFF2-40B4-BE49-F238E27FC236}">
                <a16:creationId xmlns:a16="http://schemas.microsoft.com/office/drawing/2014/main" id="{8B780DD2-EB30-3794-BEE1-E4AF968F8905}"/>
              </a:ext>
            </a:extLst>
          </p:cNvPr>
          <p:cNvPicPr>
            <a:picLocks noChangeAspect="1"/>
          </p:cNvPicPr>
          <p:nvPr/>
        </p:nvPicPr>
        <p:blipFill>
          <a:blip r:embed="rId3"/>
          <a:stretch>
            <a:fillRect/>
          </a:stretch>
        </p:blipFill>
        <p:spPr>
          <a:xfrm>
            <a:off x="354013" y="48683"/>
            <a:ext cx="4456642" cy="3026834"/>
          </a:xfrm>
          <a:prstGeom prst="rect">
            <a:avLst/>
          </a:prstGeom>
          <a:ln>
            <a:noFill/>
          </a:ln>
        </p:spPr>
      </p:pic>
      <p:sp>
        <p:nvSpPr>
          <p:cNvPr id="7" name="TextBox 6">
            <a:extLst>
              <a:ext uri="{FF2B5EF4-FFF2-40B4-BE49-F238E27FC236}">
                <a16:creationId xmlns:a16="http://schemas.microsoft.com/office/drawing/2014/main" id="{992780CC-99FD-1385-828A-948E5D67736A}"/>
              </a:ext>
            </a:extLst>
          </p:cNvPr>
          <p:cNvSpPr txBox="1"/>
          <p:nvPr/>
        </p:nvSpPr>
        <p:spPr>
          <a:xfrm>
            <a:off x="246485" y="3106350"/>
            <a:ext cx="45635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solidFill>
                  <a:srgbClr val="0B0C0C"/>
                </a:solidFill>
                <a:highlight>
                  <a:srgbClr val="FFFFFF"/>
                </a:highlight>
                <a:ea typeface="+mn-lt"/>
                <a:cs typeface="+mn-lt"/>
              </a:rPr>
              <a:t>2023 Health Effects of Climate Change (HECC) report – Heat Summary</a:t>
            </a:r>
            <a:endParaRPr lang="en-US" dirty="0"/>
          </a:p>
        </p:txBody>
      </p:sp>
      <p:pic>
        <p:nvPicPr>
          <p:cNvPr id="8" name="Picture 7" descr="A screenshot of a website&#10;&#10;AI-generated content may be incorrect.">
            <a:extLst>
              <a:ext uri="{FF2B5EF4-FFF2-40B4-BE49-F238E27FC236}">
                <a16:creationId xmlns:a16="http://schemas.microsoft.com/office/drawing/2014/main" id="{6309776C-4045-0C51-741A-FE1D52749618}"/>
              </a:ext>
            </a:extLst>
          </p:cNvPr>
          <p:cNvPicPr>
            <a:picLocks noChangeAspect="1"/>
          </p:cNvPicPr>
          <p:nvPr/>
        </p:nvPicPr>
        <p:blipFill>
          <a:blip r:embed="rId4"/>
          <a:stretch>
            <a:fillRect/>
          </a:stretch>
        </p:blipFill>
        <p:spPr>
          <a:xfrm rot="1260000">
            <a:off x="8187497" y="465394"/>
            <a:ext cx="3285714" cy="3776134"/>
          </a:xfrm>
          <a:prstGeom prst="rect">
            <a:avLst/>
          </a:prstGeom>
        </p:spPr>
      </p:pic>
    </p:spTree>
    <p:extLst>
      <p:ext uri="{BB962C8B-B14F-4D97-AF65-F5344CB8AC3E}">
        <p14:creationId xmlns:p14="http://schemas.microsoft.com/office/powerpoint/2010/main" val="28670375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31402-73F9-4239-6240-22DEBDA2029A}"/>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707CAF30-5F48-8AE3-2EEA-2A691B47F0E8}"/>
              </a:ext>
            </a:extLst>
          </p:cNvPr>
          <p:cNvSpPr txBox="1">
            <a:spLocks/>
          </p:cNvSpPr>
          <p:nvPr/>
        </p:nvSpPr>
        <p:spPr bwMode="auto">
          <a:xfrm>
            <a:off x="532440" y="77243"/>
            <a:ext cx="9863870" cy="831850"/>
          </a:xfrm>
          <a:prstGeom prst="rect">
            <a:avLst/>
          </a:prstGeom>
          <a:noFill/>
          <a:ln w="9525" algn="ctr">
            <a:noFill/>
            <a:miter lim="800000"/>
            <a:headEnd/>
            <a:tailEnd/>
          </a:ln>
          <a:effectLst/>
        </p:spPr>
        <p:txBody>
          <a:bodyPr vert="horz" wrap="square" lIns="0" tIns="44439" rIns="0" bIns="44439" numCol="1" anchor="ctr" anchorCtr="0" compatLnSpc="1">
            <a:prstTxWarp prst="textNoShape">
              <a:avLst/>
            </a:prstTxWarp>
          </a:bodyPr>
          <a:lstStyle>
            <a:lvl1pPr algn="l" defTabSz="889000" rtl="0" eaLnBrk="1" fontAlgn="base" hangingPunct="1">
              <a:spcBef>
                <a:spcPct val="0"/>
              </a:spcBef>
              <a:spcAft>
                <a:spcPct val="0"/>
              </a:spcAft>
              <a:defRPr sz="2400" b="1">
                <a:solidFill>
                  <a:srgbClr val="00943B"/>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a:lstStyle>
          <a:p>
            <a:pPr>
              <a:defRPr/>
            </a:pPr>
            <a:r>
              <a:rPr lang="en-GB" dirty="0">
                <a:solidFill>
                  <a:srgbClr val="0070C0"/>
                </a:solidFill>
                <a:latin typeface="Arial"/>
                <a:cs typeface="Arial"/>
              </a:rPr>
              <a:t>Adaptation &amp; Resilience</a:t>
            </a:r>
            <a:endParaRPr lang="en-GB" sz="2400" b="1" i="0" u="none" strike="noStrike" kern="0" cap="none" spc="0" normalizeH="0" baseline="0" noProof="0" dirty="0">
              <a:ln>
                <a:noFill/>
              </a:ln>
              <a:solidFill>
                <a:srgbClr val="0070C0"/>
              </a:solidFill>
              <a:effectLst/>
              <a:uLnTx/>
              <a:uFillTx/>
              <a:latin typeface="Arial"/>
              <a:cs typeface="Arial"/>
            </a:endParaRPr>
          </a:p>
        </p:txBody>
      </p:sp>
      <p:sp>
        <p:nvSpPr>
          <p:cNvPr id="4" name="TextBox 3">
            <a:extLst>
              <a:ext uri="{FF2B5EF4-FFF2-40B4-BE49-F238E27FC236}">
                <a16:creationId xmlns:a16="http://schemas.microsoft.com/office/drawing/2014/main" id="{D47DC1AF-047D-1F0F-1D6E-81B1AA6CBB2D}"/>
              </a:ext>
            </a:extLst>
          </p:cNvPr>
          <p:cNvSpPr txBox="1"/>
          <p:nvPr/>
        </p:nvSpPr>
        <p:spPr>
          <a:xfrm>
            <a:off x="455113" y="1347871"/>
            <a:ext cx="9409462"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Arial"/>
                <a:ea typeface="Calibri"/>
                <a:cs typeface="Calibri"/>
              </a:rPr>
              <a:t>Designing with </a:t>
            </a:r>
            <a:r>
              <a:rPr lang="en-GB" sz="2000" b="1" dirty="0">
                <a:latin typeface="Arial"/>
                <a:ea typeface="Calibri"/>
                <a:cs typeface="Calibri"/>
              </a:rPr>
              <a:t>adaptation</a:t>
            </a:r>
            <a:r>
              <a:rPr lang="en-GB" sz="2000" dirty="0">
                <a:latin typeface="Arial"/>
                <a:ea typeface="Calibri"/>
                <a:cs typeface="Calibri"/>
              </a:rPr>
              <a:t> and </a:t>
            </a:r>
            <a:r>
              <a:rPr lang="en-GB" sz="2000" b="1" dirty="0">
                <a:latin typeface="Arial"/>
                <a:ea typeface="Calibri"/>
                <a:cs typeface="Calibri"/>
              </a:rPr>
              <a:t>resilience</a:t>
            </a:r>
            <a:r>
              <a:rPr lang="en-GB" sz="2000" dirty="0">
                <a:latin typeface="Arial"/>
                <a:ea typeface="Calibri"/>
                <a:cs typeface="Calibri"/>
              </a:rPr>
              <a:t> in mind – Our opportunities</a:t>
            </a:r>
            <a:endParaRPr lang="en-US" sz="2000" dirty="0">
              <a:ea typeface="Calibri"/>
              <a:cs typeface="Calibri"/>
            </a:endParaRPr>
          </a:p>
          <a:p>
            <a:endParaRPr lang="en-GB" dirty="0">
              <a:solidFill>
                <a:srgbClr val="000000"/>
              </a:solidFill>
              <a:latin typeface="Arial"/>
              <a:ea typeface="+mn-lt"/>
              <a:cs typeface="+mn-lt"/>
            </a:endParaRPr>
          </a:p>
          <a:p>
            <a:endParaRPr lang="en-GB" dirty="0">
              <a:solidFill>
                <a:srgbClr val="000000"/>
              </a:solidFill>
              <a:latin typeface="Arial"/>
              <a:ea typeface="+mn-lt"/>
              <a:cs typeface="+mn-lt"/>
            </a:endParaRPr>
          </a:p>
          <a:p>
            <a:endParaRPr lang="en-GB" dirty="0">
              <a:solidFill>
                <a:srgbClr val="000000"/>
              </a:solidFill>
              <a:latin typeface="Arial"/>
              <a:ea typeface="+mn-lt"/>
              <a:cs typeface="+mn-lt"/>
            </a:endParaRPr>
          </a:p>
          <a:p>
            <a:pPr marL="285750" indent="-285750">
              <a:buFont typeface="Arial"/>
              <a:buChar char="•"/>
            </a:pPr>
            <a:r>
              <a:rPr lang="en-GB" dirty="0">
                <a:solidFill>
                  <a:srgbClr val="000000"/>
                </a:solidFill>
                <a:latin typeface="Arial"/>
                <a:ea typeface="+mn-lt"/>
                <a:cs typeface="+mn-lt"/>
              </a:rPr>
              <a:t>Light harvesting – Lights away from windows to maximise daylight use</a:t>
            </a:r>
          </a:p>
          <a:p>
            <a:pPr marL="285750" indent="-285750">
              <a:buFont typeface="Arial"/>
              <a:buChar char="•"/>
            </a:pPr>
            <a:endParaRPr lang="en-GB" dirty="0">
              <a:solidFill>
                <a:srgbClr val="000000"/>
              </a:solidFill>
              <a:latin typeface="Arial"/>
              <a:ea typeface="+mn-lt"/>
              <a:cs typeface="Calibri"/>
            </a:endParaRPr>
          </a:p>
          <a:p>
            <a:pPr marL="285750" indent="-285750">
              <a:buFont typeface="Arial"/>
              <a:buChar char="•"/>
            </a:pPr>
            <a:r>
              <a:rPr lang="en-GB" dirty="0">
                <a:solidFill>
                  <a:srgbClr val="000000"/>
                </a:solidFill>
                <a:latin typeface="Arial"/>
                <a:ea typeface="+mn-lt"/>
                <a:cs typeface="Arial"/>
              </a:rPr>
              <a:t>Interaction with outside / nature maximise natural daylight and improve patient care and recovery</a:t>
            </a:r>
            <a:endParaRPr lang="en-GB" dirty="0">
              <a:solidFill>
                <a:srgbClr val="000000"/>
              </a:solidFill>
              <a:latin typeface="Arial"/>
              <a:ea typeface="+mn-lt"/>
              <a:cs typeface="+mn-lt"/>
            </a:endParaRPr>
          </a:p>
          <a:p>
            <a:pPr marL="285750" indent="-285750">
              <a:buFont typeface="Arial"/>
              <a:buChar char="•"/>
            </a:pPr>
            <a:endParaRPr lang="en-GB" dirty="0">
              <a:solidFill>
                <a:srgbClr val="000000"/>
              </a:solidFill>
              <a:latin typeface="Arial"/>
              <a:ea typeface="+mn-lt"/>
              <a:cs typeface="+mn-lt"/>
            </a:endParaRPr>
          </a:p>
          <a:p>
            <a:pPr marL="285750" indent="-285750">
              <a:buFont typeface="Arial"/>
              <a:buChar char="•"/>
            </a:pPr>
            <a:r>
              <a:rPr lang="en-GB" dirty="0">
                <a:solidFill>
                  <a:srgbClr val="000000"/>
                </a:solidFill>
                <a:latin typeface="Arial"/>
                <a:ea typeface="+mn-lt"/>
                <a:cs typeface="+mn-lt"/>
              </a:rPr>
              <a:t>Adapting to the surrounding and environment through sensors and intelligent systems</a:t>
            </a:r>
          </a:p>
          <a:p>
            <a:pPr marL="285750" indent="-285750">
              <a:buFont typeface="Arial"/>
              <a:buChar char="•"/>
            </a:pPr>
            <a:endParaRPr lang="en-GB" dirty="0">
              <a:solidFill>
                <a:srgbClr val="000000"/>
              </a:solidFill>
              <a:latin typeface="Arial"/>
              <a:ea typeface="+mn-lt"/>
              <a:cs typeface="Calibri"/>
            </a:endParaRPr>
          </a:p>
          <a:p>
            <a:pPr marL="285750" indent="-285750">
              <a:buFont typeface="Arial"/>
              <a:buChar char="•"/>
            </a:pPr>
            <a:r>
              <a:rPr lang="en-GB" dirty="0">
                <a:solidFill>
                  <a:srgbClr val="000000"/>
                </a:solidFill>
                <a:latin typeface="Arial"/>
                <a:ea typeface="+mn-lt"/>
                <a:cs typeface="Arial"/>
              </a:rPr>
              <a:t>Preventing over-lighting / light pollution for staff, patients and visitors</a:t>
            </a:r>
            <a:endParaRPr lang="en-GB" dirty="0">
              <a:solidFill>
                <a:srgbClr val="000000"/>
              </a:solidFill>
              <a:latin typeface="Arial"/>
              <a:ea typeface="+mn-lt"/>
              <a:cs typeface="+mn-lt"/>
            </a:endParaRPr>
          </a:p>
          <a:p>
            <a:pPr marL="285750" indent="-285750">
              <a:buFont typeface="Arial"/>
              <a:buChar char="•"/>
            </a:pPr>
            <a:endParaRPr lang="en-GB" sz="1400" dirty="0">
              <a:solidFill>
                <a:srgbClr val="202A30"/>
              </a:solidFill>
              <a:highlight>
                <a:srgbClr val="FFFFFF"/>
              </a:highlight>
              <a:ea typeface="+mn-lt"/>
              <a:cs typeface="+mn-lt"/>
            </a:endParaRPr>
          </a:p>
        </p:txBody>
      </p:sp>
      <p:pic>
        <p:nvPicPr>
          <p:cNvPr id="2" name="Picture 1" descr="A person sitting on a blue bench reading a book&#10;&#10;AI-generated content may be incorrect.">
            <a:extLst>
              <a:ext uri="{FF2B5EF4-FFF2-40B4-BE49-F238E27FC236}">
                <a16:creationId xmlns:a16="http://schemas.microsoft.com/office/drawing/2014/main" id="{6B04C2A0-4B6C-CC40-8D73-E33AED0C2644}"/>
              </a:ext>
            </a:extLst>
          </p:cNvPr>
          <p:cNvPicPr>
            <a:picLocks noChangeAspect="1"/>
          </p:cNvPicPr>
          <p:nvPr/>
        </p:nvPicPr>
        <p:blipFill>
          <a:blip r:embed="rId3"/>
          <a:stretch>
            <a:fillRect/>
          </a:stretch>
        </p:blipFill>
        <p:spPr>
          <a:xfrm>
            <a:off x="9952697" y="3592285"/>
            <a:ext cx="1994684" cy="2919352"/>
          </a:xfrm>
          <a:prstGeom prst="rect">
            <a:avLst/>
          </a:prstGeom>
        </p:spPr>
      </p:pic>
      <p:pic>
        <p:nvPicPr>
          <p:cNvPr id="3" name="Picture 2" descr="A person holding a tablet&#10;&#10;AI-generated content may be incorrect.">
            <a:extLst>
              <a:ext uri="{FF2B5EF4-FFF2-40B4-BE49-F238E27FC236}">
                <a16:creationId xmlns:a16="http://schemas.microsoft.com/office/drawing/2014/main" id="{7C87A879-421A-F740-BBB3-23C5D8EE1B97}"/>
              </a:ext>
            </a:extLst>
          </p:cNvPr>
          <p:cNvPicPr>
            <a:picLocks noChangeAspect="1"/>
          </p:cNvPicPr>
          <p:nvPr/>
        </p:nvPicPr>
        <p:blipFill>
          <a:blip r:embed="rId4"/>
          <a:stretch>
            <a:fillRect/>
          </a:stretch>
        </p:blipFill>
        <p:spPr>
          <a:xfrm>
            <a:off x="8708571" y="1349466"/>
            <a:ext cx="3097482" cy="1219928"/>
          </a:xfrm>
          <a:prstGeom prst="rect">
            <a:avLst/>
          </a:prstGeom>
        </p:spPr>
      </p:pic>
    </p:spTree>
    <p:extLst>
      <p:ext uri="{BB962C8B-B14F-4D97-AF65-F5344CB8AC3E}">
        <p14:creationId xmlns:p14="http://schemas.microsoft.com/office/powerpoint/2010/main" val="15065900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53B"/>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BF2DD3-C11A-7487-24A9-A244A7FF5FC9}"/>
              </a:ext>
            </a:extLst>
          </p:cNvPr>
          <p:cNvSpPr txBox="1">
            <a:spLocks/>
          </p:cNvSpPr>
          <p:nvPr/>
        </p:nvSpPr>
        <p:spPr>
          <a:xfrm>
            <a:off x="696808" y="577819"/>
            <a:ext cx="1572228" cy="4615627"/>
          </a:xfrm>
          <a:prstGeom prst="rect">
            <a:avLst/>
          </a:prstGeom>
        </p:spPr>
        <p:txBody>
          <a:bodyPr lIns="0" tIns="45720" rIns="91440" bIns="45720" anchor="t"/>
          <a:lstStyle>
            <a:lvl1pPr algn="l" defTabSz="889000" rtl="0" eaLnBrk="1" fontAlgn="base" hangingPunct="1">
              <a:spcBef>
                <a:spcPct val="0"/>
              </a:spcBef>
              <a:spcAft>
                <a:spcPct val="0"/>
              </a:spcAft>
              <a:defRPr sz="2400" b="1">
                <a:solidFill>
                  <a:schemeClr val="tx2"/>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a:lstStyle>
          <a:p>
            <a:pPr marL="0" marR="0" lvl="0" indent="0" algn="l" defTabSz="889000" rtl="0" eaLnBrk="1" fontAlgn="base" latinLnBrk="0" hangingPunct="1">
              <a:lnSpc>
                <a:spcPct val="100000"/>
              </a:lnSpc>
              <a:spcBef>
                <a:spcPct val="0"/>
              </a:spcBef>
              <a:spcAft>
                <a:spcPct val="0"/>
              </a:spcAft>
              <a:buClrTx/>
              <a:buSzTx/>
              <a:buFontTx/>
              <a:buNone/>
              <a:tabLst/>
              <a:defRPr/>
            </a:pPr>
            <a:endParaRPr kumimoji="0" lang="en-GB" sz="34400" b="0" i="0" u="none" strike="noStrike" kern="0" cap="none" spc="0" normalizeH="0" baseline="0" noProof="0">
              <a:ln>
                <a:noFill/>
              </a:ln>
              <a:solidFill>
                <a:srgbClr val="FFFFFF"/>
              </a:solidFill>
              <a:effectLst/>
              <a:uLnTx/>
              <a:uFillTx/>
              <a:latin typeface="Arial"/>
              <a:ea typeface="+mj-ea"/>
              <a:cs typeface="Arial"/>
            </a:endParaRPr>
          </a:p>
        </p:txBody>
      </p:sp>
      <p:sp>
        <p:nvSpPr>
          <p:cNvPr id="4" name="Text Placeholder 5">
            <a:extLst>
              <a:ext uri="{FF2B5EF4-FFF2-40B4-BE49-F238E27FC236}">
                <a16:creationId xmlns:a16="http://schemas.microsoft.com/office/drawing/2014/main" id="{8109D8E6-0502-EE35-6C89-44387787E429}"/>
              </a:ext>
            </a:extLst>
          </p:cNvPr>
          <p:cNvSpPr txBox="1">
            <a:spLocks/>
          </p:cNvSpPr>
          <p:nvPr/>
        </p:nvSpPr>
        <p:spPr>
          <a:xfrm>
            <a:off x="696808" y="1137061"/>
            <a:ext cx="4932740" cy="776688"/>
          </a:xfrm>
          <a:prstGeom prst="rect">
            <a:avLst/>
          </a:prstGeom>
        </p:spPr>
        <p:txBody>
          <a:bodyPr/>
          <a:lstStyle>
            <a:lvl1pPr algn="l" defTabSz="889000" rtl="0" eaLnBrk="1" fontAlgn="base" hangingPunct="1">
              <a:spcBef>
                <a:spcPct val="20000"/>
              </a:spcBef>
              <a:spcAft>
                <a:spcPct val="0"/>
              </a:spcAft>
              <a:defRPr sz="1600" b="1">
                <a:solidFill>
                  <a:schemeClr val="tx1"/>
                </a:solidFill>
                <a:latin typeface="+mn-lt"/>
                <a:ea typeface="+mn-ea"/>
                <a:cs typeface="+mn-cs"/>
              </a:defRPr>
            </a:lvl1pPr>
            <a:lvl2pPr marL="444500" indent="-222250" algn="l" defTabSz="889000" rtl="0" eaLnBrk="1" fontAlgn="base" hangingPunct="1">
              <a:spcBef>
                <a:spcPct val="20000"/>
              </a:spcBef>
              <a:spcAft>
                <a:spcPct val="0"/>
              </a:spcAft>
              <a:buClrTx/>
              <a:buChar char="•"/>
              <a:defRPr sz="1600">
                <a:solidFill>
                  <a:schemeClr val="tx1"/>
                </a:solidFill>
                <a:latin typeface="+mn-lt"/>
                <a:cs typeface="+mn-cs"/>
              </a:defRPr>
            </a:lvl2pPr>
            <a:lvl3pPr marL="889000" indent="-222250" algn="l" defTabSz="889000" rtl="0" eaLnBrk="1" fontAlgn="base" hangingPunct="1">
              <a:spcBef>
                <a:spcPct val="20000"/>
              </a:spcBef>
              <a:spcAft>
                <a:spcPct val="0"/>
              </a:spcAft>
              <a:buClrTx/>
              <a:buFont typeface="Arial" panose="020B0604020202020204" pitchFamily="34" charset="0"/>
              <a:buChar char="•"/>
              <a:defRPr sz="1600">
                <a:solidFill>
                  <a:schemeClr val="tx1"/>
                </a:solidFill>
                <a:latin typeface="+mn-lt"/>
                <a:cs typeface="+mn-cs"/>
              </a:defRPr>
            </a:lvl3pPr>
            <a:lvl4pPr marL="1338263" indent="-227013" algn="l" defTabSz="889000" rtl="0" eaLnBrk="1" fontAlgn="base" hangingPunct="1">
              <a:spcBef>
                <a:spcPct val="20000"/>
              </a:spcBef>
              <a:spcAft>
                <a:spcPct val="0"/>
              </a:spcAft>
              <a:buClrTx/>
              <a:buFont typeface="Trebuchet MS" pitchFamily="34" charset="0"/>
              <a:buChar char="–"/>
              <a:defRPr sz="1600">
                <a:solidFill>
                  <a:schemeClr val="tx1"/>
                </a:solidFill>
                <a:latin typeface="+mn-lt"/>
                <a:cs typeface="+mn-cs"/>
              </a:defRPr>
            </a:lvl4pPr>
            <a:lvl5pPr marL="1998663" indent="-220663" algn="l" defTabSz="889000" rtl="0" eaLnBrk="1" fontAlgn="base" hangingPunct="1">
              <a:spcBef>
                <a:spcPct val="20000"/>
              </a:spcBef>
              <a:spcAft>
                <a:spcPct val="0"/>
              </a:spcAft>
              <a:buClrTx/>
              <a:buFont typeface="Trebuchet MS" pitchFamily="34" charset="0"/>
              <a:buChar char="–"/>
              <a:defRPr sz="1600">
                <a:solidFill>
                  <a:schemeClr val="tx1"/>
                </a:solidFill>
                <a:latin typeface="+mn-lt"/>
                <a:cs typeface="+mn-cs"/>
              </a:defRPr>
            </a:lvl5pPr>
            <a:lvl6pPr marL="24558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6pPr>
            <a:lvl7pPr marL="29130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7pPr>
            <a:lvl8pPr marL="33702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8pPr>
            <a:lvl9pPr marL="38274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9pPr>
          </a:lstStyle>
          <a:p>
            <a:pPr marL="0" marR="0" lvl="0" indent="0" algn="ctr" defTabSz="889000" rtl="0" eaLnBrk="1" fontAlgn="base" latinLnBrk="0" hangingPunct="1">
              <a:lnSpc>
                <a:spcPct val="100000"/>
              </a:lnSpc>
              <a:spcBef>
                <a:spcPct val="20000"/>
              </a:spcBef>
              <a:spcAft>
                <a:spcPct val="0"/>
              </a:spcAft>
              <a:buClrTx/>
              <a:buSzTx/>
              <a:buFontTx/>
              <a:buNone/>
              <a:tabLst/>
              <a:defRPr/>
            </a:pPr>
            <a:r>
              <a:rPr kumimoji="0" lang="en-GB" sz="3600" b="1" i="0" u="none" strike="noStrike" kern="0" cap="none" spc="0" normalizeH="0" baseline="0" noProof="0">
                <a:ln>
                  <a:noFill/>
                </a:ln>
                <a:solidFill>
                  <a:srgbClr val="FFFFFF"/>
                </a:solidFill>
                <a:effectLst/>
                <a:uLnTx/>
                <a:uFillTx/>
                <a:latin typeface="Arial"/>
                <a:ea typeface="+mn-ea"/>
                <a:cs typeface="+mn-cs"/>
              </a:rPr>
              <a:t>Thank you!</a:t>
            </a:r>
          </a:p>
        </p:txBody>
      </p:sp>
      <p:grpSp>
        <p:nvGrpSpPr>
          <p:cNvPr id="6" name="Group 5">
            <a:extLst>
              <a:ext uri="{FF2B5EF4-FFF2-40B4-BE49-F238E27FC236}">
                <a16:creationId xmlns:a16="http://schemas.microsoft.com/office/drawing/2014/main" id="{0D72F797-AFB5-7253-8783-569D301209AD}"/>
              </a:ext>
            </a:extLst>
          </p:cNvPr>
          <p:cNvGrpSpPr/>
          <p:nvPr/>
        </p:nvGrpSpPr>
        <p:grpSpPr>
          <a:xfrm>
            <a:off x="6743411" y="142818"/>
            <a:ext cx="5346989" cy="5657618"/>
            <a:chOff x="7006728" y="11017"/>
            <a:chExt cx="5100809" cy="6037243"/>
          </a:xfrm>
        </p:grpSpPr>
        <p:pic>
          <p:nvPicPr>
            <p:cNvPr id="7" name="Picture 6">
              <a:extLst>
                <a:ext uri="{FF2B5EF4-FFF2-40B4-BE49-F238E27FC236}">
                  <a16:creationId xmlns:a16="http://schemas.microsoft.com/office/drawing/2014/main" id="{394647D6-C9D3-7714-CCB4-AA87DA285D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06728" y="11017"/>
              <a:ext cx="5100809" cy="6037243"/>
            </a:xfrm>
            <a:prstGeom prst="rect">
              <a:avLst/>
            </a:prstGeom>
          </p:spPr>
        </p:pic>
        <p:grpSp>
          <p:nvGrpSpPr>
            <p:cNvPr id="8" name="Group 7">
              <a:extLst>
                <a:ext uri="{FF2B5EF4-FFF2-40B4-BE49-F238E27FC236}">
                  <a16:creationId xmlns:a16="http://schemas.microsoft.com/office/drawing/2014/main" id="{C179C4B7-20F3-4A9A-6A16-AE4BA3E8B2BE}"/>
                </a:ext>
              </a:extLst>
            </p:cNvPr>
            <p:cNvGrpSpPr/>
            <p:nvPr/>
          </p:nvGrpSpPr>
          <p:grpSpPr>
            <a:xfrm>
              <a:off x="7006728" y="3933007"/>
              <a:ext cx="1389960" cy="2115253"/>
              <a:chOff x="7006728" y="4032161"/>
              <a:chExt cx="1389960" cy="2115253"/>
            </a:xfrm>
          </p:grpSpPr>
          <p:sp>
            <p:nvSpPr>
              <p:cNvPr id="9" name="Rectangle 8">
                <a:extLst>
                  <a:ext uri="{FF2B5EF4-FFF2-40B4-BE49-F238E27FC236}">
                    <a16:creationId xmlns:a16="http://schemas.microsoft.com/office/drawing/2014/main" id="{45A78FEA-3C61-221A-91F6-3F8B2944F46E}"/>
                  </a:ext>
                </a:extLst>
              </p:cNvPr>
              <p:cNvSpPr/>
              <p:nvPr/>
            </p:nvSpPr>
            <p:spPr>
              <a:xfrm>
                <a:off x="7129749" y="4675231"/>
                <a:ext cx="1266939" cy="1472183"/>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7BED9AF-AD8F-1A10-34DC-E1627B3AD9BA}"/>
                  </a:ext>
                </a:extLst>
              </p:cNvPr>
              <p:cNvSpPr/>
              <p:nvPr/>
            </p:nvSpPr>
            <p:spPr>
              <a:xfrm>
                <a:off x="7006728" y="4032161"/>
                <a:ext cx="710588" cy="2115253"/>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11" name="Content Placeholder 5">
            <a:extLst>
              <a:ext uri="{FF2B5EF4-FFF2-40B4-BE49-F238E27FC236}">
                <a16:creationId xmlns:a16="http://schemas.microsoft.com/office/drawing/2014/main" id="{F2F243E5-2EB7-B4FF-0F07-12189D7C368E}"/>
              </a:ext>
            </a:extLst>
          </p:cNvPr>
          <p:cNvSpPr txBox="1">
            <a:spLocks/>
          </p:cNvSpPr>
          <p:nvPr/>
        </p:nvSpPr>
        <p:spPr>
          <a:xfrm>
            <a:off x="295858" y="2126899"/>
            <a:ext cx="6256910" cy="4613275"/>
          </a:xfrm>
          <a:prstGeom prst="rect">
            <a:avLst/>
          </a:prstGeom>
        </p:spPr>
        <p:txBody>
          <a:bodyPr>
            <a:normAutofit/>
          </a:bodyPr>
          <a:lstStyle>
            <a:lvl1pPr algn="l" defTabSz="820636" rtl="0" eaLnBrk="1" fontAlgn="base" hangingPunct="1">
              <a:spcBef>
                <a:spcPct val="20000"/>
              </a:spcBef>
              <a:spcAft>
                <a:spcPct val="0"/>
              </a:spcAft>
              <a:defRPr sz="1477" b="1">
                <a:solidFill>
                  <a:schemeClr val="tx1"/>
                </a:solidFill>
                <a:latin typeface="+mn-lt"/>
                <a:ea typeface="+mn-ea"/>
                <a:cs typeface="+mn-cs"/>
              </a:defRPr>
            </a:lvl1pPr>
            <a:lvl2pPr marL="410318" indent="-205159" algn="l" defTabSz="820636" rtl="0" eaLnBrk="1" fontAlgn="base" hangingPunct="1">
              <a:spcBef>
                <a:spcPct val="20000"/>
              </a:spcBef>
              <a:spcAft>
                <a:spcPct val="0"/>
              </a:spcAft>
              <a:buClrTx/>
              <a:buChar char="•"/>
              <a:defRPr sz="1477">
                <a:solidFill>
                  <a:schemeClr val="tx1"/>
                </a:solidFill>
                <a:latin typeface="+mn-lt"/>
                <a:cs typeface="+mn-cs"/>
              </a:defRPr>
            </a:lvl2pPr>
            <a:lvl3pPr marL="820636" indent="-205159" algn="l" defTabSz="820636" rtl="0" eaLnBrk="1" fontAlgn="base" hangingPunct="1">
              <a:spcBef>
                <a:spcPct val="20000"/>
              </a:spcBef>
              <a:spcAft>
                <a:spcPct val="0"/>
              </a:spcAft>
              <a:buClrTx/>
              <a:buFont typeface="Arial" panose="020B0604020202020204" pitchFamily="34" charset="0"/>
              <a:buChar char="•"/>
              <a:defRPr sz="1477">
                <a:solidFill>
                  <a:schemeClr val="tx1"/>
                </a:solidFill>
                <a:latin typeface="+mn-lt"/>
                <a:cs typeface="+mn-cs"/>
              </a:defRPr>
            </a:lvl3pPr>
            <a:lvl4pPr marL="1235351" indent="-209556" algn="l" defTabSz="820636" rtl="0" eaLnBrk="1" fontAlgn="base" hangingPunct="1">
              <a:spcBef>
                <a:spcPct val="20000"/>
              </a:spcBef>
              <a:spcAft>
                <a:spcPct val="0"/>
              </a:spcAft>
              <a:buClrTx/>
              <a:buFont typeface="Trebuchet MS" pitchFamily="34" charset="0"/>
              <a:buChar char="–"/>
              <a:defRPr sz="1477">
                <a:solidFill>
                  <a:schemeClr val="tx1"/>
                </a:solidFill>
                <a:latin typeface="+mn-lt"/>
                <a:cs typeface="+mn-cs"/>
              </a:defRPr>
            </a:lvl4pPr>
            <a:lvl5pPr marL="1844966" indent="-203694" algn="l" defTabSz="820636" rtl="0" eaLnBrk="1" fontAlgn="base" hangingPunct="1">
              <a:spcBef>
                <a:spcPct val="20000"/>
              </a:spcBef>
              <a:spcAft>
                <a:spcPct val="0"/>
              </a:spcAft>
              <a:buClrTx/>
              <a:buFont typeface="Trebuchet MS" pitchFamily="34" charset="0"/>
              <a:buChar char="–"/>
              <a:defRPr sz="1477">
                <a:solidFill>
                  <a:schemeClr val="tx1"/>
                </a:solidFill>
                <a:latin typeface="+mn-lt"/>
                <a:cs typeface="+mn-cs"/>
              </a:defRPr>
            </a:lvl5pPr>
            <a:lvl6pPr marL="2267007" indent="-203694" algn="l" defTabSz="820636" rtl="0" eaLnBrk="1" fontAlgn="base" hangingPunct="1">
              <a:spcBef>
                <a:spcPct val="20000"/>
              </a:spcBef>
              <a:spcAft>
                <a:spcPct val="0"/>
              </a:spcAft>
              <a:buClr>
                <a:schemeClr val="tx2"/>
              </a:buClr>
              <a:buFont typeface="Trebuchet MS" pitchFamily="34" charset="0"/>
              <a:buChar char="–"/>
              <a:defRPr sz="1477">
                <a:solidFill>
                  <a:schemeClr val="tx1"/>
                </a:solidFill>
                <a:latin typeface="+mn-lt"/>
                <a:cs typeface="+mn-cs"/>
              </a:defRPr>
            </a:lvl6pPr>
            <a:lvl7pPr marL="2689048" indent="-203694" algn="l" defTabSz="820636" rtl="0" eaLnBrk="1" fontAlgn="base" hangingPunct="1">
              <a:spcBef>
                <a:spcPct val="20000"/>
              </a:spcBef>
              <a:spcAft>
                <a:spcPct val="0"/>
              </a:spcAft>
              <a:buClr>
                <a:schemeClr val="tx2"/>
              </a:buClr>
              <a:buFont typeface="Trebuchet MS" pitchFamily="34" charset="0"/>
              <a:buChar char="–"/>
              <a:defRPr sz="1477">
                <a:solidFill>
                  <a:schemeClr val="tx1"/>
                </a:solidFill>
                <a:latin typeface="+mn-lt"/>
                <a:cs typeface="+mn-cs"/>
              </a:defRPr>
            </a:lvl7pPr>
            <a:lvl8pPr marL="3111090" indent="-203694" algn="l" defTabSz="820636" rtl="0" eaLnBrk="1" fontAlgn="base" hangingPunct="1">
              <a:spcBef>
                <a:spcPct val="20000"/>
              </a:spcBef>
              <a:spcAft>
                <a:spcPct val="0"/>
              </a:spcAft>
              <a:buClr>
                <a:schemeClr val="tx2"/>
              </a:buClr>
              <a:buFont typeface="Trebuchet MS" pitchFamily="34" charset="0"/>
              <a:buChar char="–"/>
              <a:defRPr sz="1477">
                <a:solidFill>
                  <a:schemeClr val="tx1"/>
                </a:solidFill>
                <a:latin typeface="+mn-lt"/>
                <a:cs typeface="+mn-cs"/>
              </a:defRPr>
            </a:lvl8pPr>
            <a:lvl9pPr marL="3533131" indent="-203694" algn="l" defTabSz="820636" rtl="0" eaLnBrk="1" fontAlgn="base" hangingPunct="1">
              <a:spcBef>
                <a:spcPct val="20000"/>
              </a:spcBef>
              <a:spcAft>
                <a:spcPct val="0"/>
              </a:spcAft>
              <a:buClr>
                <a:schemeClr val="tx2"/>
              </a:buClr>
              <a:buFont typeface="Trebuchet MS" pitchFamily="34" charset="0"/>
              <a:buChar char="–"/>
              <a:defRPr sz="1477">
                <a:solidFill>
                  <a:schemeClr val="tx1"/>
                </a:solidFill>
                <a:latin typeface="+mn-lt"/>
                <a:cs typeface="+mn-cs"/>
              </a:defRPr>
            </a:lvl9pPr>
          </a:lstStyle>
          <a:p>
            <a:pPr marL="0" marR="0" lvl="0" indent="0" algn="l" defTabSz="820636" rtl="0" eaLnBrk="1" fontAlgn="base" latinLnBrk="0" hangingPunct="1">
              <a:lnSpc>
                <a:spcPct val="120000"/>
              </a:lnSpc>
              <a:spcBef>
                <a:spcPct val="20000"/>
              </a:spcBef>
              <a:spcAft>
                <a:spcPct val="0"/>
              </a:spcAft>
              <a:buClrTx/>
              <a:buSzTx/>
              <a:buFontTx/>
              <a:buNone/>
              <a:tabLst/>
              <a:defRPr/>
            </a:pPr>
            <a:r>
              <a:rPr kumimoji="0" lang="en-GB" sz="1600" b="1"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Contact: </a:t>
            </a: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hlinkClick r:id="rId3"/>
              </a:rPr>
              <a:t>fanny.burrows@nhs.net</a:t>
            </a: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820636" rtl="0" eaLnBrk="1" fontAlgn="base" latinLnBrk="0" hangingPunct="1">
              <a:lnSpc>
                <a:spcPct val="120000"/>
              </a:lnSpc>
              <a:spcBef>
                <a:spcPct val="20000"/>
              </a:spcBef>
              <a:spcAft>
                <a:spcPct val="0"/>
              </a:spcAft>
              <a:buClrTx/>
              <a:buSzTx/>
              <a:buFontTx/>
              <a:buNone/>
              <a:tabLst/>
              <a:defRPr/>
            </a:pPr>
            <a:endParaRPr lang="en-GB" sz="2400" dirty="0">
              <a:solidFill>
                <a:srgbClr val="FFFFFF"/>
              </a:solidFill>
              <a:latin typeface="Arial" panose="020B0604020202020204" pitchFamily="34" charset="0"/>
            </a:endParaRPr>
          </a:p>
          <a:p>
            <a:pPr marL="0" marR="0" lvl="0" indent="0" algn="l" defTabSz="820636" rtl="0" eaLnBrk="1" fontAlgn="base" latinLnBrk="0" hangingPunct="1">
              <a:lnSpc>
                <a:spcPct val="12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Find out more: </a:t>
            </a:r>
            <a:endParaRPr kumimoji="0" lang="en-GB" sz="1600" b="0" i="0" u="none" strike="noStrike" kern="0" cap="none" spc="0" normalizeH="0" baseline="0" noProof="0" dirty="0">
              <a:ln>
                <a:noFill/>
              </a:ln>
              <a:solidFill>
                <a:srgbClr val="FFFFFF"/>
              </a:solidFill>
              <a:effectLst/>
              <a:uLnTx/>
              <a:uFillTx/>
              <a:latin typeface="Segoe UI" panose="020B0502040204020203" pitchFamily="34" charset="0"/>
              <a:ea typeface="+mn-ea"/>
              <a:cs typeface="+mn-cs"/>
            </a:endParaRPr>
          </a:p>
          <a:p>
            <a:pPr marL="0" marR="0" lvl="0" indent="0" algn="l" defTabSz="820636" rtl="0" eaLnBrk="1" fontAlgn="base" latinLnBrk="0" hangingPunct="1">
              <a:lnSpc>
                <a:spcPct val="120000"/>
              </a:lnSpc>
              <a:spcBef>
                <a:spcPct val="20000"/>
              </a:spcBef>
              <a:spcAft>
                <a:spcPct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Visit </a:t>
            </a:r>
            <a:r>
              <a:rPr kumimoji="0" lang="en-GB" sz="1600" b="0" i="0" u="sng" strike="noStrike" kern="0" cap="none" spc="0" normalizeH="0" baseline="0" noProof="0" dirty="0">
                <a:ln>
                  <a:noFill/>
                </a:ln>
                <a:solidFill>
                  <a:srgbClr val="FFFFFF"/>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www.england.nhs.uk/greenernhs</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a:t>
            </a:r>
          </a:p>
          <a:p>
            <a:pPr marL="0" marR="0" lvl="0" indent="0" algn="l" defTabSz="820636" rtl="0" eaLnBrk="1" fontAlgn="base" latinLnBrk="0" hangingPunct="1">
              <a:lnSpc>
                <a:spcPct val="120000"/>
              </a:lnSpc>
              <a:spcBef>
                <a:spcPct val="20000"/>
              </a:spcBef>
              <a:spcAft>
                <a:spcPct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Sign up to our newsletter – </a:t>
            </a:r>
            <a:r>
              <a:rPr kumimoji="0" lang="en-GB" sz="1600" b="0" i="0" u="sng" strike="noStrike" kern="0" cap="none" spc="0" normalizeH="0" baseline="0" noProof="0" dirty="0">
                <a:ln>
                  <a:noFill/>
                </a:ln>
                <a:solidFill>
                  <a:srgbClr val="FFFFFF"/>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www.england.nhs.uk/email-bulletins/greener-nhs</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a:t>
            </a:r>
          </a:p>
          <a:p>
            <a:pPr marL="0" marR="0" lvl="0" indent="0" algn="l" defTabSz="820636" rtl="0" eaLnBrk="1" fontAlgn="base" latinLnBrk="0" hangingPunct="1">
              <a:lnSpc>
                <a:spcPct val="120000"/>
              </a:lnSpc>
              <a:spcBef>
                <a:spcPct val="20000"/>
              </a:spcBef>
              <a:spcAft>
                <a:spcPct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Follow us on social media - </a:t>
            </a:r>
            <a:r>
              <a:rPr kumimoji="0" lang="en-GB" sz="1600" b="0" i="0" u="sng" strike="noStrike" kern="0" cap="none" spc="0" normalizeH="0" baseline="0" noProof="0" dirty="0">
                <a:ln>
                  <a:noFill/>
                </a:ln>
                <a:solidFill>
                  <a:srgbClr val="FFFFFF"/>
                </a:solidFill>
                <a:effectLst/>
                <a:uLnTx/>
                <a:uFillTx/>
                <a:latin typeface="Arial" panose="020B0604020202020204" pitchFamily="34" charset="0"/>
                <a:ea typeface="+mn-ea"/>
                <a:cs typeface="+mn-cs"/>
                <a:hlinkClick r:id="rId6">
                  <a:extLst>
                    <a:ext uri="{A12FA001-AC4F-418D-AE19-62706E023703}">
                      <ahyp:hlinkClr xmlns:ahyp="http://schemas.microsoft.com/office/drawing/2018/hyperlinkcolor" val="tx"/>
                    </a:ext>
                  </a:extLst>
                </a:hlinkClick>
              </a:rPr>
              <a:t>@GreenerNHS</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a:t>
            </a:r>
          </a:p>
          <a:p>
            <a:pPr marL="0" marR="0" lvl="0" indent="0" algn="l" defTabSz="820636" rtl="0" eaLnBrk="1" fontAlgn="base" latinLnBrk="0" hangingPunct="1">
              <a:lnSpc>
                <a:spcPct val="120000"/>
              </a:lnSpc>
              <a:spcBef>
                <a:spcPct val="20000"/>
              </a:spcBef>
              <a:spcAft>
                <a:spcPct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a:ea typeface="+mn-ea"/>
                <a:cs typeface="+mn-cs"/>
              </a:rPr>
              <a:t>Future NHS workspace (NHS staff only): </a:t>
            </a:r>
            <a:r>
              <a:rPr kumimoji="0" lang="en-GB" sz="1600" b="0" i="0" u="sng" strike="noStrike" kern="0" cap="none" spc="0" normalizeH="0" baseline="0" noProof="0" dirty="0">
                <a:ln>
                  <a:noFill/>
                </a:ln>
                <a:solidFill>
                  <a:srgbClr val="FFFFFF"/>
                </a:solidFill>
                <a:effectLst/>
                <a:uLnTx/>
                <a:uFillTx/>
                <a:latin typeface="Arial"/>
                <a:ea typeface="+mn-ea"/>
                <a:cs typeface="+mn-cs"/>
                <a:hlinkClick r:id="rId7">
                  <a:extLst>
                    <a:ext uri="{A12FA001-AC4F-418D-AE19-62706E023703}">
                      <ahyp:hlinkClr xmlns:ahyp="http://schemas.microsoft.com/office/drawing/2018/hyperlinkcolor" val="tx"/>
                    </a:ext>
                  </a:extLst>
                </a:hlinkClick>
              </a:rPr>
              <a:t>https://future.nhs.uk/sustainabilitynetwork</a:t>
            </a: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820636" rtl="0" eaLnBrk="1" fontAlgn="base" latinLnBrk="0" hangingPunct="1">
              <a:lnSpc>
                <a:spcPct val="120000"/>
              </a:lnSpc>
              <a:spcBef>
                <a:spcPct val="20000"/>
              </a:spcBef>
              <a:spcAft>
                <a:spcPct val="0"/>
              </a:spcAft>
              <a:buClrTx/>
              <a:buSzTx/>
              <a:buFontTx/>
              <a:buNone/>
              <a:tabLst/>
              <a:defRPr/>
            </a:pPr>
            <a:r>
              <a:rPr kumimoji="0" lang="en-US" sz="16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FutureNHS</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Knowledge Hub (NHS staff only): </a:t>
            </a:r>
            <a:r>
              <a:rPr kumimoji="0" lang="en-GB" sz="1600" b="0" i="0" u="none" strike="noStrike" kern="0" cap="none" spc="0" normalizeH="0" baseline="0" noProof="0" dirty="0">
                <a:ln>
                  <a:noFill/>
                </a:ln>
                <a:solidFill>
                  <a:srgbClr val="FFFFFF"/>
                </a:solidFill>
                <a:effectLst/>
                <a:uLnTx/>
                <a:uFillTx/>
                <a:latin typeface="Arial"/>
                <a:ea typeface="+mn-ea"/>
                <a:cs typeface="+mn-cs"/>
                <a:hlinkClick r:id="rId8">
                  <a:extLst>
                    <a:ext uri="{A12FA001-AC4F-418D-AE19-62706E023703}">
                      <ahyp:hlinkClr xmlns:ahyp="http://schemas.microsoft.com/office/drawing/2018/hyperlinkcolor" val="tx"/>
                    </a:ext>
                  </a:extLst>
                </a:hlinkClick>
              </a:rPr>
              <a:t>Greener NHS Knowledge Hub - </a:t>
            </a:r>
            <a:r>
              <a:rPr kumimoji="0" lang="en-GB" sz="1600" b="0" i="0" u="none" strike="noStrike" kern="0" cap="none" spc="0" normalizeH="0" baseline="0" noProof="0" dirty="0" err="1">
                <a:ln>
                  <a:noFill/>
                </a:ln>
                <a:solidFill>
                  <a:srgbClr val="FFFFFF"/>
                </a:solidFill>
                <a:effectLst/>
                <a:uLnTx/>
                <a:uFillTx/>
                <a:latin typeface="Arial"/>
                <a:ea typeface="+mn-ea"/>
                <a:cs typeface="+mn-cs"/>
                <a:hlinkClick r:id="rId8">
                  <a:extLst>
                    <a:ext uri="{A12FA001-AC4F-418D-AE19-62706E023703}">
                      <ahyp:hlinkClr xmlns:ahyp="http://schemas.microsoft.com/office/drawing/2018/hyperlinkcolor" val="tx"/>
                    </a:ext>
                  </a:extLst>
                </a:hlinkClick>
              </a:rPr>
              <a:t>FutureNHS</a:t>
            </a:r>
            <a:r>
              <a:rPr kumimoji="0" lang="en-GB" sz="1600" b="0" i="0" u="none" strike="noStrike" kern="0" cap="none" spc="0" normalizeH="0" baseline="0" noProof="0" dirty="0">
                <a:ln>
                  <a:noFill/>
                </a:ln>
                <a:solidFill>
                  <a:srgbClr val="FFFFFF"/>
                </a:solidFill>
                <a:effectLst/>
                <a:uLnTx/>
                <a:uFillTx/>
                <a:latin typeface="Arial"/>
                <a:ea typeface="+mn-ea"/>
                <a:cs typeface="+mn-cs"/>
                <a:hlinkClick r:id="rId8">
                  <a:extLst>
                    <a:ext uri="{A12FA001-AC4F-418D-AE19-62706E023703}">
                      <ahyp:hlinkClr xmlns:ahyp="http://schemas.microsoft.com/office/drawing/2018/hyperlinkcolor" val="tx"/>
                    </a:ext>
                  </a:extLst>
                </a:hlinkClick>
              </a:rPr>
              <a:t> Collaboration Platform</a:t>
            </a: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820636" rtl="0" eaLnBrk="1" fontAlgn="base" latinLnBrk="0" hangingPunct="1">
              <a:lnSpc>
                <a:spcPct val="120000"/>
              </a:lnSpc>
              <a:spcBef>
                <a:spcPct val="20000"/>
              </a:spcBef>
              <a:spcAft>
                <a:spcPct val="0"/>
              </a:spcAft>
              <a:buClrTx/>
              <a:buSzTx/>
              <a:buFontTx/>
              <a:buNone/>
              <a:tabLst/>
              <a:defRPr/>
            </a:pPr>
            <a:endPar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820636" rtl="0" eaLnBrk="1" fontAlgn="base" latinLnBrk="0" hangingPunct="1">
              <a:lnSpc>
                <a:spcPct val="100000"/>
              </a:lnSpc>
              <a:spcBef>
                <a:spcPct val="20000"/>
              </a:spcBef>
              <a:spcAft>
                <a:spcPct val="0"/>
              </a:spcAft>
              <a:buClrTx/>
              <a:buSzTx/>
              <a:buFontTx/>
              <a:buNone/>
              <a:tabLst/>
              <a:defRPr/>
            </a:pP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DC079FA9-F774-8B6A-BF9D-7BD3AFB773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43411" y="5624945"/>
            <a:ext cx="5346989" cy="1115229"/>
          </a:xfrm>
          <a:prstGeom prst="rect">
            <a:avLst/>
          </a:prstGeom>
        </p:spPr>
      </p:pic>
    </p:spTree>
    <p:extLst>
      <p:ext uri="{BB962C8B-B14F-4D97-AF65-F5344CB8AC3E}">
        <p14:creationId xmlns:p14="http://schemas.microsoft.com/office/powerpoint/2010/main" val="296064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53B"/>
        </a:solidFill>
        <a:effectLst/>
      </p:bgPr>
    </p:bg>
    <p:spTree>
      <p:nvGrpSpPr>
        <p:cNvPr id="1" name="">
          <a:extLst>
            <a:ext uri="{FF2B5EF4-FFF2-40B4-BE49-F238E27FC236}">
              <a16:creationId xmlns:a16="http://schemas.microsoft.com/office/drawing/2014/main" id="{879D47F3-C339-5397-ACE1-0C3693371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0DEB5-0393-F7D8-B4BB-EE9960B81236}"/>
              </a:ext>
            </a:extLst>
          </p:cNvPr>
          <p:cNvSpPr>
            <a:spLocks noGrp="1"/>
          </p:cNvSpPr>
          <p:nvPr>
            <p:ph type="title"/>
          </p:nvPr>
        </p:nvSpPr>
        <p:spPr>
          <a:xfrm>
            <a:off x="3163948" y="2777941"/>
            <a:ext cx="6072288" cy="1040014"/>
          </a:xfrm>
        </p:spPr>
        <p:txBody>
          <a:bodyPr/>
          <a:lstStyle/>
          <a:p>
            <a:r>
              <a:rPr lang="en-GB" sz="5400" b="0">
                <a:solidFill>
                  <a:schemeClr val="bg1"/>
                </a:solidFill>
              </a:rPr>
              <a:t>Greener NHS</a:t>
            </a:r>
            <a:br>
              <a:rPr lang="en-GB" sz="5400" b="0">
                <a:solidFill>
                  <a:schemeClr val="bg1"/>
                </a:solidFill>
              </a:rPr>
            </a:br>
            <a:r>
              <a:rPr lang="en-GB" sz="4000" b="0">
                <a:solidFill>
                  <a:schemeClr val="bg1"/>
                </a:solidFill>
              </a:rPr>
              <a:t>Delivering a net zero NHS</a:t>
            </a:r>
            <a:endParaRPr lang="en-US" sz="4000">
              <a:solidFill>
                <a:schemeClr val="bg1"/>
              </a:solidFill>
            </a:endParaRPr>
          </a:p>
        </p:txBody>
      </p:sp>
      <p:sp>
        <p:nvSpPr>
          <p:cNvPr id="3" name="Title 1">
            <a:extLst>
              <a:ext uri="{FF2B5EF4-FFF2-40B4-BE49-F238E27FC236}">
                <a16:creationId xmlns:a16="http://schemas.microsoft.com/office/drawing/2014/main" id="{31C39CAE-45C2-0351-8293-721E9840B344}"/>
              </a:ext>
            </a:extLst>
          </p:cNvPr>
          <p:cNvSpPr txBox="1">
            <a:spLocks/>
          </p:cNvSpPr>
          <p:nvPr/>
        </p:nvSpPr>
        <p:spPr>
          <a:xfrm>
            <a:off x="696808" y="577819"/>
            <a:ext cx="1572228" cy="4615627"/>
          </a:xfrm>
          <a:prstGeom prst="rect">
            <a:avLst/>
          </a:prstGeom>
        </p:spPr>
        <p:txBody>
          <a:bodyPr lIns="0" anchor="t"/>
          <a:lstStyle>
            <a:lvl1pPr algn="l" defTabSz="889000" rtl="0" eaLnBrk="1" fontAlgn="base" hangingPunct="1">
              <a:spcBef>
                <a:spcPct val="0"/>
              </a:spcBef>
              <a:spcAft>
                <a:spcPct val="0"/>
              </a:spcAft>
              <a:defRPr sz="2400" b="1">
                <a:solidFill>
                  <a:schemeClr val="tx2"/>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a:lstStyle>
          <a:p>
            <a:pPr marL="0" marR="0" lvl="0" indent="0" algn="l" defTabSz="889000" rtl="0" eaLnBrk="1" fontAlgn="base" latinLnBrk="0" hangingPunct="1">
              <a:lnSpc>
                <a:spcPct val="100000"/>
              </a:lnSpc>
              <a:spcBef>
                <a:spcPct val="0"/>
              </a:spcBef>
              <a:spcAft>
                <a:spcPct val="0"/>
              </a:spcAft>
              <a:buClrTx/>
              <a:buSzTx/>
              <a:buFontTx/>
              <a:buNone/>
              <a:tabLst/>
              <a:defRPr/>
            </a:pPr>
            <a:r>
              <a:rPr kumimoji="0" lang="en-GB" sz="34400" b="0" i="0" u="none" strike="noStrike" kern="0" cap="none" spc="0" normalizeH="0" baseline="0" noProof="0">
                <a:ln>
                  <a:noFill/>
                </a:ln>
                <a:solidFill>
                  <a:srgbClr val="FFFFFF"/>
                </a:solidFill>
                <a:effectLst/>
                <a:uLnTx/>
                <a:uFillTx/>
                <a:latin typeface="Arial"/>
                <a:ea typeface="+mj-ea"/>
                <a:cs typeface="+mj-cs"/>
              </a:rPr>
              <a:t>1</a:t>
            </a:r>
          </a:p>
        </p:txBody>
      </p:sp>
    </p:spTree>
    <p:extLst>
      <p:ext uri="{BB962C8B-B14F-4D97-AF65-F5344CB8AC3E}">
        <p14:creationId xmlns:p14="http://schemas.microsoft.com/office/powerpoint/2010/main" val="420611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22CB4A-0B86-4DE3-B08E-5F89FBCD8AFA}"/>
              </a:ext>
            </a:extLst>
          </p:cNvPr>
          <p:cNvSpPr txBox="1">
            <a:spLocks/>
          </p:cNvSpPr>
          <p:nvPr/>
        </p:nvSpPr>
        <p:spPr bwMode="auto">
          <a:xfrm>
            <a:off x="534265" y="423588"/>
            <a:ext cx="8783906" cy="767862"/>
          </a:xfrm>
          <a:prstGeom prst="rect">
            <a:avLst/>
          </a:prstGeom>
          <a:noFill/>
          <a:ln w="9525" algn="ctr">
            <a:noFill/>
            <a:miter lim="800000"/>
            <a:headEnd/>
            <a:tailEnd/>
          </a:ln>
          <a:effectLst/>
        </p:spPr>
        <p:txBody>
          <a:bodyPr vert="horz" wrap="square" lIns="0" tIns="41021" rIns="0" bIns="41021" numCol="1" anchor="t" anchorCtr="0" compatLnSpc="1">
            <a:prstTxWarp prst="textNoShape">
              <a:avLst/>
            </a:prstTxWarp>
          </a:bodyPr>
          <a:lstStyle>
            <a:lvl1pPr algn="l" defTabSz="889000" rtl="0" eaLnBrk="1" fontAlgn="base" hangingPunct="1">
              <a:spcBef>
                <a:spcPct val="0"/>
              </a:spcBef>
              <a:spcAft>
                <a:spcPct val="0"/>
              </a:spcAft>
              <a:defRPr sz="2400" b="1">
                <a:solidFill>
                  <a:srgbClr val="00943B"/>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a:lstStyle>
          <a:p>
            <a:pPr>
              <a:defRPr/>
            </a:pPr>
            <a:r>
              <a:rPr kumimoji="0" lang="nl-NL" sz="2800" b="1" i="0" u="none" strike="noStrike" kern="0" cap="none" spc="0" normalizeH="0" baseline="0" noProof="0" dirty="0">
                <a:ln>
                  <a:noFill/>
                </a:ln>
                <a:solidFill>
                  <a:srgbClr val="0070C0"/>
                </a:solidFill>
                <a:effectLst/>
                <a:uLnTx/>
                <a:uFillTx/>
                <a:latin typeface="Arial"/>
                <a:cs typeface="Arial"/>
              </a:rPr>
              <a:t>Why is reaching </a:t>
            </a:r>
            <a:r>
              <a:rPr lang="nl-NL" sz="2800" kern="0" dirty="0">
                <a:solidFill>
                  <a:srgbClr val="0070C0"/>
                </a:solidFill>
                <a:latin typeface="Arial"/>
                <a:cs typeface="Arial"/>
              </a:rPr>
              <a:t>net zero</a:t>
            </a:r>
            <a:r>
              <a:rPr kumimoji="0" lang="nl-NL" sz="2800" b="1" i="0" u="none" strike="noStrike" kern="0" cap="none" spc="0" normalizeH="0" baseline="0" noProof="0" dirty="0">
                <a:ln>
                  <a:noFill/>
                </a:ln>
                <a:solidFill>
                  <a:srgbClr val="0070C0"/>
                </a:solidFill>
                <a:effectLst/>
                <a:uLnTx/>
                <a:uFillTx/>
                <a:latin typeface="Arial"/>
                <a:cs typeface="Arial"/>
              </a:rPr>
              <a:t> a priority </a:t>
            </a:r>
            <a:r>
              <a:rPr lang="nl-NL" sz="2800" kern="0" dirty="0">
                <a:solidFill>
                  <a:srgbClr val="0070C0"/>
                </a:solidFill>
                <a:latin typeface="Arial"/>
                <a:cs typeface="Arial"/>
              </a:rPr>
              <a:t>for</a:t>
            </a:r>
            <a:r>
              <a:rPr kumimoji="0" lang="nl-NL" sz="2800" b="1" i="0" u="none" strike="noStrike" kern="0" cap="none" spc="0" normalizeH="0" baseline="0" noProof="0" dirty="0">
                <a:ln>
                  <a:noFill/>
                </a:ln>
                <a:solidFill>
                  <a:srgbClr val="0070C0"/>
                </a:solidFill>
                <a:effectLst/>
                <a:uLnTx/>
                <a:uFillTx/>
                <a:latin typeface="Arial"/>
                <a:cs typeface="Arial"/>
              </a:rPr>
              <a:t> the NHS?</a:t>
            </a:r>
            <a:endParaRPr kumimoji="0" lang="en-GB" sz="2800" b="1" i="0" u="none" strike="noStrike" kern="0" cap="none" spc="0" normalizeH="0" baseline="0" noProof="0" dirty="0">
              <a:ln>
                <a:noFill/>
              </a:ln>
              <a:solidFill>
                <a:srgbClr val="0070C0"/>
              </a:solidFill>
              <a:effectLst/>
              <a:uLnTx/>
              <a:uFillTx/>
              <a:latin typeface="Arial"/>
              <a:cs typeface="Arial"/>
            </a:endParaRPr>
          </a:p>
        </p:txBody>
      </p:sp>
      <p:sp>
        <p:nvSpPr>
          <p:cNvPr id="2" name="Rectangle 1">
            <a:extLst>
              <a:ext uri="{FF2B5EF4-FFF2-40B4-BE49-F238E27FC236}">
                <a16:creationId xmlns:a16="http://schemas.microsoft.com/office/drawing/2014/main" id="{F92B03AF-8E38-4E45-808A-94351B7C7FB3}"/>
              </a:ext>
            </a:extLst>
          </p:cNvPr>
          <p:cNvSpPr/>
          <p:nvPr/>
        </p:nvSpPr>
        <p:spPr>
          <a:xfrm>
            <a:off x="537666" y="3299076"/>
            <a:ext cx="7303139" cy="3108543"/>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Climate change poses a major threat to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million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deaths around the world each year are due to avoidable environmental causes.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UK heatwaves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 the rise, claiming &gt; 2,500 lives in 2022</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 pollution is the single greatest environmental threat to human health in the UK</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accounting for 1 in 20 deaths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Disproportionately impact the most vulnerable and disadvantaged,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driving health inequality</a:t>
            </a:r>
          </a:p>
        </p:txBody>
      </p:sp>
      <p:pic>
        <p:nvPicPr>
          <p:cNvPr id="3" name="Picture 2" descr="A person wearing a mask and holding a tray of medicine&#10;&#10;Description automatically generated">
            <a:extLst>
              <a:ext uri="{FF2B5EF4-FFF2-40B4-BE49-F238E27FC236}">
                <a16:creationId xmlns:a16="http://schemas.microsoft.com/office/drawing/2014/main" id="{DFC72267-68A5-F893-D72F-C93A1E77613E}"/>
              </a:ext>
            </a:extLst>
          </p:cNvPr>
          <p:cNvPicPr>
            <a:picLocks noChangeAspect="1"/>
          </p:cNvPicPr>
          <p:nvPr/>
        </p:nvPicPr>
        <p:blipFill>
          <a:blip r:embed="rId3"/>
          <a:srcRect t="10684" r="1" b="14786"/>
          <a:stretch/>
        </p:blipFill>
        <p:spPr>
          <a:xfrm>
            <a:off x="8657569" y="2768128"/>
            <a:ext cx="3433631" cy="3967677"/>
          </a:xfrm>
          <a:prstGeom prst="rect">
            <a:avLst/>
          </a:prstGeom>
          <a:noFill/>
        </p:spPr>
      </p:pic>
      <p:sp>
        <p:nvSpPr>
          <p:cNvPr id="5" name="TextBox 4">
            <a:extLst>
              <a:ext uri="{FF2B5EF4-FFF2-40B4-BE49-F238E27FC236}">
                <a16:creationId xmlns:a16="http://schemas.microsoft.com/office/drawing/2014/main" id="{DE284269-F88D-C020-6503-30154A7D44A4}"/>
              </a:ext>
            </a:extLst>
          </p:cNvPr>
          <p:cNvSpPr txBox="1"/>
          <p:nvPr/>
        </p:nvSpPr>
        <p:spPr>
          <a:xfrm>
            <a:off x="534666" y="1296785"/>
            <a:ext cx="783907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Since 2020, and the publication of the NHS net zero strategy, the UK has faced some of the warmest years on record. </a:t>
            </a:r>
            <a:endParaRPr lang="en-US" sz="1600" dirty="0">
              <a:ea typeface="+mn-lt"/>
              <a:cs typeface="+mn-lt"/>
            </a:endParaRPr>
          </a:p>
          <a:p>
            <a:endParaRPr lang="en-GB" sz="1600" dirty="0">
              <a:ea typeface="+mn-lt"/>
              <a:cs typeface="+mn-lt"/>
            </a:endParaRPr>
          </a:p>
          <a:p>
            <a:r>
              <a:rPr lang="en-GB" sz="1600" dirty="0">
                <a:ea typeface="+mn-lt"/>
                <a:cs typeface="+mn-lt"/>
              </a:rPr>
              <a:t>Rapidly rising global temperatures, are now 1.1°C above pre-industrial levels. </a:t>
            </a:r>
            <a:endParaRPr lang="en-US" sz="1600">
              <a:ea typeface="+mn-lt"/>
              <a:cs typeface="+mn-lt"/>
            </a:endParaRPr>
          </a:p>
          <a:p>
            <a:r>
              <a:rPr lang="en-GB" sz="1600" dirty="0">
                <a:ea typeface="+mn-lt"/>
                <a:cs typeface="+mn-lt"/>
              </a:rPr>
              <a:t>These are projected to exceed 1.5°C, the temperature at which scientists warn there will be irreversible environmental damage, undermining long-term resilience and equity. </a:t>
            </a:r>
            <a:endParaRPr lang="en-US" sz="1600">
              <a:cs typeface="Arial"/>
            </a:endParaRPr>
          </a:p>
        </p:txBody>
      </p:sp>
    </p:spTree>
    <p:extLst>
      <p:ext uri="{BB962C8B-B14F-4D97-AF65-F5344CB8AC3E}">
        <p14:creationId xmlns:p14="http://schemas.microsoft.com/office/powerpoint/2010/main" val="3568076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D7E5DC-73D9-4FB8-B46A-4D39D1408767}"/>
              </a:ext>
            </a:extLst>
          </p:cNvPr>
          <p:cNvSpPr txBox="1"/>
          <p:nvPr/>
        </p:nvSpPr>
        <p:spPr>
          <a:xfrm>
            <a:off x="527150" y="585972"/>
            <a:ext cx="8831140" cy="523220"/>
          </a:xfrm>
          <a:prstGeom prst="rect">
            <a:avLst/>
          </a:prstGeom>
          <a:noFill/>
        </p:spPr>
        <p:txBody>
          <a:bodyPr wrap="square" lIns="91440" tIns="45720" rIns="91440" bIns="45720" rtlCol="0" anchor="t">
            <a:spAutoFit/>
          </a:bodyPr>
          <a:lstStyle/>
          <a:p>
            <a:pPr>
              <a:defRPr/>
            </a:pPr>
            <a:r>
              <a:rPr lang="en-GB" sz="2800" b="1" dirty="0">
                <a:solidFill>
                  <a:srgbClr val="0070C0"/>
                </a:solidFill>
                <a:latin typeface="Arial"/>
                <a:ea typeface="+mn-lt"/>
                <a:cs typeface="Arial"/>
              </a:rPr>
              <a:t>The NHS - Our</a:t>
            </a:r>
            <a:r>
              <a:rPr kumimoji="0" lang="en-GB" sz="2800" b="1" i="0" u="none" strike="noStrike" kern="1200" cap="none" spc="0" normalizeH="0" baseline="0" noProof="0" dirty="0">
                <a:ln>
                  <a:noFill/>
                </a:ln>
                <a:solidFill>
                  <a:srgbClr val="0070C0"/>
                </a:solidFill>
                <a:effectLst/>
                <a:uLnTx/>
                <a:uFillTx/>
                <a:latin typeface="Arial"/>
                <a:ea typeface="+mn-lt"/>
                <a:cs typeface="Arial"/>
              </a:rPr>
              <a:t> responsibility and opportunity</a:t>
            </a:r>
            <a:endParaRPr kumimoji="0" lang="en-GB" sz="2800" b="1" i="0" u="none" strike="noStrike" kern="1200" cap="none" spc="0" normalizeH="0" baseline="0" noProof="0" dirty="0">
              <a:ln>
                <a:noFill/>
              </a:ln>
              <a:solidFill>
                <a:srgbClr val="0070C0"/>
              </a:solidFill>
              <a:effectLst/>
              <a:uLnTx/>
              <a:uFillTx/>
              <a:latin typeface="Arial"/>
              <a:cs typeface="Arial"/>
            </a:endParaRPr>
          </a:p>
        </p:txBody>
      </p:sp>
      <p:sp>
        <p:nvSpPr>
          <p:cNvPr id="5" name="Rectangle 4">
            <a:extLst>
              <a:ext uri="{FF2B5EF4-FFF2-40B4-BE49-F238E27FC236}">
                <a16:creationId xmlns:a16="http://schemas.microsoft.com/office/drawing/2014/main" id="{751E0C3F-7195-6D38-D363-50DE5D008B90}"/>
              </a:ext>
            </a:extLst>
          </p:cNvPr>
          <p:cNvSpPr/>
          <p:nvPr/>
        </p:nvSpPr>
        <p:spPr>
          <a:xfrm>
            <a:off x="527151" y="1815578"/>
            <a:ext cx="6091364" cy="1569660"/>
          </a:xfrm>
          <a:prstGeom prst="rect">
            <a:avLst/>
          </a:prstGeom>
          <a:ln w="38100">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As the largest employer in the UK, contributing </a:t>
            </a:r>
            <a:r>
              <a:rPr kumimoji="0" lang="en-GB" sz="2000" b="1" i="0" u="none" strike="noStrike" kern="1200" cap="none" spc="0" normalizeH="0" baseline="0" noProof="0" dirty="0">
                <a:ln>
                  <a:noFill/>
                </a:ln>
                <a:solidFill>
                  <a:srgbClr val="009137"/>
                </a:solidFill>
                <a:effectLst/>
                <a:uLnTx/>
                <a:uFillTx/>
                <a:latin typeface="Arial" panose="020B0604020202020204" pitchFamily="34" charset="0"/>
                <a:ea typeface="+mn-lt"/>
                <a:cs typeface="Arial" panose="020B0604020202020204" pitchFamily="34" charset="0"/>
              </a:rPr>
              <a:t>4.6% of UK emissions</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the NHS is part of the </a:t>
            </a:r>
            <a:r>
              <a:rPr kumimoji="0" lang="en-GB" sz="2000" b="1" i="0" u="none" strike="noStrike" kern="1200" cap="none" spc="0" normalizeH="0" baseline="0" noProof="0" dirty="0">
                <a:ln>
                  <a:noFill/>
                </a:ln>
                <a:solidFill>
                  <a:srgbClr val="009137"/>
                </a:solidFill>
                <a:effectLst/>
                <a:uLnTx/>
                <a:uFillTx/>
                <a:latin typeface="Arial" panose="020B0604020202020204" pitchFamily="34" charset="0"/>
                <a:ea typeface="+mn-lt"/>
                <a:cs typeface="Arial" panose="020B0604020202020204" pitchFamily="34" charset="0"/>
              </a:rPr>
              <a:t>challenge and the solution.</a:t>
            </a:r>
            <a:endParaRPr kumimoji="0" lang="en-US" sz="1600" b="0" i="0" u="none" strike="noStrike" kern="1200" cap="none" spc="0" normalizeH="0" baseline="0" noProof="0" dirty="0">
              <a:ln>
                <a:noFill/>
              </a:ln>
              <a:solidFill>
                <a:srgbClr val="00913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913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9137"/>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A921B56-E8BB-D7E4-BB2E-AA2ED5CD1C00}"/>
              </a:ext>
            </a:extLst>
          </p:cNvPr>
          <p:cNvSpPr/>
          <p:nvPr/>
        </p:nvSpPr>
        <p:spPr>
          <a:xfrm>
            <a:off x="645394" y="3472763"/>
            <a:ext cx="6276421" cy="646331"/>
          </a:xfrm>
          <a:prstGeom prst="rect">
            <a:avLst/>
          </a:prstGeom>
          <a:ln w="38100">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Reaching the UK's ambitions under the Paris Climate Change Agreement could see lives saved every year:</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p:txBody>
      </p:sp>
      <p:sp>
        <p:nvSpPr>
          <p:cNvPr id="17" name="Rectangle 16">
            <a:extLst>
              <a:ext uri="{FF2B5EF4-FFF2-40B4-BE49-F238E27FC236}">
                <a16:creationId xmlns:a16="http://schemas.microsoft.com/office/drawing/2014/main" id="{D66EC24D-C17A-EEE4-944A-4584A3938D7C}"/>
              </a:ext>
            </a:extLst>
          </p:cNvPr>
          <p:cNvSpPr/>
          <p:nvPr/>
        </p:nvSpPr>
        <p:spPr>
          <a:xfrm>
            <a:off x="1028313" y="4524748"/>
            <a:ext cx="5893502" cy="1077218"/>
          </a:xfrm>
          <a:prstGeom prst="rect">
            <a:avLst/>
          </a:prstGeom>
          <a:ln w="38100">
            <a:noFill/>
          </a:ln>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5,700 saved from improved </a:t>
            </a:r>
            <a:r>
              <a:rPr kumimoji="0" lang="en-GB"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air quality</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38,000 saved from a more </a:t>
            </a:r>
            <a:r>
              <a:rPr kumimoji="0" lang="en-GB"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active population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100,000 saved from </a:t>
            </a:r>
            <a:r>
              <a:rPr kumimoji="0" lang="en-GB"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healthier diets</a:t>
            </a:r>
          </a:p>
        </p:txBody>
      </p:sp>
      <p:pic>
        <p:nvPicPr>
          <p:cNvPr id="4" name="Picture 3" descr="A person sitting on a wall with a bicycle in front of her&#10;&#10;Description automatically generated">
            <a:extLst>
              <a:ext uri="{FF2B5EF4-FFF2-40B4-BE49-F238E27FC236}">
                <a16:creationId xmlns:a16="http://schemas.microsoft.com/office/drawing/2014/main" id="{28C9A266-F11E-2A39-2C1F-4E7B153BD9F9}"/>
              </a:ext>
            </a:extLst>
          </p:cNvPr>
          <p:cNvPicPr>
            <a:picLocks noChangeAspect="1"/>
          </p:cNvPicPr>
          <p:nvPr/>
        </p:nvPicPr>
        <p:blipFill rotWithShape="1">
          <a:blip r:embed="rId3"/>
          <a:srcRect t="5055" b="25187"/>
          <a:stretch/>
        </p:blipFill>
        <p:spPr>
          <a:xfrm>
            <a:off x="7333565" y="1702527"/>
            <a:ext cx="4597178" cy="4822371"/>
          </a:xfrm>
          <a:prstGeom prst="rect">
            <a:avLst/>
          </a:prstGeom>
          <a:noFill/>
        </p:spPr>
      </p:pic>
    </p:spTree>
    <p:extLst>
      <p:ext uri="{BB962C8B-B14F-4D97-AF65-F5344CB8AC3E}">
        <p14:creationId xmlns:p14="http://schemas.microsoft.com/office/powerpoint/2010/main" val="3747764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2906DAAB-A3A5-A0EE-2096-190B77E7F7BF}"/>
              </a:ext>
            </a:extLst>
          </p:cNvPr>
          <p:cNvPicPr>
            <a:picLocks noChangeAspect="1"/>
          </p:cNvPicPr>
          <p:nvPr/>
        </p:nvPicPr>
        <p:blipFill>
          <a:blip r:embed="rId3"/>
          <a:srcRect l="75869" t="13034" r="1731" b="13907"/>
          <a:stretch>
            <a:fillRect/>
          </a:stretch>
        </p:blipFill>
        <p:spPr>
          <a:xfrm>
            <a:off x="10363196" y="0"/>
            <a:ext cx="1828800" cy="1078169"/>
          </a:xfrm>
          <a:prstGeom prst="rect">
            <a:avLst/>
          </a:prstGeom>
          <a:noFill/>
          <a:ln cap="flat">
            <a:noFill/>
          </a:ln>
        </p:spPr>
      </p:pic>
      <p:pic>
        <p:nvPicPr>
          <p:cNvPr id="19" name="Picture 18">
            <a:extLst>
              <a:ext uri="{FF2B5EF4-FFF2-40B4-BE49-F238E27FC236}">
                <a16:creationId xmlns:a16="http://schemas.microsoft.com/office/drawing/2014/main" id="{8D2055BD-7829-5220-C50F-ADD5DFBC1D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8359" y="77481"/>
            <a:ext cx="1911662" cy="2602964"/>
          </a:xfrm>
          <a:prstGeom prst="rect">
            <a:avLst/>
          </a:prstGeom>
          <a:ln>
            <a:solidFill>
              <a:srgbClr val="FFFFFF">
                <a:lumMod val="85000"/>
              </a:srgbClr>
            </a:solidFill>
          </a:ln>
        </p:spPr>
      </p:pic>
      <p:sp>
        <p:nvSpPr>
          <p:cNvPr id="20" name="TextBox 19">
            <a:extLst>
              <a:ext uri="{FF2B5EF4-FFF2-40B4-BE49-F238E27FC236}">
                <a16:creationId xmlns:a16="http://schemas.microsoft.com/office/drawing/2014/main" id="{430D9064-2743-DA62-EE88-F085E9EBEA4D}"/>
              </a:ext>
            </a:extLst>
          </p:cNvPr>
          <p:cNvSpPr txBox="1"/>
          <p:nvPr/>
        </p:nvSpPr>
        <p:spPr>
          <a:xfrm>
            <a:off x="389964" y="1110629"/>
            <a:ext cx="95457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Committed to delivering the </a:t>
            </a:r>
            <a:r>
              <a:rPr kumimoji="0" lang="en-GB" b="1" i="0" u="none" strike="noStrike" kern="1200" cap="none" spc="0" normalizeH="0" baseline="0" noProof="0" dirty="0">
                <a:ln>
                  <a:noFill/>
                </a:ln>
                <a:solidFill>
                  <a:srgbClr val="009639"/>
                </a:solidFill>
                <a:effectLst/>
                <a:uLnTx/>
                <a:uFillTx/>
                <a:latin typeface="Arial" panose="020B0604020202020204" pitchFamily="34" charset="0"/>
                <a:ea typeface="+mn-ea"/>
                <a:cs typeface="Arial" panose="020B0604020202020204" pitchFamily="34" charset="0"/>
              </a:rPr>
              <a:t>world’s first net zero health service </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its landmark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72C6"/>
                </a:solidFill>
                <a:effectLst/>
                <a:uLnTx/>
                <a:uFillTx/>
                <a:latin typeface="Arial" panose="020B0604020202020204" pitchFamily="34" charset="0"/>
                <a:ea typeface="+mn-ea"/>
                <a:cs typeface="Arial" panose="020B0604020202020204" pitchFamily="34" charset="0"/>
              </a:rPr>
              <a:t>Delivering a net </a:t>
            </a:r>
            <a:r>
              <a:rPr lang="en-GB" b="1" i="1" dirty="0">
                <a:solidFill>
                  <a:srgbClr val="0072C6"/>
                </a:solidFill>
                <a:latin typeface="Arial" panose="020B0604020202020204" pitchFamily="34" charset="0"/>
                <a:cs typeface="Arial" panose="020B0604020202020204" pitchFamily="34" charset="0"/>
              </a:rPr>
              <a:t>z</a:t>
            </a:r>
            <a:r>
              <a:rPr kumimoji="0" lang="en-GB" b="1" i="1" u="none" strike="noStrike" kern="1200" cap="none" spc="0" normalizeH="0" baseline="0" noProof="0" dirty="0" err="1">
                <a:ln>
                  <a:noFill/>
                </a:ln>
                <a:solidFill>
                  <a:srgbClr val="0072C6"/>
                </a:solidFill>
                <a:effectLst/>
                <a:uLnTx/>
                <a:uFillTx/>
                <a:latin typeface="Arial" panose="020B0604020202020204" pitchFamily="34" charset="0"/>
                <a:ea typeface="+mn-ea"/>
                <a:cs typeface="Arial" panose="020B0604020202020204" pitchFamily="34" charset="0"/>
              </a:rPr>
              <a:t>ero</a:t>
            </a:r>
            <a:r>
              <a:rPr kumimoji="0" lang="en-GB" b="1" i="1" u="none" strike="noStrike" kern="1200" cap="none" spc="0" normalizeH="0" baseline="0" noProof="0" dirty="0">
                <a:ln>
                  <a:noFill/>
                </a:ln>
                <a:solidFill>
                  <a:srgbClr val="0072C6"/>
                </a:solidFill>
                <a:effectLst/>
                <a:uLnTx/>
                <a:uFillTx/>
                <a:latin typeface="Arial" panose="020B0604020202020204" pitchFamily="34" charset="0"/>
                <a:ea typeface="+mn-ea"/>
                <a:cs typeface="Arial" panose="020B0604020202020204" pitchFamily="34" charset="0"/>
              </a:rPr>
              <a:t> NHS:</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3C90D84D-9971-EBE7-D3F4-DA4C4FF429AB}"/>
              </a:ext>
            </a:extLst>
          </p:cNvPr>
          <p:cNvSpPr/>
          <p:nvPr/>
        </p:nvSpPr>
        <p:spPr>
          <a:xfrm>
            <a:off x="5247861" y="3368466"/>
            <a:ext cx="6138407" cy="1815882"/>
          </a:xfrm>
          <a:prstGeom prst="rect">
            <a:avLst/>
          </a:prstGeom>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9639"/>
                </a:solidFill>
                <a:effectLst/>
                <a:uLnTx/>
                <a:uFillTx/>
                <a:latin typeface="Arial" panose="020B0604020202020204" pitchFamily="34" charset="0"/>
                <a:ea typeface="+mn-ea"/>
                <a:cs typeface="Arial" panose="020B0604020202020204" pitchFamily="34" charset="0"/>
              </a:rPr>
              <a:t>Net zero for emissions we control directly (NHS Carbon Footprint*) by 2040</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ambition to reach an 80% reduction by 2028 to 2032.</a:t>
            </a:r>
          </a:p>
          <a:p>
            <a:pPr marR="0" lvl="1" algn="l" defTabSz="914400" rtl="0" eaLnBrk="1" fontAlgn="auto" latinLnBrk="0" hangingPunct="1">
              <a:lnSpc>
                <a:spcPct val="100000"/>
              </a:lnSpc>
              <a:spcBef>
                <a:spcPts val="0"/>
              </a:spcBef>
              <a:spcAft>
                <a:spcPts val="0"/>
              </a:spcAft>
              <a:buClrTx/>
              <a:buSzTx/>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9639"/>
                </a:solidFill>
                <a:effectLst/>
                <a:uLnTx/>
                <a:uFillTx/>
                <a:latin typeface="Arial" panose="020B0604020202020204" pitchFamily="34" charset="0"/>
                <a:ea typeface="+mn-ea"/>
                <a:cs typeface="Arial" panose="020B0604020202020204" pitchFamily="34" charset="0"/>
              </a:rPr>
              <a:t>Net zero for emissions we can influence (NHS Carbon Footprint Plus**) by 2045</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ambition to reach an 80% reduction by 2036 to 2039.</a:t>
            </a:r>
          </a:p>
        </p:txBody>
      </p:sp>
      <p:sp>
        <p:nvSpPr>
          <p:cNvPr id="22" name="TextBox 21">
            <a:extLst>
              <a:ext uri="{FF2B5EF4-FFF2-40B4-BE49-F238E27FC236}">
                <a16:creationId xmlns:a16="http://schemas.microsoft.com/office/drawing/2014/main" id="{BCEDBF75-78F1-5F54-BEFB-EA02C9F2F812}"/>
              </a:ext>
            </a:extLst>
          </p:cNvPr>
          <p:cNvSpPr txBox="1"/>
          <p:nvPr/>
        </p:nvSpPr>
        <p:spPr>
          <a:xfrm>
            <a:off x="460628" y="445598"/>
            <a:ext cx="6265848"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Arial"/>
                <a:ea typeface="Calibri" panose="020F0502020204030204"/>
                <a:cs typeface="Calibri" panose="020F0502020204030204"/>
              </a:rPr>
              <a:t>The NHS response - Net zero NHS</a:t>
            </a:r>
            <a:r>
              <a:rPr kumimoji="0" lang="en-GB" sz="2800" b="1" i="0" u="none" strike="noStrike" kern="1200" cap="none" spc="0" normalizeH="0" baseline="0" noProof="0" dirty="0">
                <a:ln>
                  <a:noFill/>
                </a:ln>
                <a:solidFill>
                  <a:srgbClr val="0070C0"/>
                </a:solidFill>
                <a:effectLst/>
                <a:uLnTx/>
                <a:uFillTx/>
                <a:latin typeface="Arial"/>
                <a:ea typeface="+mn-ea"/>
                <a:cs typeface="Arial"/>
              </a:rPr>
              <a:t> </a:t>
            </a:r>
            <a:endParaRPr kumimoji="0" lang="en-US" sz="2800" b="0" i="0" u="none" strike="noStrike" kern="1200" cap="none" spc="0" normalizeH="0" baseline="0" noProof="0" dirty="0">
              <a:ln>
                <a:noFill/>
              </a:ln>
              <a:solidFill>
                <a:srgbClr val="0070C0"/>
              </a:solidFill>
              <a:effectLst/>
              <a:uLnTx/>
              <a:uFillTx/>
              <a:latin typeface="Arial"/>
              <a:ea typeface="+mn-ea"/>
              <a:cs typeface="Arial"/>
            </a:endParaRPr>
          </a:p>
        </p:txBody>
      </p:sp>
      <p:pic>
        <p:nvPicPr>
          <p:cNvPr id="1026" name="Picture 2">
            <a:extLst>
              <a:ext uri="{FF2B5EF4-FFF2-40B4-BE49-F238E27FC236}">
                <a16:creationId xmlns:a16="http://schemas.microsoft.com/office/drawing/2014/main" id="{D214D379-0CF2-8588-39C6-ECB15282B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53" y="1881999"/>
            <a:ext cx="5110039" cy="482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60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4BCB9-5313-82A8-C417-E5D0448F3D1B}"/>
            </a:ext>
          </a:extLst>
        </p:cNvPr>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2E816263-5094-1A59-9230-E797AD93B3DE}"/>
              </a:ext>
            </a:extLst>
          </p:cNvPr>
          <p:cNvPicPr>
            <a:picLocks noChangeAspect="1"/>
          </p:cNvPicPr>
          <p:nvPr/>
        </p:nvPicPr>
        <p:blipFill>
          <a:blip r:embed="rId3"/>
          <a:srcRect l="75869" t="13034" r="1731" b="13907"/>
          <a:stretch>
            <a:fillRect/>
          </a:stretch>
        </p:blipFill>
        <p:spPr>
          <a:xfrm>
            <a:off x="10363196" y="0"/>
            <a:ext cx="1828800" cy="1078169"/>
          </a:xfrm>
          <a:prstGeom prst="rect">
            <a:avLst/>
          </a:prstGeom>
          <a:noFill/>
          <a:ln cap="flat">
            <a:noFill/>
          </a:ln>
        </p:spPr>
      </p:pic>
      <p:sp>
        <p:nvSpPr>
          <p:cNvPr id="20" name="TextBox 19">
            <a:extLst>
              <a:ext uri="{FF2B5EF4-FFF2-40B4-BE49-F238E27FC236}">
                <a16:creationId xmlns:a16="http://schemas.microsoft.com/office/drawing/2014/main" id="{D0BE0E8A-8993-C746-C6C0-9E05E310AB8F}"/>
              </a:ext>
            </a:extLst>
          </p:cNvPr>
          <p:cNvSpPr txBox="1"/>
          <p:nvPr/>
        </p:nvSpPr>
        <p:spPr>
          <a:xfrm>
            <a:off x="588401" y="1094754"/>
            <a:ext cx="9299711" cy="1877437"/>
          </a:xfrm>
          <a:prstGeom prst="rect">
            <a:avLst/>
          </a:prstGeom>
          <a:noFill/>
        </p:spPr>
        <p:txBody>
          <a:bodyPr wrap="square" lIns="91440" tIns="45720" rIns="91440" bIns="45720" rtlCol="0" anchor="t">
            <a:spAutoFit/>
          </a:bodyPr>
          <a:lstStyle/>
          <a:p>
            <a:pPr marL="285750" indent="-285750">
              <a:buFont typeface="Wingdings"/>
              <a:buChar char="ü"/>
              <a:defRPr/>
            </a:pPr>
            <a:r>
              <a:rPr lang="en-GB" sz="1400" dirty="0">
                <a:highlight>
                  <a:srgbClr val="FFFFFF"/>
                </a:highlight>
                <a:ea typeface="+mn-lt"/>
                <a:cs typeface="+mn-lt"/>
              </a:rPr>
              <a:t>The</a:t>
            </a:r>
            <a:r>
              <a:rPr lang="en-GB" sz="1400" b="1" dirty="0">
                <a:highlight>
                  <a:srgbClr val="FFFFFF"/>
                </a:highlight>
                <a:ea typeface="+mn-lt"/>
                <a:cs typeface="+mn-lt"/>
              </a:rPr>
              <a:t> NHS Carbon Footprint</a:t>
            </a:r>
            <a:r>
              <a:rPr lang="en-GB" sz="1400" dirty="0">
                <a:highlight>
                  <a:srgbClr val="FFFFFF"/>
                </a:highlight>
                <a:ea typeface="+mn-lt"/>
                <a:cs typeface="+mn-lt"/>
              </a:rPr>
              <a:t> emissions (scope 1 and 2) have decreased by 14% since the publication of the Delivering a Net Zero NHS strategy, and over 68% since 1990 – Mainly through focusing on the medicines we use, managing our estate effectively and the use of lower carbon travel and transport options within the NHS.</a:t>
            </a:r>
            <a:endParaRPr lang="en-GB">
              <a:cs typeface="Arial" panose="020B0604020202020204"/>
            </a:endParaRPr>
          </a:p>
          <a:p>
            <a:pPr>
              <a:defRPr/>
            </a:pPr>
            <a:endParaRPr lang="en-GB" sz="1400" dirty="0">
              <a:highlight>
                <a:srgbClr val="FFFFFF"/>
              </a:highlight>
              <a:ea typeface="+mn-lt"/>
              <a:cs typeface="+mn-lt"/>
            </a:endParaRPr>
          </a:p>
          <a:p>
            <a:pPr marL="285750" indent="-285750">
              <a:buFont typeface="Wingdings"/>
              <a:buChar char="ü"/>
              <a:defRPr/>
            </a:pPr>
            <a:r>
              <a:rPr lang="en-GB" sz="1400" dirty="0">
                <a:highlight>
                  <a:srgbClr val="FFFFFF"/>
                </a:highlight>
                <a:ea typeface="+mn-lt"/>
                <a:cs typeface="+mn-lt"/>
              </a:rPr>
              <a:t>The estimated </a:t>
            </a:r>
            <a:r>
              <a:rPr lang="en-GB" sz="1400" b="1" dirty="0">
                <a:highlight>
                  <a:srgbClr val="FFFFFF"/>
                </a:highlight>
                <a:ea typeface="+mn-lt"/>
                <a:cs typeface="+mn-lt"/>
              </a:rPr>
              <a:t>NHS Carbon Footprint Plus</a:t>
            </a:r>
            <a:r>
              <a:rPr lang="en-GB" sz="1400" dirty="0">
                <a:highlight>
                  <a:srgbClr val="FFFFFF"/>
                </a:highlight>
                <a:ea typeface="+mn-lt"/>
                <a:cs typeface="+mn-lt"/>
              </a:rPr>
              <a:t> is broadly the same as in 2019 - Increase in emissions following the pandemic and an overall increase in NHS activity. Over this five-year period, the NHS Carbon Footprint Plus has reduced by 15% per real pound of the NHS budget, and by 7% per finished admission episode.</a:t>
            </a:r>
            <a:endParaRPr lang="en-GB" dirty="0">
              <a:cs typeface="Arial"/>
            </a:endParaRPr>
          </a:p>
          <a:p>
            <a:pPr>
              <a:defRPr/>
            </a:pPr>
            <a:endParaRPr lang="en-GB" dirty="0">
              <a:solidFill>
                <a:prstClr val="black"/>
              </a:solidFill>
              <a:cs typeface="Arial"/>
            </a:endParaRPr>
          </a:p>
        </p:txBody>
      </p:sp>
      <p:sp>
        <p:nvSpPr>
          <p:cNvPr id="22" name="TextBox 21">
            <a:extLst>
              <a:ext uri="{FF2B5EF4-FFF2-40B4-BE49-F238E27FC236}">
                <a16:creationId xmlns:a16="http://schemas.microsoft.com/office/drawing/2014/main" id="{B32E1F3C-52C4-CE82-8BA5-4EDB6D2CE2C3}"/>
              </a:ext>
            </a:extLst>
          </p:cNvPr>
          <p:cNvSpPr txBox="1"/>
          <p:nvPr/>
        </p:nvSpPr>
        <p:spPr>
          <a:xfrm>
            <a:off x="460628" y="445598"/>
            <a:ext cx="6265848" cy="468583"/>
          </a:xfrm>
          <a:prstGeom prst="rect">
            <a:avLst/>
          </a:prstGeom>
          <a:noFill/>
        </p:spPr>
        <p:txBody>
          <a:bodyPr wrap="square" lIns="91440" tIns="45720" rIns="91440" bIns="45720" rtlCol="0" anchor="t">
            <a:spAutoFit/>
          </a:bodyPr>
          <a:lstStyle/>
          <a:p>
            <a:pPr>
              <a:defRPr/>
            </a:pPr>
            <a:r>
              <a:rPr lang="en-GB" sz="2400" b="1" dirty="0">
                <a:solidFill>
                  <a:srgbClr val="0070C0"/>
                </a:solidFill>
                <a:latin typeface="Arial"/>
                <a:ea typeface="Calibri"/>
                <a:cs typeface="Calibri"/>
              </a:rPr>
              <a:t>Systems Progress</a:t>
            </a:r>
            <a:endParaRPr lang="en-GB" sz="2400" b="1" i="0" u="none" strike="noStrike" kern="1200" cap="none" spc="0" normalizeH="0" baseline="0" noProof="0" dirty="0">
              <a:ln>
                <a:noFill/>
              </a:ln>
              <a:solidFill>
                <a:srgbClr val="0070C0"/>
              </a:solidFill>
              <a:effectLst/>
              <a:uLnTx/>
              <a:uFillTx/>
              <a:latin typeface="Arial"/>
              <a:ea typeface="Calibri"/>
              <a:cs typeface="Calibri"/>
            </a:endParaRPr>
          </a:p>
        </p:txBody>
      </p:sp>
      <p:pic>
        <p:nvPicPr>
          <p:cNvPr id="23" name="Picture 4">
            <a:extLst>
              <a:ext uri="{FF2B5EF4-FFF2-40B4-BE49-F238E27FC236}">
                <a16:creationId xmlns:a16="http://schemas.microsoft.com/office/drawing/2014/main" id="{BF7A732A-1219-13CB-B989-7CFD4345355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7834" y="3264449"/>
            <a:ext cx="2331977" cy="25037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8445D4D-460F-47E3-C9E9-A166E7319ED8}"/>
              </a:ext>
            </a:extLst>
          </p:cNvPr>
          <p:cNvSpPr txBox="1"/>
          <p:nvPr/>
        </p:nvSpPr>
        <p:spPr>
          <a:xfrm>
            <a:off x="3801352" y="6019138"/>
            <a:ext cx="3852591" cy="523220"/>
          </a:xfrm>
          <a:prstGeom prst="rect">
            <a:avLst/>
          </a:prstGeom>
          <a:noFill/>
        </p:spPr>
        <p:txBody>
          <a:bodyPr wrap="square" lIns="91440" tIns="45720" rIns="91440" bIns="45720" anchor="t">
            <a:spAutoFit/>
          </a:bodyPr>
          <a:lstStyle/>
          <a:p>
            <a:pPr algn="ctr">
              <a:defRPr/>
            </a:pPr>
            <a:r>
              <a:rPr kumimoji="0" lang="en-GB" sz="1400" b="1" i="0" u="none" strike="noStrike" kern="1200" cap="none" spc="0" normalizeH="0" baseline="0" noProof="0" dirty="0">
                <a:ln>
                  <a:noFill/>
                </a:ln>
                <a:solidFill>
                  <a:srgbClr val="009036"/>
                </a:solidFill>
                <a:effectLst/>
                <a:uLnTx/>
                <a:uFillTx/>
                <a:latin typeface="Arial"/>
                <a:ea typeface="+mn-ea"/>
                <a:cs typeface="+mn-cs"/>
              </a:rPr>
              <a:t>Every NHS Trust &amp; ICB </a:t>
            </a:r>
            <a:r>
              <a:rPr kumimoji="0" lang="en-GB" sz="1400" b="0" i="0" u="none" strike="noStrike" kern="1200" cap="none" spc="0" normalizeH="0" baseline="0" noProof="0" dirty="0">
                <a:ln>
                  <a:noFill/>
                </a:ln>
                <a:solidFill>
                  <a:prstClr val="black"/>
                </a:solidFill>
                <a:effectLst/>
                <a:uLnTx/>
                <a:uFillTx/>
                <a:latin typeface="Arial"/>
                <a:ea typeface="+mn-ea"/>
                <a:cs typeface="+mn-cs"/>
              </a:rPr>
              <a:t>now has a net zero strategy </a:t>
            </a:r>
            <a:r>
              <a:rPr lang="en-GB" sz="1400" dirty="0">
                <a:solidFill>
                  <a:schemeClr val="tx1">
                    <a:lumMod val="85000"/>
                    <a:lumOff val="15000"/>
                  </a:schemeClr>
                </a:solidFill>
                <a:latin typeface="Arial"/>
              </a:rPr>
              <a:t>through the provision of</a:t>
            </a:r>
            <a:r>
              <a:rPr lang="en-GB" sz="1400" b="1" dirty="0">
                <a:solidFill>
                  <a:srgbClr val="009036"/>
                </a:solidFill>
                <a:latin typeface="Arial"/>
              </a:rPr>
              <a:t> Green Plans</a:t>
            </a:r>
            <a:endParaRPr lang="en-GB" sz="1600" b="0" i="0" u="none" strike="noStrike" kern="1200" cap="none" spc="0" normalizeH="0" baseline="0" noProof="0" dirty="0">
              <a:ln>
                <a:noFill/>
              </a:ln>
              <a:solidFill>
                <a:prstClr val="black"/>
              </a:solidFill>
              <a:effectLst/>
              <a:uLnTx/>
              <a:uFillTx/>
              <a:latin typeface="Arial"/>
              <a:cs typeface="Arial"/>
            </a:endParaRPr>
          </a:p>
        </p:txBody>
      </p:sp>
      <p:sp>
        <p:nvSpPr>
          <p:cNvPr id="28" name="Rectangle 27">
            <a:extLst>
              <a:ext uri="{FF2B5EF4-FFF2-40B4-BE49-F238E27FC236}">
                <a16:creationId xmlns:a16="http://schemas.microsoft.com/office/drawing/2014/main" id="{7E9E8304-41B0-FF92-2AEC-C35F55615950}"/>
              </a:ext>
            </a:extLst>
          </p:cNvPr>
          <p:cNvSpPr/>
          <p:nvPr/>
        </p:nvSpPr>
        <p:spPr bwMode="auto">
          <a:xfrm>
            <a:off x="3602820" y="3213091"/>
            <a:ext cx="4289249" cy="3381307"/>
          </a:xfrm>
          <a:prstGeom prst="rect">
            <a:avLst/>
          </a:prstGeom>
          <a:noFill/>
          <a:ln w="9525" cap="flat" cmpd="sng" algn="ctr">
            <a:solidFill>
              <a:srgbClr val="009639"/>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ctr" defTabSz="8890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5613C635-ACF1-8E90-5529-E9CB2A21B495}"/>
              </a:ext>
            </a:extLst>
          </p:cNvPr>
          <p:cNvGrpSpPr/>
          <p:nvPr/>
        </p:nvGrpSpPr>
        <p:grpSpPr>
          <a:xfrm>
            <a:off x="683497" y="3207005"/>
            <a:ext cx="2630176" cy="3381307"/>
            <a:chOff x="683497" y="3207005"/>
            <a:chExt cx="2630176" cy="3381307"/>
          </a:xfrm>
        </p:grpSpPr>
        <p:sp>
          <p:nvSpPr>
            <p:cNvPr id="30" name="TextBox 29">
              <a:extLst>
                <a:ext uri="{FF2B5EF4-FFF2-40B4-BE49-F238E27FC236}">
                  <a16:creationId xmlns:a16="http://schemas.microsoft.com/office/drawing/2014/main" id="{EE014E21-DEB9-72B7-2FD1-9F9B61862076}"/>
                </a:ext>
              </a:extLst>
            </p:cNvPr>
            <p:cNvSpPr txBox="1"/>
            <p:nvPr/>
          </p:nvSpPr>
          <p:spPr>
            <a:xfrm>
              <a:off x="756397" y="6039915"/>
              <a:ext cx="25572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health system to </a:t>
              </a:r>
              <a:r>
                <a:rPr kumimoji="0" lang="en-GB" sz="1400" b="1" i="0" u="none" strike="noStrike" kern="1200" cap="none" spc="0" normalizeH="0" baseline="0" noProof="0" dirty="0">
                  <a:ln>
                    <a:noFill/>
                  </a:ln>
                  <a:solidFill>
                    <a:srgbClr val="009639"/>
                  </a:solidFill>
                  <a:effectLst/>
                  <a:uLnTx/>
                  <a:uFillTx/>
                  <a:latin typeface="Arial" panose="020B0604020202020204" pitchFamily="34" charset="0"/>
                  <a:ea typeface="+mn-ea"/>
                  <a:cs typeface="Arial" panose="020B0604020202020204" pitchFamily="34" charset="0"/>
                </a:rPr>
                <a:t>embed Net Zero into legislation</a:t>
              </a:r>
              <a:endParaRPr kumimoji="0" lang="en-GB" sz="1400" b="1" i="0" u="none" strike="noStrike" kern="1200" cap="none" spc="0" normalizeH="0" baseline="0" noProof="0" dirty="0">
                <a:ln>
                  <a:noFill/>
                </a:ln>
                <a:solidFill>
                  <a:srgbClr val="009639"/>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6B8A1C64-C6B3-B8A5-8CC9-4FF1850064D4}"/>
                </a:ext>
              </a:extLst>
            </p:cNvPr>
            <p:cNvSpPr/>
            <p:nvPr/>
          </p:nvSpPr>
          <p:spPr bwMode="auto">
            <a:xfrm>
              <a:off x="683497" y="3207005"/>
              <a:ext cx="2588902" cy="3381307"/>
            </a:xfrm>
            <a:prstGeom prst="rect">
              <a:avLst/>
            </a:prstGeom>
            <a:noFill/>
            <a:ln w="9525" cap="flat" cmpd="sng" algn="ctr">
              <a:solidFill>
                <a:srgbClr val="009639"/>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ctr" defTabSz="8890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A796E2A0-580E-5238-782B-1DE5149658FD}"/>
              </a:ext>
            </a:extLst>
          </p:cNvPr>
          <p:cNvGrpSpPr/>
          <p:nvPr/>
        </p:nvGrpSpPr>
        <p:grpSpPr>
          <a:xfrm>
            <a:off x="8439985" y="3217373"/>
            <a:ext cx="2846211" cy="3349557"/>
            <a:chOff x="8439985" y="3161811"/>
            <a:chExt cx="2870023" cy="3381307"/>
          </a:xfrm>
        </p:grpSpPr>
        <p:pic>
          <p:nvPicPr>
            <p:cNvPr id="24" name="Picture 2" descr="Cosmetic Surgery, Hair Transplant, Liposuction, Skin Rejuvenation ...">
              <a:extLst>
                <a:ext uri="{FF2B5EF4-FFF2-40B4-BE49-F238E27FC236}">
                  <a16:creationId xmlns:a16="http://schemas.microsoft.com/office/drawing/2014/main" id="{D407103F-678B-6B25-C0D6-6E67E8251B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52077" y="3435450"/>
              <a:ext cx="2622286" cy="8938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13A9AAB-5AB4-6C81-28FE-F2800AB132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85" y="4329349"/>
              <a:ext cx="2870023" cy="1302023"/>
            </a:xfrm>
            <a:prstGeom prst="rect">
              <a:avLst/>
            </a:prstGeom>
          </p:spPr>
        </p:pic>
        <p:sp>
          <p:nvSpPr>
            <p:cNvPr id="29" name="Rectangle 28">
              <a:extLst>
                <a:ext uri="{FF2B5EF4-FFF2-40B4-BE49-F238E27FC236}">
                  <a16:creationId xmlns:a16="http://schemas.microsoft.com/office/drawing/2014/main" id="{6C908DA6-335D-7D1C-CF49-8C9FBA5C47FB}"/>
                </a:ext>
              </a:extLst>
            </p:cNvPr>
            <p:cNvSpPr/>
            <p:nvPr/>
          </p:nvSpPr>
          <p:spPr bwMode="auto">
            <a:xfrm>
              <a:off x="8448847" y="3161811"/>
              <a:ext cx="2828749" cy="3381307"/>
            </a:xfrm>
            <a:prstGeom prst="rect">
              <a:avLst/>
            </a:prstGeom>
            <a:noFill/>
            <a:ln w="9525" cap="flat" cmpd="sng" algn="ctr">
              <a:solidFill>
                <a:srgbClr val="1C7CBB"/>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ctr" defTabSz="8890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a:ea typeface="+mn-ea"/>
                <a:cs typeface="+mn-cs"/>
              </a:endParaRPr>
            </a:p>
          </p:txBody>
        </p:sp>
        <p:sp>
          <p:nvSpPr>
            <p:cNvPr id="32" name="TextBox 31">
              <a:extLst>
                <a:ext uri="{FF2B5EF4-FFF2-40B4-BE49-F238E27FC236}">
                  <a16:creationId xmlns:a16="http://schemas.microsoft.com/office/drawing/2014/main" id="{57DEC6C6-AE35-6D96-C554-9163E82100E0}"/>
                </a:ext>
              </a:extLst>
            </p:cNvPr>
            <p:cNvSpPr txBox="1"/>
            <p:nvPr/>
          </p:nvSpPr>
          <p:spPr>
            <a:xfrm>
              <a:off x="8641911" y="5773475"/>
              <a:ext cx="2480721" cy="7624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639"/>
                  </a:solidFill>
                  <a:effectLst/>
                  <a:uLnTx/>
                  <a:uFillTx/>
                  <a:latin typeface="Arial" panose="020B0604020202020204" pitchFamily="34" charset="0"/>
                  <a:ea typeface="+mn-ea"/>
                  <a:cs typeface="Arial" panose="020B0604020202020204" pitchFamily="34" charset="0"/>
                </a:rPr>
                <a:t>Regulation</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include </a:t>
              </a:r>
              <a:r>
                <a:rPr kumimoji="0" lang="en-GB" sz="1400" b="1" i="0" u="none" strike="noStrike" kern="1200" cap="none" spc="0" normalizeH="0" baseline="0" noProof="0" dirty="0">
                  <a:ln>
                    <a:noFill/>
                  </a:ln>
                  <a:solidFill>
                    <a:srgbClr val="009639"/>
                  </a:solidFill>
                  <a:effectLst/>
                  <a:uLnTx/>
                  <a:uFillTx/>
                  <a:latin typeface="Arial" panose="020B0604020202020204" pitchFamily="34" charset="0"/>
                  <a:ea typeface="+mn-ea"/>
                  <a:cs typeface="Arial" panose="020B0604020202020204" pitchFamily="34" charset="0"/>
                </a:rPr>
                <a:t>env. sustainability</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under the “Well-led” key question</a:t>
              </a:r>
              <a:endParaRPr kumimoji="0" lang="en-GB" sz="1400" b="1" i="0" u="none" strike="noStrike" kern="1200" cap="none" spc="0" normalizeH="0" baseline="0" noProof="0" dirty="0">
                <a:ln>
                  <a:noFill/>
                </a:ln>
                <a:solidFill>
                  <a:srgbClr val="009639"/>
                </a:solidFill>
                <a:effectLst/>
                <a:uLnTx/>
                <a:uFillTx/>
                <a:latin typeface="Arial"/>
                <a:ea typeface="+mn-ea"/>
                <a:cs typeface="+mn-cs"/>
              </a:endParaRPr>
            </a:p>
          </p:txBody>
        </p:sp>
      </p:grpSp>
      <p:pic>
        <p:nvPicPr>
          <p:cNvPr id="2" name="Picture 1" descr="A screenshot of a web page&#10;&#10;AI-generated content may be incorrect.">
            <a:extLst>
              <a:ext uri="{FF2B5EF4-FFF2-40B4-BE49-F238E27FC236}">
                <a16:creationId xmlns:a16="http://schemas.microsoft.com/office/drawing/2014/main" id="{AB891E00-0FED-0F86-C102-C9DCCAB4D234}"/>
              </a:ext>
            </a:extLst>
          </p:cNvPr>
          <p:cNvPicPr>
            <a:picLocks noChangeAspect="1"/>
          </p:cNvPicPr>
          <p:nvPr/>
        </p:nvPicPr>
        <p:blipFill>
          <a:blip r:embed="rId7"/>
          <a:srcRect l="1908" t="26309" r="191" b="-299"/>
          <a:stretch>
            <a:fillRect/>
          </a:stretch>
        </p:blipFill>
        <p:spPr>
          <a:xfrm>
            <a:off x="3705600" y="3479010"/>
            <a:ext cx="4070382" cy="2080646"/>
          </a:xfrm>
          <a:prstGeom prst="rect">
            <a:avLst/>
          </a:prstGeom>
          <a:ln>
            <a:solidFill>
              <a:schemeClr val="tx1">
                <a:lumMod val="75000"/>
                <a:lumOff val="25000"/>
              </a:schemeClr>
            </a:solidFill>
          </a:ln>
        </p:spPr>
      </p:pic>
    </p:spTree>
    <p:extLst>
      <p:ext uri="{BB962C8B-B14F-4D97-AF65-F5344CB8AC3E}">
        <p14:creationId xmlns:p14="http://schemas.microsoft.com/office/powerpoint/2010/main" val="3317117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C984DB-7C7D-455E-98D8-C946FFBAAA44}"/>
              </a:ext>
            </a:extLst>
          </p:cNvPr>
          <p:cNvSpPr>
            <a:spLocks noGrp="1"/>
          </p:cNvSpPr>
          <p:nvPr>
            <p:ph type="title"/>
          </p:nvPr>
        </p:nvSpPr>
        <p:spPr>
          <a:xfrm>
            <a:off x="535515" y="313624"/>
            <a:ext cx="9829309" cy="551811"/>
          </a:xfrm>
        </p:spPr>
        <p:txBody>
          <a:bodyPr>
            <a:normAutofit/>
          </a:bodyPr>
          <a:lstStyle/>
          <a:p>
            <a:r>
              <a:rPr lang="en-GB" sz="2800" dirty="0">
                <a:solidFill>
                  <a:srgbClr val="0070C0"/>
                </a:solidFill>
              </a:rPr>
              <a:t>Tackling major areas of carbon emissions </a:t>
            </a:r>
          </a:p>
        </p:txBody>
      </p:sp>
      <p:pic>
        <p:nvPicPr>
          <p:cNvPr id="4" name="Picture 3" descr="A pie chart with numbers and text&#10;&#10;AI-generated content may be incorrect.">
            <a:extLst>
              <a:ext uri="{FF2B5EF4-FFF2-40B4-BE49-F238E27FC236}">
                <a16:creationId xmlns:a16="http://schemas.microsoft.com/office/drawing/2014/main" id="{6717DA26-C60C-167D-BDDC-2BB1E5A25F20}"/>
              </a:ext>
            </a:extLst>
          </p:cNvPr>
          <p:cNvPicPr>
            <a:picLocks noChangeAspect="1"/>
          </p:cNvPicPr>
          <p:nvPr/>
        </p:nvPicPr>
        <p:blipFill>
          <a:blip r:embed="rId3"/>
          <a:stretch>
            <a:fillRect/>
          </a:stretch>
        </p:blipFill>
        <p:spPr>
          <a:xfrm>
            <a:off x="784720" y="1196604"/>
            <a:ext cx="7471269" cy="5341319"/>
          </a:xfrm>
          <a:prstGeom prst="rect">
            <a:avLst/>
          </a:prstGeom>
        </p:spPr>
      </p:pic>
    </p:spTree>
    <p:extLst>
      <p:ext uri="{BB962C8B-B14F-4D97-AF65-F5344CB8AC3E}">
        <p14:creationId xmlns:p14="http://schemas.microsoft.com/office/powerpoint/2010/main" val="1584025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DDCD8A-42DE-47D9-9F50-3F9347AC0931}"/>
              </a:ext>
            </a:extLst>
          </p:cNvPr>
          <p:cNvSpPr/>
          <p:nvPr/>
        </p:nvSpPr>
        <p:spPr>
          <a:xfrm>
            <a:off x="369211" y="140816"/>
            <a:ext cx="94431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70C0"/>
                </a:solidFill>
                <a:latin typeface="Arial" panose="020B0604020202020204" pitchFamily="34" charset="0"/>
                <a:cs typeface="Arial" panose="020B0604020202020204" pitchFamily="34" charset="0"/>
              </a:rPr>
              <a:t>Areas of focus </a:t>
            </a:r>
          </a:p>
        </p:txBody>
      </p:sp>
      <p:pic>
        <p:nvPicPr>
          <p:cNvPr id="35" name="Picture 2">
            <a:extLst>
              <a:ext uri="{FF2B5EF4-FFF2-40B4-BE49-F238E27FC236}">
                <a16:creationId xmlns:a16="http://schemas.microsoft.com/office/drawing/2014/main" id="{D15DB952-467C-468F-AC5A-01E624C1BAED}"/>
              </a:ext>
            </a:extLst>
          </p:cNvPr>
          <p:cNvPicPr>
            <a:picLocks noChangeAspect="1"/>
          </p:cNvPicPr>
          <p:nvPr/>
        </p:nvPicPr>
        <p:blipFill>
          <a:blip r:embed="rId3"/>
          <a:stretch>
            <a:fillRect/>
          </a:stretch>
        </p:blipFill>
        <p:spPr>
          <a:xfrm>
            <a:off x="10833596" y="124257"/>
            <a:ext cx="1247775" cy="527287"/>
          </a:xfrm>
          <a:prstGeom prst="rect">
            <a:avLst/>
          </a:prstGeom>
        </p:spPr>
      </p:pic>
      <p:grpSp>
        <p:nvGrpSpPr>
          <p:cNvPr id="5" name="Group 4">
            <a:extLst>
              <a:ext uri="{FF2B5EF4-FFF2-40B4-BE49-F238E27FC236}">
                <a16:creationId xmlns:a16="http://schemas.microsoft.com/office/drawing/2014/main" id="{57E168D0-EEBC-AC7C-7B03-A47A232D8F6D}"/>
              </a:ext>
            </a:extLst>
          </p:cNvPr>
          <p:cNvGrpSpPr/>
          <p:nvPr/>
        </p:nvGrpSpPr>
        <p:grpSpPr>
          <a:xfrm>
            <a:off x="1900516" y="2829759"/>
            <a:ext cx="8390967" cy="3358586"/>
            <a:chOff x="981305" y="2246148"/>
            <a:chExt cx="8390967" cy="3358586"/>
          </a:xfrm>
        </p:grpSpPr>
        <p:sp>
          <p:nvSpPr>
            <p:cNvPr id="6" name="Rectangle 5">
              <a:extLst>
                <a:ext uri="{FF2B5EF4-FFF2-40B4-BE49-F238E27FC236}">
                  <a16:creationId xmlns:a16="http://schemas.microsoft.com/office/drawing/2014/main" id="{807F79E7-B8C9-8CA6-96A9-65D4481BEA8B}"/>
                </a:ext>
              </a:extLst>
            </p:cNvPr>
            <p:cNvSpPr/>
            <p:nvPr/>
          </p:nvSpPr>
          <p:spPr>
            <a:xfrm>
              <a:off x="981306"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b="1">
                <a:cs typeface="Arial"/>
              </a:endParaRPr>
            </a:p>
            <a:p>
              <a:pPr algn="ctr"/>
              <a:r>
                <a:rPr lang="en-GB" sz="1800" b="1">
                  <a:cs typeface="Arial"/>
                </a:rPr>
                <a:t>Estates &amp; facilities</a:t>
              </a:r>
              <a:endParaRPr lang="en-US" sz="1800" b="1">
                <a:cs typeface="Arial"/>
              </a:endParaRPr>
            </a:p>
          </p:txBody>
        </p:sp>
        <p:sp>
          <p:nvSpPr>
            <p:cNvPr id="7" name="Rectangle 6">
              <a:extLst>
                <a:ext uri="{FF2B5EF4-FFF2-40B4-BE49-F238E27FC236}">
                  <a16:creationId xmlns:a16="http://schemas.microsoft.com/office/drawing/2014/main" id="{27C2C539-18BC-CF58-4612-3A8386526477}"/>
                </a:ext>
              </a:extLst>
            </p:cNvPr>
            <p:cNvSpPr/>
            <p:nvPr/>
          </p:nvSpPr>
          <p:spPr>
            <a:xfrm>
              <a:off x="2684294"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b="1">
                <a:cs typeface="Arial"/>
              </a:endParaRPr>
            </a:p>
            <a:p>
              <a:pPr algn="ctr"/>
              <a:r>
                <a:rPr lang="en-GB" sz="1800" b="1">
                  <a:cs typeface="Arial"/>
                </a:rPr>
                <a:t>Travel &amp; transport</a:t>
              </a:r>
              <a:endParaRPr lang="en-US" sz="1800" b="1">
                <a:cs typeface="Arial"/>
              </a:endParaRPr>
            </a:p>
          </p:txBody>
        </p:sp>
        <p:sp>
          <p:nvSpPr>
            <p:cNvPr id="8" name="Rectangle 7">
              <a:extLst>
                <a:ext uri="{FF2B5EF4-FFF2-40B4-BE49-F238E27FC236}">
                  <a16:creationId xmlns:a16="http://schemas.microsoft.com/office/drawing/2014/main" id="{4FFC93B3-4FB3-9B14-D015-3BDD3083E033}"/>
                </a:ext>
              </a:extLst>
            </p:cNvPr>
            <p:cNvSpPr/>
            <p:nvPr/>
          </p:nvSpPr>
          <p:spPr>
            <a:xfrm>
              <a:off x="4387282"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Medicines</a:t>
              </a:r>
              <a:endParaRPr lang="en-US" sz="1800" b="1">
                <a:cs typeface="Arial"/>
              </a:endParaRPr>
            </a:p>
          </p:txBody>
        </p:sp>
        <p:sp>
          <p:nvSpPr>
            <p:cNvPr id="9" name="Rectangle 8">
              <a:extLst>
                <a:ext uri="{FF2B5EF4-FFF2-40B4-BE49-F238E27FC236}">
                  <a16:creationId xmlns:a16="http://schemas.microsoft.com/office/drawing/2014/main" id="{253499B5-8418-BDEE-E68E-A9A3831ADDB1}"/>
                </a:ext>
              </a:extLst>
            </p:cNvPr>
            <p:cNvSpPr/>
            <p:nvPr/>
          </p:nvSpPr>
          <p:spPr>
            <a:xfrm>
              <a:off x="6090270"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Supply chain</a:t>
              </a:r>
            </a:p>
          </p:txBody>
        </p:sp>
        <p:sp>
          <p:nvSpPr>
            <p:cNvPr id="10" name="Rectangle 9">
              <a:extLst>
                <a:ext uri="{FF2B5EF4-FFF2-40B4-BE49-F238E27FC236}">
                  <a16:creationId xmlns:a16="http://schemas.microsoft.com/office/drawing/2014/main" id="{0B07DADA-BAB5-DFD7-A010-F2012FEEE8C4}"/>
                </a:ext>
              </a:extLst>
            </p:cNvPr>
            <p:cNvSpPr/>
            <p:nvPr/>
          </p:nvSpPr>
          <p:spPr>
            <a:xfrm>
              <a:off x="7793259"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b="1">
                <a:cs typeface="Arial"/>
              </a:endParaRPr>
            </a:p>
            <a:p>
              <a:pPr algn="ctr"/>
              <a:r>
                <a:rPr lang="en-GB" sz="1800" b="1">
                  <a:cs typeface="Arial"/>
                </a:rPr>
                <a:t>Food &amp; nutrition</a:t>
              </a:r>
              <a:endParaRPr lang="en-US" sz="1800" b="1">
                <a:cs typeface="Arial"/>
              </a:endParaRPr>
            </a:p>
          </p:txBody>
        </p:sp>
        <p:sp>
          <p:nvSpPr>
            <p:cNvPr id="11" name="Rectangle 10">
              <a:extLst>
                <a:ext uri="{FF2B5EF4-FFF2-40B4-BE49-F238E27FC236}">
                  <a16:creationId xmlns:a16="http://schemas.microsoft.com/office/drawing/2014/main" id="{F6F8DB83-A999-E3DF-8883-50275A72963A}"/>
                </a:ext>
              </a:extLst>
            </p:cNvPr>
            <p:cNvSpPr/>
            <p:nvPr/>
          </p:nvSpPr>
          <p:spPr>
            <a:xfrm>
              <a:off x="981306"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Research &amp; Innovation</a:t>
              </a:r>
              <a:endParaRPr lang="en-US" sz="1800" b="1">
                <a:cs typeface="Arial"/>
              </a:endParaRPr>
            </a:p>
          </p:txBody>
        </p:sp>
        <p:sp>
          <p:nvSpPr>
            <p:cNvPr id="12" name="Rectangle 11">
              <a:extLst>
                <a:ext uri="{FF2B5EF4-FFF2-40B4-BE49-F238E27FC236}">
                  <a16:creationId xmlns:a16="http://schemas.microsoft.com/office/drawing/2014/main" id="{FD749ADC-7960-7D70-50F3-6076B83AC1F0}"/>
                </a:ext>
              </a:extLst>
            </p:cNvPr>
            <p:cNvSpPr/>
            <p:nvPr/>
          </p:nvSpPr>
          <p:spPr>
            <a:xfrm>
              <a:off x="2684294"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Models </a:t>
              </a:r>
            </a:p>
            <a:p>
              <a:pPr algn="ctr"/>
              <a:r>
                <a:rPr lang="en-GB" sz="1800" b="1">
                  <a:cs typeface="Arial"/>
                </a:rPr>
                <a:t>of care </a:t>
              </a:r>
              <a:endParaRPr lang="en-GB" b="1">
                <a:cs typeface="Arial"/>
              </a:endParaRPr>
            </a:p>
          </p:txBody>
        </p:sp>
        <p:sp>
          <p:nvSpPr>
            <p:cNvPr id="13" name="Rectangle 12">
              <a:extLst>
                <a:ext uri="{FF2B5EF4-FFF2-40B4-BE49-F238E27FC236}">
                  <a16:creationId xmlns:a16="http://schemas.microsoft.com/office/drawing/2014/main" id="{A6013AB7-1022-D71D-7D31-C6EA31D22CEA}"/>
                </a:ext>
              </a:extLst>
            </p:cNvPr>
            <p:cNvSpPr/>
            <p:nvPr/>
          </p:nvSpPr>
          <p:spPr>
            <a:xfrm>
              <a:off x="4387282"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r>
                <a:rPr lang="en-GB" sz="1800" b="1">
                  <a:cs typeface="Arial"/>
                </a:rPr>
                <a:t>Digital</a:t>
              </a:r>
              <a:endParaRPr lang="en-GB" b="1"/>
            </a:p>
          </p:txBody>
        </p:sp>
        <p:sp>
          <p:nvSpPr>
            <p:cNvPr id="14" name="Rectangle 13">
              <a:extLst>
                <a:ext uri="{FF2B5EF4-FFF2-40B4-BE49-F238E27FC236}">
                  <a16:creationId xmlns:a16="http://schemas.microsoft.com/office/drawing/2014/main" id="{22A8E852-A885-EACA-AFFF-CF45A70556C7}"/>
                </a:ext>
              </a:extLst>
            </p:cNvPr>
            <p:cNvSpPr/>
            <p:nvPr/>
          </p:nvSpPr>
          <p:spPr>
            <a:xfrm>
              <a:off x="6090270"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Workforce engagement</a:t>
              </a:r>
            </a:p>
          </p:txBody>
        </p:sp>
        <p:sp>
          <p:nvSpPr>
            <p:cNvPr id="15" name="Rectangle 14">
              <a:extLst>
                <a:ext uri="{FF2B5EF4-FFF2-40B4-BE49-F238E27FC236}">
                  <a16:creationId xmlns:a16="http://schemas.microsoft.com/office/drawing/2014/main" id="{5B6B0745-E06F-2027-2D81-433BBE6DEC4F}"/>
                </a:ext>
              </a:extLst>
            </p:cNvPr>
            <p:cNvSpPr/>
            <p:nvPr/>
          </p:nvSpPr>
          <p:spPr>
            <a:xfrm>
              <a:off x="7793259"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r>
                <a:rPr lang="en-GB" sz="1800" b="1">
                  <a:cs typeface="Arial"/>
                </a:rPr>
                <a:t>Adaptation</a:t>
              </a:r>
              <a:endParaRPr lang="en-GB" b="1"/>
            </a:p>
          </p:txBody>
        </p:sp>
        <p:sp>
          <p:nvSpPr>
            <p:cNvPr id="16" name="Rectangle 15">
              <a:extLst>
                <a:ext uri="{FF2B5EF4-FFF2-40B4-BE49-F238E27FC236}">
                  <a16:creationId xmlns:a16="http://schemas.microsoft.com/office/drawing/2014/main" id="{5D4685BF-282F-D6EB-CC73-8A27AD948B79}"/>
                </a:ext>
              </a:extLst>
            </p:cNvPr>
            <p:cNvSpPr/>
            <p:nvPr/>
          </p:nvSpPr>
          <p:spPr>
            <a:xfrm>
              <a:off x="981305" y="5107951"/>
              <a:ext cx="8390967" cy="4967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800" b="1">
                  <a:cs typeface="Arial"/>
                </a:rPr>
                <a:t>Data, analytics and monitoring </a:t>
              </a:r>
              <a:endParaRPr lang="en-US" sz="1800" b="1">
                <a:cs typeface="Arial"/>
              </a:endParaRPr>
            </a:p>
          </p:txBody>
        </p:sp>
        <p:pic>
          <p:nvPicPr>
            <p:cNvPr id="17" name="Graphic 15" descr="Hospital with solid fill">
              <a:extLst>
                <a:ext uri="{FF2B5EF4-FFF2-40B4-BE49-F238E27FC236}">
                  <a16:creationId xmlns:a16="http://schemas.microsoft.com/office/drawing/2014/main" id="{3EAAA66A-99C1-2673-5484-529F84C8CB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7750" y="2246148"/>
              <a:ext cx="761713" cy="768781"/>
            </a:xfrm>
            <a:prstGeom prst="rect">
              <a:avLst/>
            </a:prstGeom>
          </p:spPr>
        </p:pic>
        <p:pic>
          <p:nvPicPr>
            <p:cNvPr id="18" name="Graphic 13" descr="Ambulance with solid fill">
              <a:extLst>
                <a:ext uri="{FF2B5EF4-FFF2-40B4-BE49-F238E27FC236}">
                  <a16:creationId xmlns:a16="http://schemas.microsoft.com/office/drawing/2014/main" id="{2A725BD6-2B81-DA07-9928-AD4C8F259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4358" y="2285652"/>
              <a:ext cx="839982" cy="847777"/>
            </a:xfrm>
            <a:prstGeom prst="rect">
              <a:avLst/>
            </a:prstGeom>
          </p:spPr>
        </p:pic>
        <p:pic>
          <p:nvPicPr>
            <p:cNvPr id="19" name="Graphic 19" descr="Medicine with solid fill">
              <a:extLst>
                <a:ext uri="{FF2B5EF4-FFF2-40B4-BE49-F238E27FC236}">
                  <a16:creationId xmlns:a16="http://schemas.microsoft.com/office/drawing/2014/main" id="{50EA73EE-75E9-F27D-1EB5-1D7D698437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1321" y="2389374"/>
              <a:ext cx="670637" cy="676861"/>
            </a:xfrm>
            <a:prstGeom prst="rect">
              <a:avLst/>
            </a:prstGeom>
          </p:spPr>
        </p:pic>
        <p:pic>
          <p:nvPicPr>
            <p:cNvPr id="20" name="Graphic 4" descr="Continuous Improvement with solid fill">
              <a:extLst>
                <a:ext uri="{FF2B5EF4-FFF2-40B4-BE49-F238E27FC236}">
                  <a16:creationId xmlns:a16="http://schemas.microsoft.com/office/drawing/2014/main" id="{E7243FEC-30BA-B0F4-49F6-785D38FF92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11186" y="2342560"/>
              <a:ext cx="725724" cy="732459"/>
            </a:xfrm>
            <a:prstGeom prst="rect">
              <a:avLst/>
            </a:prstGeom>
          </p:spPr>
        </p:pic>
        <p:pic>
          <p:nvPicPr>
            <p:cNvPr id="21" name="Graphic 32" descr="Table setting with solid fill">
              <a:extLst>
                <a:ext uri="{FF2B5EF4-FFF2-40B4-BE49-F238E27FC236}">
                  <a16:creationId xmlns:a16="http://schemas.microsoft.com/office/drawing/2014/main" id="{64D2C747-ED9B-5930-C921-ABD234C9ED9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76625" y="2274832"/>
              <a:ext cx="812280" cy="812280"/>
            </a:xfrm>
            <a:prstGeom prst="rect">
              <a:avLst/>
            </a:prstGeom>
          </p:spPr>
        </p:pic>
        <p:pic>
          <p:nvPicPr>
            <p:cNvPr id="22" name="Graphic 36" descr="Group brainstorm with solid fill">
              <a:extLst>
                <a:ext uri="{FF2B5EF4-FFF2-40B4-BE49-F238E27FC236}">
                  <a16:creationId xmlns:a16="http://schemas.microsoft.com/office/drawing/2014/main" id="{414B26FB-02BD-74D2-A863-C1BD29EB97B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29854" y="3720642"/>
              <a:ext cx="681916" cy="681916"/>
            </a:xfrm>
            <a:prstGeom prst="rect">
              <a:avLst/>
            </a:prstGeom>
          </p:spPr>
        </p:pic>
        <p:pic>
          <p:nvPicPr>
            <p:cNvPr id="24" name="Graphic 38" descr="Group with solid fill">
              <a:extLst>
                <a:ext uri="{FF2B5EF4-FFF2-40B4-BE49-F238E27FC236}">
                  <a16:creationId xmlns:a16="http://schemas.microsoft.com/office/drawing/2014/main" id="{1196CC47-1ABC-2455-944A-14A053A8AA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85096" y="3638560"/>
              <a:ext cx="832995" cy="832995"/>
            </a:xfrm>
            <a:prstGeom prst="rect">
              <a:avLst/>
            </a:prstGeom>
          </p:spPr>
        </p:pic>
        <p:pic>
          <p:nvPicPr>
            <p:cNvPr id="25" name="Graphic 40" descr="Medical with solid fill">
              <a:extLst>
                <a:ext uri="{FF2B5EF4-FFF2-40B4-BE49-F238E27FC236}">
                  <a16:creationId xmlns:a16="http://schemas.microsoft.com/office/drawing/2014/main" id="{1C34C264-FA5D-6C5C-81B6-399CA90610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18383" y="3676684"/>
              <a:ext cx="710834" cy="710834"/>
            </a:xfrm>
            <a:prstGeom prst="rect">
              <a:avLst/>
            </a:prstGeom>
          </p:spPr>
        </p:pic>
        <p:pic>
          <p:nvPicPr>
            <p:cNvPr id="26" name="Graphic 42" descr="Ethernet outline">
              <a:extLst>
                <a:ext uri="{FF2B5EF4-FFF2-40B4-BE49-F238E27FC236}">
                  <a16:creationId xmlns:a16="http://schemas.microsoft.com/office/drawing/2014/main" id="{E1DCAE09-2976-7F36-F987-634808B1207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725307" y="3638560"/>
              <a:ext cx="914400" cy="914400"/>
            </a:xfrm>
            <a:prstGeom prst="rect">
              <a:avLst/>
            </a:prstGeom>
          </p:spPr>
        </p:pic>
        <p:pic>
          <p:nvPicPr>
            <p:cNvPr id="27" name="Graphic 44" descr="Cloud With Lightning And Rain with solid fill">
              <a:extLst>
                <a:ext uri="{FF2B5EF4-FFF2-40B4-BE49-F238E27FC236}">
                  <a16:creationId xmlns:a16="http://schemas.microsoft.com/office/drawing/2014/main" id="{6E738302-E5CA-26DC-92AD-9494319A34B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204292" y="3720642"/>
              <a:ext cx="756945" cy="756945"/>
            </a:xfrm>
            <a:prstGeom prst="rect">
              <a:avLst/>
            </a:prstGeom>
          </p:spPr>
        </p:pic>
        <p:pic>
          <p:nvPicPr>
            <p:cNvPr id="28" name="Graphic 48" descr="Statistics with solid fill">
              <a:extLst>
                <a:ext uri="{FF2B5EF4-FFF2-40B4-BE49-F238E27FC236}">
                  <a16:creationId xmlns:a16="http://schemas.microsoft.com/office/drawing/2014/main" id="{5516E1B9-C0FA-CDA6-EC44-608336A12E3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874048" y="5098724"/>
              <a:ext cx="496783" cy="496783"/>
            </a:xfrm>
            <a:prstGeom prst="rect">
              <a:avLst/>
            </a:prstGeom>
          </p:spPr>
        </p:pic>
      </p:grpSp>
      <p:sp>
        <p:nvSpPr>
          <p:cNvPr id="30" name="TextBox 29">
            <a:extLst>
              <a:ext uri="{FF2B5EF4-FFF2-40B4-BE49-F238E27FC236}">
                <a16:creationId xmlns:a16="http://schemas.microsoft.com/office/drawing/2014/main" id="{97590757-84B4-2E94-6CFD-225644DDBFB0}"/>
              </a:ext>
            </a:extLst>
          </p:cNvPr>
          <p:cNvSpPr txBox="1"/>
          <p:nvPr/>
        </p:nvSpPr>
        <p:spPr>
          <a:xfrm>
            <a:off x="718963" y="1671538"/>
            <a:ext cx="10813773"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The Greener NHS programme is structured around key areas for action to reduce emissions. </a:t>
            </a:r>
            <a:r>
              <a:rPr lang="en-GB" sz="1800" b="0" i="0" dirty="0">
                <a:solidFill>
                  <a:srgbClr val="000000"/>
                </a:solidFill>
                <a:effectLst/>
                <a:latin typeface="Arial" panose="020B0604020202020204" pitchFamily="34" charset="0"/>
              </a:rPr>
              <a:t>​</a:t>
            </a:r>
            <a:endParaRPr lang="en-GB" dirty="0"/>
          </a:p>
        </p:txBody>
      </p:sp>
    </p:spTree>
    <p:extLst>
      <p:ext uri="{BB962C8B-B14F-4D97-AF65-F5344CB8AC3E}">
        <p14:creationId xmlns:p14="http://schemas.microsoft.com/office/powerpoint/2010/main" val="137423978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1E29B-62D4-780D-DD04-F1ADC474B5C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FB737D1-C94F-BE94-E614-1366B63CF705}"/>
              </a:ext>
            </a:extLst>
          </p:cNvPr>
          <p:cNvSpPr/>
          <p:nvPr/>
        </p:nvSpPr>
        <p:spPr>
          <a:xfrm>
            <a:off x="369211" y="140816"/>
            <a:ext cx="94431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70C0"/>
                </a:solidFill>
                <a:latin typeface="Arial" panose="020B0604020202020204" pitchFamily="34" charset="0"/>
                <a:cs typeface="Arial" panose="020B0604020202020204" pitchFamily="34" charset="0"/>
              </a:rPr>
              <a:t>Areas of focus </a:t>
            </a:r>
          </a:p>
        </p:txBody>
      </p:sp>
      <p:pic>
        <p:nvPicPr>
          <p:cNvPr id="35" name="Picture 2">
            <a:extLst>
              <a:ext uri="{FF2B5EF4-FFF2-40B4-BE49-F238E27FC236}">
                <a16:creationId xmlns:a16="http://schemas.microsoft.com/office/drawing/2014/main" id="{0B44942C-E73A-35E8-7632-AE613F6E2213}"/>
              </a:ext>
            </a:extLst>
          </p:cNvPr>
          <p:cNvPicPr>
            <a:picLocks noChangeAspect="1"/>
          </p:cNvPicPr>
          <p:nvPr/>
        </p:nvPicPr>
        <p:blipFill>
          <a:blip r:embed="rId3"/>
          <a:stretch>
            <a:fillRect/>
          </a:stretch>
        </p:blipFill>
        <p:spPr>
          <a:xfrm>
            <a:off x="10833596" y="124257"/>
            <a:ext cx="1247775" cy="527287"/>
          </a:xfrm>
          <a:prstGeom prst="rect">
            <a:avLst/>
          </a:prstGeom>
        </p:spPr>
      </p:pic>
      <p:grpSp>
        <p:nvGrpSpPr>
          <p:cNvPr id="5" name="Group 4">
            <a:extLst>
              <a:ext uri="{FF2B5EF4-FFF2-40B4-BE49-F238E27FC236}">
                <a16:creationId xmlns:a16="http://schemas.microsoft.com/office/drawing/2014/main" id="{CEF33A3E-D87A-AF5A-56A5-D1ACFA560F16}"/>
              </a:ext>
            </a:extLst>
          </p:cNvPr>
          <p:cNvGrpSpPr/>
          <p:nvPr/>
        </p:nvGrpSpPr>
        <p:grpSpPr>
          <a:xfrm>
            <a:off x="1900516" y="2829759"/>
            <a:ext cx="8390967" cy="3358586"/>
            <a:chOff x="981305" y="2246148"/>
            <a:chExt cx="8390967" cy="3358586"/>
          </a:xfrm>
        </p:grpSpPr>
        <p:sp>
          <p:nvSpPr>
            <p:cNvPr id="6" name="Rectangle 5">
              <a:extLst>
                <a:ext uri="{FF2B5EF4-FFF2-40B4-BE49-F238E27FC236}">
                  <a16:creationId xmlns:a16="http://schemas.microsoft.com/office/drawing/2014/main" id="{B0B15C20-79C0-FD7C-5484-540611693A0D}"/>
                </a:ext>
              </a:extLst>
            </p:cNvPr>
            <p:cNvSpPr/>
            <p:nvPr/>
          </p:nvSpPr>
          <p:spPr>
            <a:xfrm>
              <a:off x="981306" y="2317053"/>
              <a:ext cx="1579013" cy="12960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b="1">
                <a:cs typeface="Arial"/>
              </a:endParaRPr>
            </a:p>
            <a:p>
              <a:pPr algn="ctr"/>
              <a:r>
                <a:rPr lang="en-GB" sz="1800" b="1">
                  <a:cs typeface="Arial"/>
                </a:rPr>
                <a:t>Estates &amp; facilities</a:t>
              </a:r>
              <a:endParaRPr lang="en-US" sz="1800" b="1">
                <a:cs typeface="Arial"/>
              </a:endParaRPr>
            </a:p>
          </p:txBody>
        </p:sp>
        <p:sp>
          <p:nvSpPr>
            <p:cNvPr id="7" name="Rectangle 6">
              <a:extLst>
                <a:ext uri="{FF2B5EF4-FFF2-40B4-BE49-F238E27FC236}">
                  <a16:creationId xmlns:a16="http://schemas.microsoft.com/office/drawing/2014/main" id="{5618500F-1A3E-A859-4F87-10B510DC899D}"/>
                </a:ext>
              </a:extLst>
            </p:cNvPr>
            <p:cNvSpPr/>
            <p:nvPr/>
          </p:nvSpPr>
          <p:spPr>
            <a:xfrm>
              <a:off x="2684294"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b="1">
                <a:cs typeface="Arial"/>
              </a:endParaRPr>
            </a:p>
            <a:p>
              <a:pPr algn="ctr"/>
              <a:r>
                <a:rPr lang="en-GB" sz="1800" b="1">
                  <a:cs typeface="Arial"/>
                </a:rPr>
                <a:t>Travel &amp; transport</a:t>
              </a:r>
              <a:endParaRPr lang="en-US" sz="1800" b="1">
                <a:cs typeface="Arial"/>
              </a:endParaRPr>
            </a:p>
          </p:txBody>
        </p:sp>
        <p:sp>
          <p:nvSpPr>
            <p:cNvPr id="8" name="Rectangle 7">
              <a:extLst>
                <a:ext uri="{FF2B5EF4-FFF2-40B4-BE49-F238E27FC236}">
                  <a16:creationId xmlns:a16="http://schemas.microsoft.com/office/drawing/2014/main" id="{56D9385C-923B-83BE-516E-288A3476EC64}"/>
                </a:ext>
              </a:extLst>
            </p:cNvPr>
            <p:cNvSpPr/>
            <p:nvPr/>
          </p:nvSpPr>
          <p:spPr>
            <a:xfrm>
              <a:off x="4387282"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Medicines</a:t>
              </a:r>
              <a:endParaRPr lang="en-US" sz="1800" b="1">
                <a:cs typeface="Arial"/>
              </a:endParaRPr>
            </a:p>
          </p:txBody>
        </p:sp>
        <p:sp>
          <p:nvSpPr>
            <p:cNvPr id="9" name="Rectangle 8">
              <a:extLst>
                <a:ext uri="{FF2B5EF4-FFF2-40B4-BE49-F238E27FC236}">
                  <a16:creationId xmlns:a16="http://schemas.microsoft.com/office/drawing/2014/main" id="{4AE43617-61F3-F0D2-3759-4947F359AD27}"/>
                </a:ext>
              </a:extLst>
            </p:cNvPr>
            <p:cNvSpPr/>
            <p:nvPr/>
          </p:nvSpPr>
          <p:spPr>
            <a:xfrm>
              <a:off x="6090270"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Supply chain</a:t>
              </a:r>
            </a:p>
          </p:txBody>
        </p:sp>
        <p:sp>
          <p:nvSpPr>
            <p:cNvPr id="10" name="Rectangle 9">
              <a:extLst>
                <a:ext uri="{FF2B5EF4-FFF2-40B4-BE49-F238E27FC236}">
                  <a16:creationId xmlns:a16="http://schemas.microsoft.com/office/drawing/2014/main" id="{3714DBCE-5FC6-8DB8-3BD6-9C28FF73A444}"/>
                </a:ext>
              </a:extLst>
            </p:cNvPr>
            <p:cNvSpPr/>
            <p:nvPr/>
          </p:nvSpPr>
          <p:spPr>
            <a:xfrm>
              <a:off x="7793259" y="2317053"/>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b="1">
                <a:cs typeface="Arial"/>
              </a:endParaRPr>
            </a:p>
            <a:p>
              <a:pPr algn="ctr"/>
              <a:r>
                <a:rPr lang="en-GB" sz="1800" b="1">
                  <a:cs typeface="Arial"/>
                </a:rPr>
                <a:t>Food &amp; nutrition</a:t>
              </a:r>
              <a:endParaRPr lang="en-US" sz="1800" b="1">
                <a:cs typeface="Arial"/>
              </a:endParaRPr>
            </a:p>
          </p:txBody>
        </p:sp>
        <p:sp>
          <p:nvSpPr>
            <p:cNvPr id="11" name="Rectangle 10">
              <a:extLst>
                <a:ext uri="{FF2B5EF4-FFF2-40B4-BE49-F238E27FC236}">
                  <a16:creationId xmlns:a16="http://schemas.microsoft.com/office/drawing/2014/main" id="{578E2A0B-C564-DCC8-767C-03510986EDC5}"/>
                </a:ext>
              </a:extLst>
            </p:cNvPr>
            <p:cNvSpPr/>
            <p:nvPr/>
          </p:nvSpPr>
          <p:spPr>
            <a:xfrm>
              <a:off x="981306"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Research &amp; Innovation</a:t>
              </a:r>
              <a:endParaRPr lang="en-US" sz="1800" b="1">
                <a:cs typeface="Arial"/>
              </a:endParaRPr>
            </a:p>
          </p:txBody>
        </p:sp>
        <p:sp>
          <p:nvSpPr>
            <p:cNvPr id="12" name="Rectangle 11">
              <a:extLst>
                <a:ext uri="{FF2B5EF4-FFF2-40B4-BE49-F238E27FC236}">
                  <a16:creationId xmlns:a16="http://schemas.microsoft.com/office/drawing/2014/main" id="{BD31EE64-E652-D38C-DBC7-D2B86DF6594B}"/>
                </a:ext>
              </a:extLst>
            </p:cNvPr>
            <p:cNvSpPr/>
            <p:nvPr/>
          </p:nvSpPr>
          <p:spPr>
            <a:xfrm>
              <a:off x="2684294"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Models </a:t>
              </a:r>
            </a:p>
            <a:p>
              <a:pPr algn="ctr"/>
              <a:r>
                <a:rPr lang="en-GB" sz="1800" b="1">
                  <a:cs typeface="Arial"/>
                </a:rPr>
                <a:t>of care </a:t>
              </a:r>
              <a:endParaRPr lang="en-GB" b="1">
                <a:cs typeface="Arial"/>
              </a:endParaRPr>
            </a:p>
          </p:txBody>
        </p:sp>
        <p:sp>
          <p:nvSpPr>
            <p:cNvPr id="13" name="Rectangle 12">
              <a:extLst>
                <a:ext uri="{FF2B5EF4-FFF2-40B4-BE49-F238E27FC236}">
                  <a16:creationId xmlns:a16="http://schemas.microsoft.com/office/drawing/2014/main" id="{2B75C3A3-149C-736A-9E39-7FF7E9E489E5}"/>
                </a:ext>
              </a:extLst>
            </p:cNvPr>
            <p:cNvSpPr/>
            <p:nvPr/>
          </p:nvSpPr>
          <p:spPr>
            <a:xfrm>
              <a:off x="4387282"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r>
                <a:rPr lang="en-GB" sz="1800" b="1">
                  <a:cs typeface="Arial"/>
                </a:rPr>
                <a:t>Digital</a:t>
              </a:r>
              <a:endParaRPr lang="en-GB" b="1"/>
            </a:p>
          </p:txBody>
        </p:sp>
        <p:sp>
          <p:nvSpPr>
            <p:cNvPr id="14" name="Rectangle 13">
              <a:extLst>
                <a:ext uri="{FF2B5EF4-FFF2-40B4-BE49-F238E27FC236}">
                  <a16:creationId xmlns:a16="http://schemas.microsoft.com/office/drawing/2014/main" id="{D3E3347A-8D59-1ED7-1199-D37B2AE9465C}"/>
                </a:ext>
              </a:extLst>
            </p:cNvPr>
            <p:cNvSpPr/>
            <p:nvPr/>
          </p:nvSpPr>
          <p:spPr>
            <a:xfrm>
              <a:off x="6090270" y="3720642"/>
              <a:ext cx="1579013"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endParaRPr lang="en-GB" sz="1800" b="1">
                <a:cs typeface="Arial"/>
              </a:endParaRPr>
            </a:p>
            <a:p>
              <a:pPr algn="ctr"/>
              <a:r>
                <a:rPr lang="en-GB" sz="1800" b="1">
                  <a:cs typeface="Arial"/>
                </a:rPr>
                <a:t>Workforce engagement</a:t>
              </a:r>
            </a:p>
          </p:txBody>
        </p:sp>
        <p:sp>
          <p:nvSpPr>
            <p:cNvPr id="15" name="Rectangle 14">
              <a:extLst>
                <a:ext uri="{FF2B5EF4-FFF2-40B4-BE49-F238E27FC236}">
                  <a16:creationId xmlns:a16="http://schemas.microsoft.com/office/drawing/2014/main" id="{3AAFCCF8-4B7E-2033-117C-38AB5E1A2170}"/>
                </a:ext>
              </a:extLst>
            </p:cNvPr>
            <p:cNvSpPr/>
            <p:nvPr/>
          </p:nvSpPr>
          <p:spPr>
            <a:xfrm>
              <a:off x="7793259" y="3720642"/>
              <a:ext cx="1579013" cy="12960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a:cs typeface="Arial"/>
              </a:endParaRPr>
            </a:p>
            <a:p>
              <a:pPr algn="ctr"/>
              <a:r>
                <a:rPr lang="en-GB" sz="1800" b="1">
                  <a:cs typeface="Arial"/>
                </a:rPr>
                <a:t>Adaptation</a:t>
              </a:r>
              <a:endParaRPr lang="en-GB" b="1"/>
            </a:p>
          </p:txBody>
        </p:sp>
        <p:sp>
          <p:nvSpPr>
            <p:cNvPr id="16" name="Rectangle 15">
              <a:extLst>
                <a:ext uri="{FF2B5EF4-FFF2-40B4-BE49-F238E27FC236}">
                  <a16:creationId xmlns:a16="http://schemas.microsoft.com/office/drawing/2014/main" id="{804B8D2B-19D9-AA08-F7B2-720C4B944EFD}"/>
                </a:ext>
              </a:extLst>
            </p:cNvPr>
            <p:cNvSpPr/>
            <p:nvPr/>
          </p:nvSpPr>
          <p:spPr>
            <a:xfrm>
              <a:off x="981305" y="5107951"/>
              <a:ext cx="8390967" cy="4967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800" b="1">
                  <a:cs typeface="Arial"/>
                </a:rPr>
                <a:t>Data, analytics and monitoring </a:t>
              </a:r>
              <a:endParaRPr lang="en-US" sz="1800" b="1">
                <a:cs typeface="Arial"/>
              </a:endParaRPr>
            </a:p>
          </p:txBody>
        </p:sp>
        <p:pic>
          <p:nvPicPr>
            <p:cNvPr id="17" name="Graphic 15" descr="Hospital with solid fill">
              <a:extLst>
                <a:ext uri="{FF2B5EF4-FFF2-40B4-BE49-F238E27FC236}">
                  <a16:creationId xmlns:a16="http://schemas.microsoft.com/office/drawing/2014/main" id="{6C5EEED6-B3E5-E7F3-2C1A-0E6192A995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7750" y="2246148"/>
              <a:ext cx="761713" cy="768781"/>
            </a:xfrm>
            <a:prstGeom prst="rect">
              <a:avLst/>
            </a:prstGeom>
          </p:spPr>
        </p:pic>
        <p:pic>
          <p:nvPicPr>
            <p:cNvPr id="18" name="Graphic 13" descr="Ambulance with solid fill">
              <a:extLst>
                <a:ext uri="{FF2B5EF4-FFF2-40B4-BE49-F238E27FC236}">
                  <a16:creationId xmlns:a16="http://schemas.microsoft.com/office/drawing/2014/main" id="{59CA6E83-F89C-EB23-81E7-473D8A45C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4358" y="2285652"/>
              <a:ext cx="839982" cy="847777"/>
            </a:xfrm>
            <a:prstGeom prst="rect">
              <a:avLst/>
            </a:prstGeom>
          </p:spPr>
        </p:pic>
        <p:pic>
          <p:nvPicPr>
            <p:cNvPr id="19" name="Graphic 19" descr="Medicine with solid fill">
              <a:extLst>
                <a:ext uri="{FF2B5EF4-FFF2-40B4-BE49-F238E27FC236}">
                  <a16:creationId xmlns:a16="http://schemas.microsoft.com/office/drawing/2014/main" id="{FAF19B17-F2B8-3E80-F310-DFD4A99DFF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1321" y="2389374"/>
              <a:ext cx="670637" cy="676861"/>
            </a:xfrm>
            <a:prstGeom prst="rect">
              <a:avLst/>
            </a:prstGeom>
          </p:spPr>
        </p:pic>
        <p:pic>
          <p:nvPicPr>
            <p:cNvPr id="20" name="Graphic 4" descr="Continuous Improvement with solid fill">
              <a:extLst>
                <a:ext uri="{FF2B5EF4-FFF2-40B4-BE49-F238E27FC236}">
                  <a16:creationId xmlns:a16="http://schemas.microsoft.com/office/drawing/2014/main" id="{10B9A5DE-0C9C-6EEA-6508-D0EB05E0DB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11186" y="2342560"/>
              <a:ext cx="725724" cy="732459"/>
            </a:xfrm>
            <a:prstGeom prst="rect">
              <a:avLst/>
            </a:prstGeom>
          </p:spPr>
        </p:pic>
        <p:pic>
          <p:nvPicPr>
            <p:cNvPr id="21" name="Graphic 32" descr="Table setting with solid fill">
              <a:extLst>
                <a:ext uri="{FF2B5EF4-FFF2-40B4-BE49-F238E27FC236}">
                  <a16:creationId xmlns:a16="http://schemas.microsoft.com/office/drawing/2014/main" id="{241B7221-3231-7CEF-2A62-1EBA583D38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76625" y="2274832"/>
              <a:ext cx="812280" cy="812280"/>
            </a:xfrm>
            <a:prstGeom prst="rect">
              <a:avLst/>
            </a:prstGeom>
          </p:spPr>
        </p:pic>
        <p:pic>
          <p:nvPicPr>
            <p:cNvPr id="22" name="Graphic 36" descr="Group brainstorm with solid fill">
              <a:extLst>
                <a:ext uri="{FF2B5EF4-FFF2-40B4-BE49-F238E27FC236}">
                  <a16:creationId xmlns:a16="http://schemas.microsoft.com/office/drawing/2014/main" id="{8B423110-2C99-9424-AFCF-3B20CC9593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29854" y="3720642"/>
              <a:ext cx="681916" cy="681916"/>
            </a:xfrm>
            <a:prstGeom prst="rect">
              <a:avLst/>
            </a:prstGeom>
          </p:spPr>
        </p:pic>
        <p:pic>
          <p:nvPicPr>
            <p:cNvPr id="24" name="Graphic 38" descr="Group with solid fill">
              <a:extLst>
                <a:ext uri="{FF2B5EF4-FFF2-40B4-BE49-F238E27FC236}">
                  <a16:creationId xmlns:a16="http://schemas.microsoft.com/office/drawing/2014/main" id="{558D4046-2869-F6ED-61B2-29F75838610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85096" y="3638560"/>
              <a:ext cx="832995" cy="832995"/>
            </a:xfrm>
            <a:prstGeom prst="rect">
              <a:avLst/>
            </a:prstGeom>
          </p:spPr>
        </p:pic>
        <p:pic>
          <p:nvPicPr>
            <p:cNvPr id="25" name="Graphic 40" descr="Medical with solid fill">
              <a:extLst>
                <a:ext uri="{FF2B5EF4-FFF2-40B4-BE49-F238E27FC236}">
                  <a16:creationId xmlns:a16="http://schemas.microsoft.com/office/drawing/2014/main" id="{6F7A4486-4C9F-2E1F-DBEC-E6A2257499E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18383" y="3676684"/>
              <a:ext cx="710834" cy="710834"/>
            </a:xfrm>
            <a:prstGeom prst="rect">
              <a:avLst/>
            </a:prstGeom>
          </p:spPr>
        </p:pic>
        <p:pic>
          <p:nvPicPr>
            <p:cNvPr id="26" name="Graphic 42" descr="Ethernet outline">
              <a:extLst>
                <a:ext uri="{FF2B5EF4-FFF2-40B4-BE49-F238E27FC236}">
                  <a16:creationId xmlns:a16="http://schemas.microsoft.com/office/drawing/2014/main" id="{B69ADB0E-3470-D012-C15F-63230CB3AD3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725307" y="3638560"/>
              <a:ext cx="914400" cy="914400"/>
            </a:xfrm>
            <a:prstGeom prst="rect">
              <a:avLst/>
            </a:prstGeom>
          </p:spPr>
        </p:pic>
        <p:pic>
          <p:nvPicPr>
            <p:cNvPr id="27" name="Graphic 44" descr="Cloud With Lightning And Rain with solid fill">
              <a:extLst>
                <a:ext uri="{FF2B5EF4-FFF2-40B4-BE49-F238E27FC236}">
                  <a16:creationId xmlns:a16="http://schemas.microsoft.com/office/drawing/2014/main" id="{21543675-EF92-CFA2-912F-144F50201CA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204292" y="3720642"/>
              <a:ext cx="756945" cy="756945"/>
            </a:xfrm>
            <a:prstGeom prst="rect">
              <a:avLst/>
            </a:prstGeom>
          </p:spPr>
        </p:pic>
        <p:pic>
          <p:nvPicPr>
            <p:cNvPr id="28" name="Graphic 48" descr="Statistics with solid fill">
              <a:extLst>
                <a:ext uri="{FF2B5EF4-FFF2-40B4-BE49-F238E27FC236}">
                  <a16:creationId xmlns:a16="http://schemas.microsoft.com/office/drawing/2014/main" id="{94BABD93-29E6-E590-DF81-AE861A31FF7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874048" y="5098724"/>
              <a:ext cx="496783" cy="496783"/>
            </a:xfrm>
            <a:prstGeom prst="rect">
              <a:avLst/>
            </a:prstGeom>
          </p:spPr>
        </p:pic>
      </p:grpSp>
      <p:sp>
        <p:nvSpPr>
          <p:cNvPr id="30" name="TextBox 29">
            <a:extLst>
              <a:ext uri="{FF2B5EF4-FFF2-40B4-BE49-F238E27FC236}">
                <a16:creationId xmlns:a16="http://schemas.microsoft.com/office/drawing/2014/main" id="{102B342E-3763-3E03-0D9B-739DB12DAA3F}"/>
              </a:ext>
            </a:extLst>
          </p:cNvPr>
          <p:cNvSpPr txBox="1"/>
          <p:nvPr/>
        </p:nvSpPr>
        <p:spPr>
          <a:xfrm>
            <a:off x="718963" y="1671538"/>
            <a:ext cx="10813773"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The Greener NHS programme is structured around key areas for action to reduce emissions. </a:t>
            </a:r>
            <a:r>
              <a:rPr lang="en-GB" sz="1800" b="0" i="0" dirty="0">
                <a:solidFill>
                  <a:srgbClr val="000000"/>
                </a:solidFill>
                <a:effectLst/>
                <a:latin typeface="Arial" panose="020B0604020202020204" pitchFamily="34" charset="0"/>
              </a:rPr>
              <a:t>​</a:t>
            </a:r>
            <a:endParaRPr lang="en-GB" dirty="0"/>
          </a:p>
        </p:txBody>
      </p:sp>
    </p:spTree>
    <p:extLst>
      <p:ext uri="{BB962C8B-B14F-4D97-AF65-F5344CB8AC3E}">
        <p14:creationId xmlns:p14="http://schemas.microsoft.com/office/powerpoint/2010/main" val="4078035397"/>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9639"/>
      </a:dk2>
      <a:lt2>
        <a:srgbClr val="E7E6E6"/>
      </a:lt2>
      <a:accent1>
        <a:srgbClr val="009639"/>
      </a:accent1>
      <a:accent2>
        <a:srgbClr val="A8D08D"/>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NHS_England_Nov15">
  <a:themeElements>
    <a:clrScheme name="Custom 4">
      <a:dk1>
        <a:sysClr val="windowText" lastClr="000000"/>
      </a:dk1>
      <a:lt1>
        <a:sysClr val="window" lastClr="FFFFFF"/>
      </a:lt1>
      <a:dk2>
        <a:srgbClr val="44546A"/>
      </a:dk2>
      <a:lt2>
        <a:srgbClr val="E7E6E6"/>
      </a:lt2>
      <a:accent1>
        <a:srgbClr val="00943B"/>
      </a:accent1>
      <a:accent2>
        <a:srgbClr val="324E9D"/>
      </a:accent2>
      <a:accent3>
        <a:srgbClr val="9275B1"/>
      </a:accent3>
      <a:accent4>
        <a:srgbClr val="A5A5A5"/>
      </a:accent4>
      <a:accent5>
        <a:srgbClr val="32BCEB"/>
      </a:accent5>
      <a:accent6>
        <a:srgbClr val="1B422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round/>
          <a:headEnd type="none" w="med" len="med"/>
          <a:tailEnd type="none" w="med" len="med"/>
        </a:ln>
        <a:effectLst/>
      </a:spPr>
      <a:bodyPr vert="horz" wrap="square" lIns="91440" tIns="91440" rIns="91440" bIns="91440" numCol="1" rtlCol="0" anchor="t" anchorCtr="0" compatLnSpc="1">
        <a:prstTxWarp prst="textNoShape">
          <a:avLst/>
        </a:prstTxWarp>
        <a:noAutofit/>
      </a:bodyPr>
      <a:lstStyle>
        <a:defPPr marL="0" marR="0" indent="0" algn="ctr" defTabSz="889000" rtl="0" eaLnBrk="1" fontAlgn="base" latinLnBrk="0" hangingPunct="1">
          <a:defRPr kumimoji="0" sz="1400" b="0" i="0" u="none" strike="noStrike" cap="none" normalizeH="0" baseline="0" dirty="0" err="1" smtClean="0">
            <a:solidFill>
              <a:schemeClr val="tx1"/>
            </a:solidFill>
            <a:effectLst/>
            <a:latin typeface="+mn-lt"/>
            <a:cs typeface="+mn-cs"/>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square" rtlCol="0">
        <a:noAutofit/>
      </a:bodyPr>
      <a:lstStyle>
        <a:defPPr>
          <a:defRPr dirty="0" err="1" smtClean="0">
            <a:latin typeface="+mn-lt"/>
          </a:defRPr>
        </a:defPPr>
      </a:lstStyle>
    </a:txDef>
  </a:objectDefaults>
  <a:extraClrSchemeLst>
    <a:extraClrScheme>
      <a:clrScheme name="Letter 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3">
        <a:dk1>
          <a:srgbClr val="000000"/>
        </a:dk1>
        <a:lt1>
          <a:srgbClr val="FFFFFF"/>
        </a:lt1>
        <a:dk2>
          <a:srgbClr val="345782"/>
        </a:dk2>
        <a:lt2>
          <a:srgbClr val="808080"/>
        </a:lt2>
        <a:accent1>
          <a:srgbClr val="E2E2E2"/>
        </a:accent1>
        <a:accent2>
          <a:srgbClr val="C5DCDF"/>
        </a:accent2>
        <a:accent3>
          <a:srgbClr val="FFFFFF"/>
        </a:accent3>
        <a:accent4>
          <a:srgbClr val="000000"/>
        </a:accent4>
        <a:accent5>
          <a:srgbClr val="EEEEEE"/>
        </a:accent5>
        <a:accent6>
          <a:srgbClr val="B2C7CA"/>
        </a:accent6>
        <a:hlink>
          <a:srgbClr val="5D8BA7"/>
        </a:hlink>
        <a:folHlink>
          <a:srgbClr val="9CBDC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NHS_England_Nov15">
  <a:themeElements>
    <a:clrScheme name="NHS England 2014 v2">
      <a:dk1>
        <a:srgbClr val="000000"/>
      </a:dk1>
      <a:lt1>
        <a:srgbClr val="FFFFFF"/>
      </a:lt1>
      <a:dk2>
        <a:srgbClr val="0072C6"/>
      </a:dk2>
      <a:lt2>
        <a:srgbClr val="808080"/>
      </a:lt2>
      <a:accent1>
        <a:srgbClr val="E2E2E2"/>
      </a:accent1>
      <a:accent2>
        <a:srgbClr val="C5DCDF"/>
      </a:accent2>
      <a:accent3>
        <a:srgbClr val="FFFFFF"/>
      </a:accent3>
      <a:accent4>
        <a:srgbClr val="0072C6"/>
      </a:accent4>
      <a:accent5>
        <a:srgbClr val="003893"/>
      </a:accent5>
      <a:accent6>
        <a:srgbClr val="B2C7CA"/>
      </a:accent6>
      <a:hlink>
        <a:srgbClr val="0072C6"/>
      </a:hlink>
      <a:folHlink>
        <a:srgbClr val="9CBDC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round/>
          <a:headEnd type="none" w="med" len="med"/>
          <a:tailEnd type="none" w="med" len="med"/>
        </a:ln>
        <a:effectLst/>
      </a:spPr>
      <a:bodyPr vert="horz" wrap="square" lIns="91440" tIns="91440" rIns="91440" bIns="91440" numCol="1" rtlCol="0" anchor="t" anchorCtr="0" compatLnSpc="1">
        <a:prstTxWarp prst="textNoShape">
          <a:avLst/>
        </a:prstTxWarp>
        <a:noAutofit/>
      </a:bodyPr>
      <a:lstStyle>
        <a:defPPr marL="0" marR="0" indent="0" algn="ctr" defTabSz="889000" rtl="0" eaLnBrk="1" fontAlgn="base" latinLnBrk="0" hangingPunct="1">
          <a:defRPr kumimoji="0" sz="1400" b="0" i="0" u="none" strike="noStrike" cap="none" normalizeH="0" baseline="0" dirty="0" err="1" smtClean="0">
            <a:solidFill>
              <a:schemeClr val="tx1"/>
            </a:solidFill>
            <a:effectLst/>
            <a:latin typeface="+mn-lt"/>
            <a:cs typeface="+mn-cs"/>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square" rtlCol="0">
        <a:noAutofit/>
      </a:bodyPr>
      <a:lstStyle>
        <a:defPPr>
          <a:defRPr dirty="0" err="1" smtClean="0">
            <a:latin typeface="+mn-lt"/>
          </a:defRPr>
        </a:defPPr>
      </a:lstStyle>
    </a:txDef>
  </a:objectDefaults>
  <a:extraClrSchemeLst>
    <a:extraClrScheme>
      <a:clrScheme name="Letter 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3">
        <a:dk1>
          <a:srgbClr val="000000"/>
        </a:dk1>
        <a:lt1>
          <a:srgbClr val="FFFFFF"/>
        </a:lt1>
        <a:dk2>
          <a:srgbClr val="345782"/>
        </a:dk2>
        <a:lt2>
          <a:srgbClr val="808080"/>
        </a:lt2>
        <a:accent1>
          <a:srgbClr val="E2E2E2"/>
        </a:accent1>
        <a:accent2>
          <a:srgbClr val="C5DCDF"/>
        </a:accent2>
        <a:accent3>
          <a:srgbClr val="FFFFFF"/>
        </a:accent3>
        <a:accent4>
          <a:srgbClr val="000000"/>
        </a:accent4>
        <a:accent5>
          <a:srgbClr val="EEEEEE"/>
        </a:accent5>
        <a:accent6>
          <a:srgbClr val="B2C7CA"/>
        </a:accent6>
        <a:hlink>
          <a:srgbClr val="5D8BA7"/>
        </a:hlink>
        <a:folHlink>
          <a:srgbClr val="9CBDC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7C979AEEBEC940B7F1899D09275881" ma:contentTypeVersion="17" ma:contentTypeDescription="Create a new document." ma:contentTypeScope="" ma:versionID="220307a3df30af23d97f924aa6907aaf">
  <xsd:schema xmlns:xsd="http://www.w3.org/2001/XMLSchema" xmlns:xs="http://www.w3.org/2001/XMLSchema" xmlns:p="http://schemas.microsoft.com/office/2006/metadata/properties" xmlns:ns2="9893e462-6fd8-4e68-abcf-606b3ecaee88" xmlns:ns3="50067d21-9a68-4149-b9e7-a9390e5c88ed" xmlns:ns4="cccaf3ac-2de9-44d4-aa31-54302fceb5f7" targetNamespace="http://schemas.microsoft.com/office/2006/metadata/properties" ma:root="true" ma:fieldsID="8f0e17a5c2e17c8d1895bc718ce70610" ns2:_="" ns3:_="" ns4:_="">
    <xsd:import namespace="9893e462-6fd8-4e68-abcf-606b3ecaee88"/>
    <xsd:import namespace="50067d21-9a68-4149-b9e7-a9390e5c88ed"/>
    <xsd:import namespace="cccaf3ac-2de9-44d4-aa31-54302fceb5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3e462-6fd8-4e68-abcf-606b3ecaee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3b0bdb-28a8-4814-9fb9-624c17c095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067d21-9a68-4149-b9e7-a9390e5c88e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caf3ac-2de9-44d4-aa31-54302fceb5f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01d9233-2538-4d96-8dec-7fd5f9171565}" ma:internalName="TaxCatchAll" ma:showField="CatchAllData" ma:web="50067d21-9a68-4149-b9e7-a9390e5c88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93e462-6fd8-4e68-abcf-606b3ecaee88">
      <Terms xmlns="http://schemas.microsoft.com/office/infopath/2007/PartnerControls"/>
    </lcf76f155ced4ddcb4097134ff3c332f>
    <TaxCatchAll xmlns="cccaf3ac-2de9-44d4-aa31-54302fceb5f7" xsi:nil="true"/>
  </documentManagement>
</p:properties>
</file>

<file path=customXml/itemProps1.xml><?xml version="1.0" encoding="utf-8"?>
<ds:datastoreItem xmlns:ds="http://schemas.openxmlformats.org/officeDocument/2006/customXml" ds:itemID="{16374ABD-BA2B-4F05-ADC2-C86DCEC2B588}">
  <ds:schemaRefs>
    <ds:schemaRef ds:uri="50067d21-9a68-4149-b9e7-a9390e5c88ed"/>
    <ds:schemaRef ds:uri="9893e462-6fd8-4e68-abcf-606b3ecaee88"/>
    <ds:schemaRef ds:uri="cccaf3ac-2de9-44d4-aa31-54302fceb5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DEC04AE-7179-4387-8365-19DAA000D969}">
  <ds:schemaRefs>
    <ds:schemaRef ds:uri="http://schemas.microsoft.com/sharepoint/v3/contenttype/forms"/>
  </ds:schemaRefs>
</ds:datastoreItem>
</file>

<file path=customXml/itemProps3.xml><?xml version="1.0" encoding="utf-8"?>
<ds:datastoreItem xmlns:ds="http://schemas.openxmlformats.org/officeDocument/2006/customXml" ds:itemID="{390A9814-1FCF-4786-B348-9C53F9603ED8}">
  <ds:schemaRefs>
    <ds:schemaRef ds:uri="http://schemas.microsoft.com/office/2006/documentManagement/types"/>
    <ds:schemaRef ds:uri="http://purl.org/dc/dcmitype/"/>
    <ds:schemaRef ds:uri="cccaf3ac-2de9-44d4-aa31-54302fceb5f7"/>
    <ds:schemaRef ds:uri="9893e462-6fd8-4e68-abcf-606b3ecaee88"/>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50067d21-9a68-4149-b9e7-a9390e5c88ed"/>
    <ds:schemaRef ds:uri="http://www.w3.org/XML/1998/namespace"/>
    <ds:schemaRef ds:uri="http://purl.org/dc/te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8678</TotalTime>
  <Words>1924</Words>
  <Application>Microsoft Office PowerPoint</Application>
  <PresentationFormat>Widescreen</PresentationFormat>
  <Paragraphs>200</Paragraphs>
  <Slides>17</Slides>
  <Notes>14</Notes>
  <HiddenSlides>0</HiddenSlides>
  <MMClips>0</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Office Theme</vt:lpstr>
      <vt:lpstr>2_NHS_England_Nov15</vt:lpstr>
      <vt:lpstr>9_NHS_England_Nov15</vt:lpstr>
      <vt:lpstr>2_Office Theme</vt:lpstr>
      <vt:lpstr>   Lighting for Mental Health  Environmental Sustainability    Tuesday 10th February 2026</vt:lpstr>
      <vt:lpstr>Greener NHS Delivering a net zero NHS</vt:lpstr>
      <vt:lpstr>PowerPoint Presentation</vt:lpstr>
      <vt:lpstr>PowerPoint Presentation</vt:lpstr>
      <vt:lpstr>PowerPoint Presentation</vt:lpstr>
      <vt:lpstr>PowerPoint Presentation</vt:lpstr>
      <vt:lpstr>Tackling major areas of carbon emissions </vt:lpstr>
      <vt:lpstr>PowerPoint Presentation</vt:lpstr>
      <vt:lpstr>PowerPoint Presentation</vt:lpstr>
      <vt:lpstr>PowerPoint Presentation</vt:lpstr>
      <vt:lpstr>Lighting &amp; Sustainability</vt:lpstr>
      <vt:lpstr>Lighting &amp; Sustainability</vt:lpstr>
      <vt:lpstr>Adaptation &amp; Resilience to Climate Change</vt:lpstr>
      <vt:lpstr>PowerPoint Presentation</vt:lpstr>
      <vt:lpstr>PowerPoint Presentation</vt:lpstr>
      <vt:lpstr>PowerPoint Presentation</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Taylor</dc:creator>
  <cp:lastModifiedBy>BURROWS, Fanny (NHS ENGLAND)</cp:lastModifiedBy>
  <cp:revision>636</cp:revision>
  <cp:lastPrinted>2024-09-26T20:18:53Z</cp:lastPrinted>
  <dcterms:created xsi:type="dcterms:W3CDTF">2023-01-13T15:20:13Z</dcterms:created>
  <dcterms:modified xsi:type="dcterms:W3CDTF">2026-02-09T21:28:43Z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0x010100307C979AEEBEC940B7F1899D09275881</vt:lpwstr>
  </property>
  <property fmtid="{D5CDD505-2E9C-101B-9397-08002B2CF9AE}" pid="3" name="MediaServiceImageTags">
    <vt:lpwstr/>
  </property>
</Properties>
</file>