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9"/>
  </p:notesMasterIdLst>
  <p:sldIdLst>
    <p:sldId id="256" r:id="rId2"/>
    <p:sldId id="280" r:id="rId3"/>
    <p:sldId id="281" r:id="rId4"/>
    <p:sldId id="287" r:id="rId5"/>
    <p:sldId id="261" r:id="rId6"/>
    <p:sldId id="290" r:id="rId7"/>
    <p:sldId id="292" r:id="rId8"/>
    <p:sldId id="299" r:id="rId9"/>
    <p:sldId id="291" r:id="rId10"/>
    <p:sldId id="295" r:id="rId11"/>
    <p:sldId id="294" r:id="rId12"/>
    <p:sldId id="293" r:id="rId13"/>
    <p:sldId id="296" r:id="rId14"/>
    <p:sldId id="297" r:id="rId15"/>
    <p:sldId id="298" r:id="rId16"/>
    <p:sldId id="258" r:id="rId17"/>
    <p:sldId id="288" r:id="rId18"/>
  </p:sldIdLst>
  <p:sldSz cx="12192000" cy="6858000"/>
  <p:notesSz cx="6858000" cy="9144000"/>
  <p:embeddedFontLst>
    <p:embeddedFont>
      <p:font typeface="GRIFTER" panose="020B0604020202020204" charset="0"/>
      <p:bold r:id="rId20"/>
    </p:embeddedFont>
    <p:embeddedFont>
      <p:font typeface="Montserrat" panose="00000500000000000000" pitchFamily="2" charset="0"/>
      <p:regular r:id="rId21"/>
      <p:bold r:id="rId22"/>
      <p:italic r:id="rId23"/>
      <p:boldItalic r:id="rId24"/>
    </p:embeddedFont>
    <p:embeddedFont>
      <p:font typeface="Open Sans" panose="020B0606030504020204" pitchFamily="34" charset="0"/>
      <p:regular r:id="rId25"/>
      <p:bold r:id="rId26"/>
    </p:embeddedFont>
    <p:embeddedFont>
      <p:font typeface="Segoe UI Symbol" panose="020B0502040204020203" pitchFamily="34" charset="0"/>
      <p:regular r:id="rId27"/>
    </p:embeddedFont>
    <p:embeddedFont>
      <p:font typeface="Swis721 BT" panose="020B0504020202020204" pitchFamily="34" charset="0"/>
      <p:regular r:id="rId28"/>
      <p:bold r:id="rId29"/>
      <p:italic r:id="rId30"/>
      <p:boldItalic r:id="rId31"/>
    </p:embeddedFont>
    <p:embeddedFont>
      <p:font typeface="Swis721 Lt BT" panose="020B0403020202020204" pitchFamily="34" charset="0"/>
      <p:regular r:id="rId32"/>
      <p:italic r:id="rId33"/>
    </p:embeddedFont>
    <p:embeddedFont>
      <p:font typeface="Trebuchet MS" panose="020B060302020202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520BC2-40AD-4CFE-080F-BB84CCC411C0}" name="Tia Corquaye" initials="TC" userId="S::tia@lightyearsahead.co.uk::18a1c153-e4ca-44f2-8bd7-b44bb71a54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A337"/>
    <a:srgbClr val="484946"/>
    <a:srgbClr val="00A19C"/>
    <a:srgbClr val="4F57A6"/>
    <a:srgbClr val="EF413D"/>
    <a:srgbClr val="56C5D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47307D-F457-4F39-A14B-56B18B5713AE}" v="60" dt="2026-02-09T16:58:00.1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80258" autoAdjust="0"/>
  </p:normalViewPr>
  <p:slideViewPr>
    <p:cSldViewPr snapToGrid="0" snapToObjects="1" showGuides="1">
      <p:cViewPr varScale="1">
        <p:scale>
          <a:sx n="89" d="100"/>
          <a:sy n="89" d="100"/>
        </p:scale>
        <p:origin x="142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7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viewProps" Target="viewProps.xml"/><Relationship Id="rId21" Type="http://schemas.openxmlformats.org/officeDocument/2006/relationships/font" Target="fonts/font2.fntdata"/><Relationship Id="rId34" Type="http://schemas.openxmlformats.org/officeDocument/2006/relationships/font" Target="fonts/font15.fntdata"/><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 McCarthy" userId="10297a43-6066-4078-9fd0-86a6db2a7256" providerId="ADAL" clId="{6D8C7C5C-3DE2-479F-B745-5EE3C8508977}"/>
    <pc:docChg chg="undo redo custSel addSld delSld modSld sldOrd">
      <pc:chgData name="Lee McCarthy" userId="10297a43-6066-4078-9fd0-86a6db2a7256" providerId="ADAL" clId="{6D8C7C5C-3DE2-479F-B745-5EE3C8508977}" dt="2026-02-09T17:57:13.672" v="1149" actId="6549"/>
      <pc:docMkLst>
        <pc:docMk/>
      </pc:docMkLst>
      <pc:sldChg chg="modNotesTx">
        <pc:chgData name="Lee McCarthy" userId="10297a43-6066-4078-9fd0-86a6db2a7256" providerId="ADAL" clId="{6D8C7C5C-3DE2-479F-B745-5EE3C8508977}" dt="2026-02-09T17:56:32.833" v="1142" actId="6549"/>
        <pc:sldMkLst>
          <pc:docMk/>
          <pc:sldMk cId="2726956060" sldId="256"/>
        </pc:sldMkLst>
      </pc:sldChg>
      <pc:sldChg chg="modSp mod modNotesTx">
        <pc:chgData name="Lee McCarthy" userId="10297a43-6066-4078-9fd0-86a6db2a7256" providerId="ADAL" clId="{6D8C7C5C-3DE2-479F-B745-5EE3C8508977}" dt="2026-02-09T17:57:13.672" v="1149" actId="6549"/>
        <pc:sldMkLst>
          <pc:docMk/>
          <pc:sldMk cId="3372153716" sldId="258"/>
        </pc:sldMkLst>
        <pc:spChg chg="mod">
          <ac:chgData name="Lee McCarthy" userId="10297a43-6066-4078-9fd0-86a6db2a7256" providerId="ADAL" clId="{6D8C7C5C-3DE2-479F-B745-5EE3C8508977}" dt="2026-02-09T17:51:20.340" v="1022" actId="20577"/>
          <ac:spMkLst>
            <pc:docMk/>
            <pc:sldMk cId="3372153716" sldId="258"/>
            <ac:spMk id="17" creationId="{15CAA85B-5154-3F57-EC20-2F4F8E1346BE}"/>
          </ac:spMkLst>
        </pc:spChg>
      </pc:sldChg>
      <pc:sldChg chg="modSp mod ord modNotesTx">
        <pc:chgData name="Lee McCarthy" userId="10297a43-6066-4078-9fd0-86a6db2a7256" providerId="ADAL" clId="{6D8C7C5C-3DE2-479F-B745-5EE3C8508977}" dt="2026-02-09T17:56:48.484" v="1145" actId="6549"/>
        <pc:sldMkLst>
          <pc:docMk/>
          <pc:sldMk cId="252630670" sldId="261"/>
        </pc:sldMkLst>
        <pc:spChg chg="mod">
          <ac:chgData name="Lee McCarthy" userId="10297a43-6066-4078-9fd0-86a6db2a7256" providerId="ADAL" clId="{6D8C7C5C-3DE2-479F-B745-5EE3C8508977}" dt="2026-02-09T17:48:53.857" v="995" actId="6549"/>
          <ac:spMkLst>
            <pc:docMk/>
            <pc:sldMk cId="252630670" sldId="261"/>
            <ac:spMk id="3" creationId="{5F4B95C8-826D-422A-A789-223889FC4460}"/>
          </ac:spMkLst>
        </pc:spChg>
      </pc:sldChg>
      <pc:sldChg chg="del mod modShow">
        <pc:chgData name="Lee McCarthy" userId="10297a43-6066-4078-9fd0-86a6db2a7256" providerId="ADAL" clId="{6D8C7C5C-3DE2-479F-B745-5EE3C8508977}" dt="2026-02-09T17:56:08.825" v="1141" actId="47"/>
        <pc:sldMkLst>
          <pc:docMk/>
          <pc:sldMk cId="1031797502" sldId="266"/>
        </pc:sldMkLst>
      </pc:sldChg>
      <pc:sldChg chg="modSp del mod modShow">
        <pc:chgData name="Lee McCarthy" userId="10297a43-6066-4078-9fd0-86a6db2a7256" providerId="ADAL" clId="{6D8C7C5C-3DE2-479F-B745-5EE3C8508977}" dt="2026-02-09T17:56:08.825" v="1141" actId="47"/>
        <pc:sldMkLst>
          <pc:docMk/>
          <pc:sldMk cId="2733162670" sldId="276"/>
        </pc:sldMkLst>
        <pc:spChg chg="mod">
          <ac:chgData name="Lee McCarthy" userId="10297a43-6066-4078-9fd0-86a6db2a7256" providerId="ADAL" clId="{6D8C7C5C-3DE2-479F-B745-5EE3C8508977}" dt="2026-02-09T15:20:19.156" v="28" actId="27636"/>
          <ac:spMkLst>
            <pc:docMk/>
            <pc:sldMk cId="2733162670" sldId="276"/>
            <ac:spMk id="3" creationId="{9F243AB7-EA7E-41E2-A528-7E89DBC0A3E4}"/>
          </ac:spMkLst>
        </pc:spChg>
      </pc:sldChg>
      <pc:sldChg chg="modSp mod ord">
        <pc:chgData name="Lee McCarthy" userId="10297a43-6066-4078-9fd0-86a6db2a7256" providerId="ADAL" clId="{6D8C7C5C-3DE2-479F-B745-5EE3C8508977}" dt="2026-02-09T15:23:09.210" v="183" actId="20577"/>
        <pc:sldMkLst>
          <pc:docMk/>
          <pc:sldMk cId="3659128405" sldId="280"/>
        </pc:sldMkLst>
        <pc:spChg chg="mod">
          <ac:chgData name="Lee McCarthy" userId="10297a43-6066-4078-9fd0-86a6db2a7256" providerId="ADAL" clId="{6D8C7C5C-3DE2-479F-B745-5EE3C8508977}" dt="2026-02-09T15:21:36.673" v="99" actId="1036"/>
          <ac:spMkLst>
            <pc:docMk/>
            <pc:sldMk cId="3659128405" sldId="280"/>
            <ac:spMk id="2" creationId="{B4E64BE5-1250-F185-47FE-43CD9B07D9C9}"/>
          </ac:spMkLst>
        </pc:spChg>
        <pc:spChg chg="mod">
          <ac:chgData name="Lee McCarthy" userId="10297a43-6066-4078-9fd0-86a6db2a7256" providerId="ADAL" clId="{6D8C7C5C-3DE2-479F-B745-5EE3C8508977}" dt="2026-02-09T15:23:09.210" v="183" actId="20577"/>
          <ac:spMkLst>
            <pc:docMk/>
            <pc:sldMk cId="3659128405" sldId="280"/>
            <ac:spMk id="6" creationId="{06D8703E-FD9E-8F66-7954-6A1E997265A2}"/>
          </ac:spMkLst>
        </pc:spChg>
      </pc:sldChg>
      <pc:sldChg chg="modNotesTx">
        <pc:chgData name="Lee McCarthy" userId="10297a43-6066-4078-9fd0-86a6db2a7256" providerId="ADAL" clId="{6D8C7C5C-3DE2-479F-B745-5EE3C8508977}" dt="2026-02-09T17:56:37.157" v="1143" actId="6549"/>
        <pc:sldMkLst>
          <pc:docMk/>
          <pc:sldMk cId="4219834778" sldId="281"/>
        </pc:sldMkLst>
      </pc:sldChg>
      <pc:sldChg chg="del mod modShow">
        <pc:chgData name="Lee McCarthy" userId="10297a43-6066-4078-9fd0-86a6db2a7256" providerId="ADAL" clId="{6D8C7C5C-3DE2-479F-B745-5EE3C8508977}" dt="2026-02-09T17:56:08.825" v="1141" actId="47"/>
        <pc:sldMkLst>
          <pc:docMk/>
          <pc:sldMk cId="1639680326" sldId="282"/>
        </pc:sldMkLst>
      </pc:sldChg>
      <pc:sldChg chg="del mod modShow">
        <pc:chgData name="Lee McCarthy" userId="10297a43-6066-4078-9fd0-86a6db2a7256" providerId="ADAL" clId="{6D8C7C5C-3DE2-479F-B745-5EE3C8508977}" dt="2026-02-09T17:56:08.825" v="1141" actId="47"/>
        <pc:sldMkLst>
          <pc:docMk/>
          <pc:sldMk cId="812972201" sldId="283"/>
        </pc:sldMkLst>
      </pc:sldChg>
      <pc:sldChg chg="del mod modShow">
        <pc:chgData name="Lee McCarthy" userId="10297a43-6066-4078-9fd0-86a6db2a7256" providerId="ADAL" clId="{6D8C7C5C-3DE2-479F-B745-5EE3C8508977}" dt="2026-02-09T17:56:08.825" v="1141" actId="47"/>
        <pc:sldMkLst>
          <pc:docMk/>
          <pc:sldMk cId="2911084461" sldId="284"/>
        </pc:sldMkLst>
      </pc:sldChg>
      <pc:sldChg chg="del mod modShow">
        <pc:chgData name="Lee McCarthy" userId="10297a43-6066-4078-9fd0-86a6db2a7256" providerId="ADAL" clId="{6D8C7C5C-3DE2-479F-B745-5EE3C8508977}" dt="2026-02-09T17:56:08.825" v="1141" actId="47"/>
        <pc:sldMkLst>
          <pc:docMk/>
          <pc:sldMk cId="2887845836" sldId="285"/>
        </pc:sldMkLst>
      </pc:sldChg>
      <pc:sldChg chg="del mod modShow">
        <pc:chgData name="Lee McCarthy" userId="10297a43-6066-4078-9fd0-86a6db2a7256" providerId="ADAL" clId="{6D8C7C5C-3DE2-479F-B745-5EE3C8508977}" dt="2026-02-09T17:56:08.825" v="1141" actId="47"/>
        <pc:sldMkLst>
          <pc:docMk/>
          <pc:sldMk cId="2932432900" sldId="286"/>
        </pc:sldMkLst>
      </pc:sldChg>
      <pc:sldChg chg="ord modNotesTx">
        <pc:chgData name="Lee McCarthy" userId="10297a43-6066-4078-9fd0-86a6db2a7256" providerId="ADAL" clId="{6D8C7C5C-3DE2-479F-B745-5EE3C8508977}" dt="2026-02-09T17:56:42.433" v="1144" actId="6549"/>
        <pc:sldMkLst>
          <pc:docMk/>
          <pc:sldMk cId="3488487265" sldId="287"/>
        </pc:sldMkLst>
      </pc:sldChg>
      <pc:sldChg chg="mod modShow">
        <pc:chgData name="Lee McCarthy" userId="10297a43-6066-4078-9fd0-86a6db2a7256" providerId="ADAL" clId="{6D8C7C5C-3DE2-479F-B745-5EE3C8508977}" dt="2026-02-09T10:20:39.391" v="0" actId="729"/>
        <pc:sldMkLst>
          <pc:docMk/>
          <pc:sldMk cId="928671393" sldId="288"/>
        </pc:sldMkLst>
      </pc:sldChg>
      <pc:sldChg chg="del">
        <pc:chgData name="Lee McCarthy" userId="10297a43-6066-4078-9fd0-86a6db2a7256" providerId="ADAL" clId="{6D8C7C5C-3DE2-479F-B745-5EE3C8508977}" dt="2026-02-09T10:20:44.725" v="1" actId="2696"/>
        <pc:sldMkLst>
          <pc:docMk/>
          <pc:sldMk cId="2812812327" sldId="289"/>
        </pc:sldMkLst>
      </pc:sldChg>
      <pc:sldChg chg="ord">
        <pc:chgData name="Lee McCarthy" userId="10297a43-6066-4078-9fd0-86a6db2a7256" providerId="ADAL" clId="{6D8C7C5C-3DE2-479F-B745-5EE3C8508977}" dt="2026-02-09T17:50:11.125" v="1000"/>
        <pc:sldMkLst>
          <pc:docMk/>
          <pc:sldMk cId="3526195486" sldId="290"/>
        </pc:sldMkLst>
      </pc:sldChg>
      <pc:sldChg chg="addSp delSp modSp add del mod ord setBg">
        <pc:chgData name="Lee McCarthy" userId="10297a43-6066-4078-9fd0-86a6db2a7256" providerId="ADAL" clId="{6D8C7C5C-3DE2-479F-B745-5EE3C8508977}" dt="2026-02-09T16:41:28.611" v="868" actId="732"/>
        <pc:sldMkLst>
          <pc:docMk/>
          <pc:sldMk cId="1480745590" sldId="291"/>
        </pc:sldMkLst>
        <pc:spChg chg="add del mod">
          <ac:chgData name="Lee McCarthy" userId="10297a43-6066-4078-9fd0-86a6db2a7256" providerId="ADAL" clId="{6D8C7C5C-3DE2-479F-B745-5EE3C8508977}" dt="2026-02-09T15:03:51.921" v="7" actId="478"/>
          <ac:spMkLst>
            <pc:docMk/>
            <pc:sldMk cId="1480745590" sldId="291"/>
            <ac:spMk id="3" creationId="{4789231D-8A96-32AB-6890-F466226B13B3}"/>
          </ac:spMkLst>
        </pc:spChg>
        <pc:spChg chg="del mod">
          <ac:chgData name="Lee McCarthy" userId="10297a43-6066-4078-9fd0-86a6db2a7256" providerId="ADAL" clId="{6D8C7C5C-3DE2-479F-B745-5EE3C8508977}" dt="2026-02-09T15:20:06.865" v="26" actId="478"/>
          <ac:spMkLst>
            <pc:docMk/>
            <pc:sldMk cId="1480745590" sldId="291"/>
            <ac:spMk id="4" creationId="{CAEEB788-C151-EC0A-7E19-C6F1B80951AF}"/>
          </ac:spMkLst>
        </pc:spChg>
        <pc:spChg chg="add del">
          <ac:chgData name="Lee McCarthy" userId="10297a43-6066-4078-9fd0-86a6db2a7256" providerId="ADAL" clId="{6D8C7C5C-3DE2-479F-B745-5EE3C8508977}" dt="2026-02-09T15:04:55.923" v="14" actId="22"/>
          <ac:spMkLst>
            <pc:docMk/>
            <pc:sldMk cId="1480745590" sldId="291"/>
            <ac:spMk id="7" creationId="{7536BD5D-63FF-699B-7A8A-946D8E90CA1A}"/>
          </ac:spMkLst>
        </pc:spChg>
        <pc:spChg chg="add del">
          <ac:chgData name="Lee McCarthy" userId="10297a43-6066-4078-9fd0-86a6db2a7256" providerId="ADAL" clId="{6D8C7C5C-3DE2-479F-B745-5EE3C8508977}" dt="2026-02-09T15:05:15.087" v="16" actId="22"/>
          <ac:spMkLst>
            <pc:docMk/>
            <pc:sldMk cId="1480745590" sldId="291"/>
            <ac:spMk id="9" creationId="{432AF9EB-06CF-4C4A-E5D3-76FD52616090}"/>
          </ac:spMkLst>
        </pc:spChg>
        <pc:spChg chg="del">
          <ac:chgData name="Lee McCarthy" userId="10297a43-6066-4078-9fd0-86a6db2a7256" providerId="ADAL" clId="{6D8C7C5C-3DE2-479F-B745-5EE3C8508977}" dt="2026-02-09T15:03:47.544" v="5" actId="478"/>
          <ac:spMkLst>
            <pc:docMk/>
            <pc:sldMk cId="1480745590" sldId="291"/>
            <ac:spMk id="10" creationId="{147F52A9-B3D6-ED4E-3090-520AB74DF441}"/>
          </ac:spMkLst>
        </pc:spChg>
        <pc:spChg chg="add del">
          <ac:chgData name="Lee McCarthy" userId="10297a43-6066-4078-9fd0-86a6db2a7256" providerId="ADAL" clId="{6D8C7C5C-3DE2-479F-B745-5EE3C8508977}" dt="2026-02-09T15:05:19.361" v="18" actId="22"/>
          <ac:spMkLst>
            <pc:docMk/>
            <pc:sldMk cId="1480745590" sldId="291"/>
            <ac:spMk id="12" creationId="{F5014E8E-AF48-E6C4-784C-C36753052369}"/>
          </ac:spMkLst>
        </pc:spChg>
        <pc:spChg chg="add del mod">
          <ac:chgData name="Lee McCarthy" userId="10297a43-6066-4078-9fd0-86a6db2a7256" providerId="ADAL" clId="{6D8C7C5C-3DE2-479F-B745-5EE3C8508977}" dt="2026-02-09T15:37:37.090" v="223" actId="478"/>
          <ac:spMkLst>
            <pc:docMk/>
            <pc:sldMk cId="1480745590" sldId="291"/>
            <ac:spMk id="18" creationId="{FB08629F-5043-C303-6E4A-E57522E7002F}"/>
          </ac:spMkLst>
        </pc:spChg>
        <pc:spChg chg="add mod">
          <ac:chgData name="Lee McCarthy" userId="10297a43-6066-4078-9fd0-86a6db2a7256" providerId="ADAL" clId="{6D8C7C5C-3DE2-479F-B745-5EE3C8508977}" dt="2026-02-09T15:20:18.855" v="27"/>
          <ac:spMkLst>
            <pc:docMk/>
            <pc:sldMk cId="1480745590" sldId="291"/>
            <ac:spMk id="19" creationId="{A3A84D1C-DBAF-A783-D18C-D531C28B2BA6}"/>
          </ac:spMkLst>
        </pc:spChg>
        <pc:spChg chg="add mod">
          <ac:chgData name="Lee McCarthy" userId="10297a43-6066-4078-9fd0-86a6db2a7256" providerId="ADAL" clId="{6D8C7C5C-3DE2-479F-B745-5EE3C8508977}" dt="2026-02-09T15:20:18.855" v="27"/>
          <ac:spMkLst>
            <pc:docMk/>
            <pc:sldMk cId="1480745590" sldId="291"/>
            <ac:spMk id="20" creationId="{C14ADC94-F9DC-31F5-8C98-C785E4B732F6}"/>
          </ac:spMkLst>
        </pc:spChg>
        <pc:spChg chg="del mod">
          <ac:chgData name="Lee McCarthy" userId="10297a43-6066-4078-9fd0-86a6db2a7256" providerId="ADAL" clId="{6D8C7C5C-3DE2-479F-B745-5EE3C8508977}" dt="2026-02-09T15:37:37.090" v="223" actId="478"/>
          <ac:spMkLst>
            <pc:docMk/>
            <pc:sldMk cId="1480745590" sldId="291"/>
            <ac:spMk id="23" creationId="{79D692AF-D183-0FE1-1E73-D42493458B55}"/>
          </ac:spMkLst>
        </pc:spChg>
        <pc:spChg chg="del mod">
          <ac:chgData name="Lee McCarthy" userId="10297a43-6066-4078-9fd0-86a6db2a7256" providerId="ADAL" clId="{6D8C7C5C-3DE2-479F-B745-5EE3C8508977}" dt="2026-02-09T15:37:37.090" v="223" actId="478"/>
          <ac:spMkLst>
            <pc:docMk/>
            <pc:sldMk cId="1480745590" sldId="291"/>
            <ac:spMk id="24" creationId="{305A58BA-8A2B-CAAC-1218-7D4F805B38F4}"/>
          </ac:spMkLst>
        </pc:spChg>
        <pc:spChg chg="del mod">
          <ac:chgData name="Lee McCarthy" userId="10297a43-6066-4078-9fd0-86a6db2a7256" providerId="ADAL" clId="{6D8C7C5C-3DE2-479F-B745-5EE3C8508977}" dt="2026-02-09T15:37:37.090" v="223" actId="478"/>
          <ac:spMkLst>
            <pc:docMk/>
            <pc:sldMk cId="1480745590" sldId="291"/>
            <ac:spMk id="26" creationId="{8B907DDA-4A87-CB44-4F52-3D6D8476F2C1}"/>
          </ac:spMkLst>
        </pc:spChg>
        <pc:spChg chg="del mod">
          <ac:chgData name="Lee McCarthy" userId="10297a43-6066-4078-9fd0-86a6db2a7256" providerId="ADAL" clId="{6D8C7C5C-3DE2-479F-B745-5EE3C8508977}" dt="2026-02-09T15:37:37.090" v="223" actId="478"/>
          <ac:spMkLst>
            <pc:docMk/>
            <pc:sldMk cId="1480745590" sldId="291"/>
            <ac:spMk id="27" creationId="{CC5493EA-7756-9F4B-DA7E-425742597B13}"/>
          </ac:spMkLst>
        </pc:spChg>
        <pc:spChg chg="del mod">
          <ac:chgData name="Lee McCarthy" userId="10297a43-6066-4078-9fd0-86a6db2a7256" providerId="ADAL" clId="{6D8C7C5C-3DE2-479F-B745-5EE3C8508977}" dt="2026-02-09T15:37:37.090" v="223" actId="478"/>
          <ac:spMkLst>
            <pc:docMk/>
            <pc:sldMk cId="1480745590" sldId="291"/>
            <ac:spMk id="28" creationId="{753B550E-EF2D-BE08-CA58-B311E64AA2DE}"/>
          </ac:spMkLst>
        </pc:spChg>
        <pc:spChg chg="del mod">
          <ac:chgData name="Lee McCarthy" userId="10297a43-6066-4078-9fd0-86a6db2a7256" providerId="ADAL" clId="{6D8C7C5C-3DE2-479F-B745-5EE3C8508977}" dt="2026-02-09T15:37:37.090" v="223" actId="478"/>
          <ac:spMkLst>
            <pc:docMk/>
            <pc:sldMk cId="1480745590" sldId="291"/>
            <ac:spMk id="29" creationId="{30B829B4-5E46-82AD-01A2-0BFDB579D0A6}"/>
          </ac:spMkLst>
        </pc:spChg>
        <pc:spChg chg="del mod">
          <ac:chgData name="Lee McCarthy" userId="10297a43-6066-4078-9fd0-86a6db2a7256" providerId="ADAL" clId="{6D8C7C5C-3DE2-479F-B745-5EE3C8508977}" dt="2026-02-09T15:37:37.090" v="223" actId="478"/>
          <ac:spMkLst>
            <pc:docMk/>
            <pc:sldMk cId="1480745590" sldId="291"/>
            <ac:spMk id="30" creationId="{E868EC3C-0C01-E3D1-EA57-80BD93A3BB5A}"/>
          </ac:spMkLst>
        </pc:spChg>
        <pc:spChg chg="del mod">
          <ac:chgData name="Lee McCarthy" userId="10297a43-6066-4078-9fd0-86a6db2a7256" providerId="ADAL" clId="{6D8C7C5C-3DE2-479F-B745-5EE3C8508977}" dt="2026-02-09T15:37:37.090" v="223" actId="478"/>
          <ac:spMkLst>
            <pc:docMk/>
            <pc:sldMk cId="1480745590" sldId="291"/>
            <ac:spMk id="34" creationId="{4FE59C6E-4751-5C7C-79DF-55D9FF6DCB53}"/>
          </ac:spMkLst>
        </pc:spChg>
        <pc:spChg chg="del mod">
          <ac:chgData name="Lee McCarthy" userId="10297a43-6066-4078-9fd0-86a6db2a7256" providerId="ADAL" clId="{6D8C7C5C-3DE2-479F-B745-5EE3C8508977}" dt="2026-02-09T15:37:37.090" v="223" actId="478"/>
          <ac:spMkLst>
            <pc:docMk/>
            <pc:sldMk cId="1480745590" sldId="291"/>
            <ac:spMk id="36" creationId="{3D1CD1AA-8905-405A-A43C-F760D66C9EF7}"/>
          </ac:spMkLst>
        </pc:spChg>
        <pc:spChg chg="add mod">
          <ac:chgData name="Lee McCarthy" userId="10297a43-6066-4078-9fd0-86a6db2a7256" providerId="ADAL" clId="{6D8C7C5C-3DE2-479F-B745-5EE3C8508977}" dt="2026-02-09T15:20:18.855" v="27"/>
          <ac:spMkLst>
            <pc:docMk/>
            <pc:sldMk cId="1480745590" sldId="291"/>
            <ac:spMk id="58" creationId="{D3FFCC05-B452-2D36-FC1B-442C4F25C4CF}"/>
          </ac:spMkLst>
        </pc:spChg>
        <pc:spChg chg="add mod">
          <ac:chgData name="Lee McCarthy" userId="10297a43-6066-4078-9fd0-86a6db2a7256" providerId="ADAL" clId="{6D8C7C5C-3DE2-479F-B745-5EE3C8508977}" dt="2026-02-09T15:20:18.855" v="27"/>
          <ac:spMkLst>
            <pc:docMk/>
            <pc:sldMk cId="1480745590" sldId="291"/>
            <ac:spMk id="63" creationId="{65891F75-5F07-19B5-C52F-29322F4E0A3D}"/>
          </ac:spMkLst>
        </pc:spChg>
        <pc:spChg chg="add mod">
          <ac:chgData name="Lee McCarthy" userId="10297a43-6066-4078-9fd0-86a6db2a7256" providerId="ADAL" clId="{6D8C7C5C-3DE2-479F-B745-5EE3C8508977}" dt="2026-02-09T15:20:18.855" v="27"/>
          <ac:spMkLst>
            <pc:docMk/>
            <pc:sldMk cId="1480745590" sldId="291"/>
            <ac:spMk id="64" creationId="{30904702-F634-33A6-8840-A42B78971FEA}"/>
          </ac:spMkLst>
        </pc:spChg>
        <pc:spChg chg="add mod">
          <ac:chgData name="Lee McCarthy" userId="10297a43-6066-4078-9fd0-86a6db2a7256" providerId="ADAL" clId="{6D8C7C5C-3DE2-479F-B745-5EE3C8508977}" dt="2026-02-09T15:20:18.855" v="27"/>
          <ac:spMkLst>
            <pc:docMk/>
            <pc:sldMk cId="1480745590" sldId="291"/>
            <ac:spMk id="70" creationId="{8910C736-F290-6B94-EBB9-249C7831DEEB}"/>
          </ac:spMkLst>
        </pc:spChg>
        <pc:spChg chg="add mod">
          <ac:chgData name="Lee McCarthy" userId="10297a43-6066-4078-9fd0-86a6db2a7256" providerId="ADAL" clId="{6D8C7C5C-3DE2-479F-B745-5EE3C8508977}" dt="2026-02-09T15:20:18.855" v="27"/>
          <ac:spMkLst>
            <pc:docMk/>
            <pc:sldMk cId="1480745590" sldId="291"/>
            <ac:spMk id="85" creationId="{E39FE31B-828E-6D26-C3C7-B4925FA0F8C3}"/>
          </ac:spMkLst>
        </pc:spChg>
        <pc:spChg chg="add mod">
          <ac:chgData name="Lee McCarthy" userId="10297a43-6066-4078-9fd0-86a6db2a7256" providerId="ADAL" clId="{6D8C7C5C-3DE2-479F-B745-5EE3C8508977}" dt="2026-02-09T15:20:18.855" v="27"/>
          <ac:spMkLst>
            <pc:docMk/>
            <pc:sldMk cId="1480745590" sldId="291"/>
            <ac:spMk id="93" creationId="{501D1C10-46C6-B008-08B7-D58D6126917C}"/>
          </ac:spMkLst>
        </pc:spChg>
        <pc:spChg chg="add mod">
          <ac:chgData name="Lee McCarthy" userId="10297a43-6066-4078-9fd0-86a6db2a7256" providerId="ADAL" clId="{6D8C7C5C-3DE2-479F-B745-5EE3C8508977}" dt="2026-02-09T15:20:18.855" v="27"/>
          <ac:spMkLst>
            <pc:docMk/>
            <pc:sldMk cId="1480745590" sldId="291"/>
            <ac:spMk id="99" creationId="{2CB1565D-5654-C918-08FA-C319EC1D3F68}"/>
          </ac:spMkLst>
        </pc:spChg>
        <pc:spChg chg="del mod">
          <ac:chgData name="Lee McCarthy" userId="10297a43-6066-4078-9fd0-86a6db2a7256" providerId="ADAL" clId="{6D8C7C5C-3DE2-479F-B745-5EE3C8508977}" dt="2026-02-09T15:41:44.559" v="232" actId="478"/>
          <ac:spMkLst>
            <pc:docMk/>
            <pc:sldMk cId="1480745590" sldId="291"/>
            <ac:spMk id="119" creationId="{84AEDC6A-E925-5628-5918-76756C15AA63}"/>
          </ac:spMkLst>
        </pc:spChg>
        <pc:spChg chg="del mod">
          <ac:chgData name="Lee McCarthy" userId="10297a43-6066-4078-9fd0-86a6db2a7256" providerId="ADAL" clId="{6D8C7C5C-3DE2-479F-B745-5EE3C8508977}" dt="2026-02-09T15:41:42.452" v="231" actId="478"/>
          <ac:spMkLst>
            <pc:docMk/>
            <pc:sldMk cId="1480745590" sldId="291"/>
            <ac:spMk id="122" creationId="{2D1C52B2-EA12-3A17-89EF-92250EC93097}"/>
          </ac:spMkLst>
        </pc:spChg>
        <pc:spChg chg="add del">
          <ac:chgData name="Lee McCarthy" userId="10297a43-6066-4078-9fd0-86a6db2a7256" providerId="ADAL" clId="{6D8C7C5C-3DE2-479F-B745-5EE3C8508977}" dt="2026-02-09T16:39:43.976" v="859" actId="26606"/>
          <ac:spMkLst>
            <pc:docMk/>
            <pc:sldMk cId="1480745590" sldId="291"/>
            <ac:spMk id="130" creationId="{42A4FC2C-047E-45A5-965D-8E1E3BF09BC6}"/>
          </ac:spMkLst>
        </pc:spChg>
        <pc:spChg chg="add">
          <ac:chgData name="Lee McCarthy" userId="10297a43-6066-4078-9fd0-86a6db2a7256" providerId="ADAL" clId="{6D8C7C5C-3DE2-479F-B745-5EE3C8508977}" dt="2026-02-09T16:39:43.976" v="859" actId="26606"/>
          <ac:spMkLst>
            <pc:docMk/>
            <pc:sldMk cId="1480745590" sldId="291"/>
            <ac:spMk id="135" creationId="{42A4FC2C-047E-45A5-965D-8E1E3BF09BC6}"/>
          </ac:spMkLst>
        </pc:spChg>
        <pc:grpChg chg="add del">
          <ac:chgData name="Lee McCarthy" userId="10297a43-6066-4078-9fd0-86a6db2a7256" providerId="ADAL" clId="{6D8C7C5C-3DE2-479F-B745-5EE3C8508977}" dt="2026-02-09T15:23:37.445" v="185" actId="478"/>
          <ac:grpSpMkLst>
            <pc:docMk/>
            <pc:sldMk cId="1480745590" sldId="291"/>
            <ac:grpSpMk id="39" creationId="{FE5D53BD-9972-1EC0-34DE-83C7A297B606}"/>
          </ac:grpSpMkLst>
        </pc:grpChg>
        <pc:grpChg chg="add del mod">
          <ac:chgData name="Lee McCarthy" userId="10297a43-6066-4078-9fd0-86a6db2a7256" providerId="ADAL" clId="{6D8C7C5C-3DE2-479F-B745-5EE3C8508977}" dt="2026-02-09T16:36:46.329" v="828" actId="478"/>
          <ac:grpSpMkLst>
            <pc:docMk/>
            <pc:sldMk cId="1480745590" sldId="291"/>
            <ac:grpSpMk id="118" creationId="{AF6343A2-8EF2-59E5-2790-65DB777CEB38}"/>
          </ac:grpSpMkLst>
        </pc:grpChg>
        <pc:picChg chg="del">
          <ac:chgData name="Lee McCarthy" userId="10297a43-6066-4078-9fd0-86a6db2a7256" providerId="ADAL" clId="{6D8C7C5C-3DE2-479F-B745-5EE3C8508977}" dt="2026-02-09T15:03:50.190" v="6" actId="478"/>
          <ac:picMkLst>
            <pc:docMk/>
            <pc:sldMk cId="1480745590" sldId="291"/>
            <ac:picMk id="5" creationId="{9DD88BFA-D4E9-F103-8340-CAD3DC390F8B}"/>
          </ac:picMkLst>
        </pc:picChg>
        <pc:picChg chg="add del">
          <ac:chgData name="Lee McCarthy" userId="10297a43-6066-4078-9fd0-86a6db2a7256" providerId="ADAL" clId="{6D8C7C5C-3DE2-479F-B745-5EE3C8508977}" dt="2026-02-09T15:05:55.402" v="20" actId="22"/>
          <ac:picMkLst>
            <pc:docMk/>
            <pc:sldMk cId="1480745590" sldId="291"/>
            <ac:picMk id="14" creationId="{97051231-8C58-C3CA-2273-526C80CDAC12}"/>
          </ac:picMkLst>
        </pc:picChg>
        <pc:picChg chg="add del mod">
          <ac:chgData name="Lee McCarthy" userId="10297a43-6066-4078-9fd0-86a6db2a7256" providerId="ADAL" clId="{6D8C7C5C-3DE2-479F-B745-5EE3C8508977}" dt="2026-02-09T15:08:42.089" v="25" actId="478"/>
          <ac:picMkLst>
            <pc:docMk/>
            <pc:sldMk cId="1480745590" sldId="291"/>
            <ac:picMk id="16" creationId="{08C561BB-B1B5-567D-9CD7-7FC6DCB7623B}"/>
          </ac:picMkLst>
        </pc:picChg>
        <pc:picChg chg="add del mod">
          <ac:chgData name="Lee McCarthy" userId="10297a43-6066-4078-9fd0-86a6db2a7256" providerId="ADAL" clId="{6D8C7C5C-3DE2-479F-B745-5EE3C8508977}" dt="2026-02-09T15:41:31.321" v="229" actId="478"/>
          <ac:picMkLst>
            <pc:docMk/>
            <pc:sldMk cId="1480745590" sldId="291"/>
            <ac:picMk id="117" creationId="{7A4F9B52-98FC-6952-9CE7-0B86D1F666A6}"/>
          </ac:picMkLst>
        </pc:picChg>
        <pc:picChg chg="mod">
          <ac:chgData name="Lee McCarthy" userId="10297a43-6066-4078-9fd0-86a6db2a7256" providerId="ADAL" clId="{6D8C7C5C-3DE2-479F-B745-5EE3C8508977}" dt="2026-02-09T15:45:05.019" v="302" actId="1037"/>
          <ac:picMkLst>
            <pc:docMk/>
            <pc:sldMk cId="1480745590" sldId="291"/>
            <ac:picMk id="120" creationId="{CE004E93-A83E-397B-92C4-D5B79F3C1FA8}"/>
          </ac:picMkLst>
        </pc:picChg>
        <pc:picChg chg="mod">
          <ac:chgData name="Lee McCarthy" userId="10297a43-6066-4078-9fd0-86a6db2a7256" providerId="ADAL" clId="{6D8C7C5C-3DE2-479F-B745-5EE3C8508977}" dt="2026-02-09T15:45:06.253" v="303" actId="1038"/>
          <ac:picMkLst>
            <pc:docMk/>
            <pc:sldMk cId="1480745590" sldId="291"/>
            <ac:picMk id="121" creationId="{665101DE-6B97-5010-66B6-004BFBB8BAB2}"/>
          </ac:picMkLst>
        </pc:picChg>
        <pc:picChg chg="mod">
          <ac:chgData name="Lee McCarthy" userId="10297a43-6066-4078-9fd0-86a6db2a7256" providerId="ADAL" clId="{6D8C7C5C-3DE2-479F-B745-5EE3C8508977}" dt="2026-02-09T15:45:27.850" v="306" actId="14100"/>
          <ac:picMkLst>
            <pc:docMk/>
            <pc:sldMk cId="1480745590" sldId="291"/>
            <ac:picMk id="123" creationId="{04BBD44B-EBC3-F4E6-9C4A-7A03D2588D0D}"/>
          </ac:picMkLst>
        </pc:picChg>
        <pc:picChg chg="add del mod modCrop">
          <ac:chgData name="Lee McCarthy" userId="10297a43-6066-4078-9fd0-86a6db2a7256" providerId="ADAL" clId="{6D8C7C5C-3DE2-479F-B745-5EE3C8508977}" dt="2026-02-09T16:38:31.703" v="847" actId="478"/>
          <ac:picMkLst>
            <pc:docMk/>
            <pc:sldMk cId="1480745590" sldId="291"/>
            <ac:picMk id="125" creationId="{8AE17D33-0303-301B-3FDA-810BD008C7C1}"/>
          </ac:picMkLst>
        </pc:picChg>
        <pc:picChg chg="add mod modCrop">
          <ac:chgData name="Lee McCarthy" userId="10297a43-6066-4078-9fd0-86a6db2a7256" providerId="ADAL" clId="{6D8C7C5C-3DE2-479F-B745-5EE3C8508977}" dt="2026-02-09T16:41:28.611" v="868" actId="732"/>
          <ac:picMkLst>
            <pc:docMk/>
            <pc:sldMk cId="1480745590" sldId="291"/>
            <ac:picMk id="127" creationId="{58299A51-8521-5DA0-FE66-7915D8AF5A2C}"/>
          </ac:picMkLst>
        </pc:picChg>
      </pc:sldChg>
      <pc:sldChg chg="addSp delSp modSp add mod ord modNotesTx">
        <pc:chgData name="Lee McCarthy" userId="10297a43-6066-4078-9fd0-86a6db2a7256" providerId="ADAL" clId="{6D8C7C5C-3DE2-479F-B745-5EE3C8508977}" dt="2026-02-09T17:56:53.034" v="1146" actId="6549"/>
        <pc:sldMkLst>
          <pc:docMk/>
          <pc:sldMk cId="1387082277" sldId="292"/>
        </pc:sldMkLst>
        <pc:spChg chg="add mod">
          <ac:chgData name="Lee McCarthy" userId="10297a43-6066-4078-9fd0-86a6db2a7256" providerId="ADAL" clId="{6D8C7C5C-3DE2-479F-B745-5EE3C8508977}" dt="2026-02-09T15:24:57.795" v="196" actId="14100"/>
          <ac:spMkLst>
            <pc:docMk/>
            <pc:sldMk cId="1387082277" sldId="292"/>
            <ac:spMk id="2" creationId="{6DB98265-B415-DB8C-8A91-C7755E9F0BFB}"/>
          </ac:spMkLst>
        </pc:spChg>
        <pc:spChg chg="add mod">
          <ac:chgData name="Lee McCarthy" userId="10297a43-6066-4078-9fd0-86a6db2a7256" providerId="ADAL" clId="{6D8C7C5C-3DE2-479F-B745-5EE3C8508977}" dt="2026-02-09T15:24:57.795" v="196" actId="14100"/>
          <ac:spMkLst>
            <pc:docMk/>
            <pc:sldMk cId="1387082277" sldId="292"/>
            <ac:spMk id="3" creationId="{611DCF0B-A7B0-E168-6825-F863548FA44B}"/>
          </ac:spMkLst>
        </pc:spChg>
        <pc:spChg chg="mod">
          <ac:chgData name="Lee McCarthy" userId="10297a43-6066-4078-9fd0-86a6db2a7256" providerId="ADAL" clId="{6D8C7C5C-3DE2-479F-B745-5EE3C8508977}" dt="2026-02-09T15:24:33.202" v="190"/>
          <ac:spMkLst>
            <pc:docMk/>
            <pc:sldMk cId="1387082277" sldId="292"/>
            <ac:spMk id="7" creationId="{2DDE1E53-12DD-67B3-4EF0-685645F98DCC}"/>
          </ac:spMkLst>
        </pc:spChg>
        <pc:spChg chg="add mod">
          <ac:chgData name="Lee McCarthy" userId="10297a43-6066-4078-9fd0-86a6db2a7256" providerId="ADAL" clId="{6D8C7C5C-3DE2-479F-B745-5EE3C8508977}" dt="2026-02-09T15:24:57.795" v="196" actId="14100"/>
          <ac:spMkLst>
            <pc:docMk/>
            <pc:sldMk cId="1387082277" sldId="292"/>
            <ac:spMk id="9" creationId="{C04B880B-5D60-9AE8-4067-2A323ED3F209}"/>
          </ac:spMkLst>
        </pc:spChg>
        <pc:spChg chg="mod">
          <ac:chgData name="Lee McCarthy" userId="10297a43-6066-4078-9fd0-86a6db2a7256" providerId="ADAL" clId="{6D8C7C5C-3DE2-479F-B745-5EE3C8508977}" dt="2026-02-09T15:24:33.202" v="190"/>
          <ac:spMkLst>
            <pc:docMk/>
            <pc:sldMk cId="1387082277" sldId="292"/>
            <ac:spMk id="13" creationId="{66E19CEA-6A0F-4DD7-C32E-E8EC424A3B10}"/>
          </ac:spMkLst>
        </pc:spChg>
        <pc:spChg chg="add mod">
          <ac:chgData name="Lee McCarthy" userId="10297a43-6066-4078-9fd0-86a6db2a7256" providerId="ADAL" clId="{6D8C7C5C-3DE2-479F-B745-5EE3C8508977}" dt="2026-02-09T15:24:57.795" v="196" actId="14100"/>
          <ac:spMkLst>
            <pc:docMk/>
            <pc:sldMk cId="1387082277" sldId="292"/>
            <ac:spMk id="14" creationId="{92640911-75A6-84D6-0C14-6443A439DC56}"/>
          </ac:spMkLst>
        </pc:spChg>
        <pc:spChg chg="add mod">
          <ac:chgData name="Lee McCarthy" userId="10297a43-6066-4078-9fd0-86a6db2a7256" providerId="ADAL" clId="{6D8C7C5C-3DE2-479F-B745-5EE3C8508977}" dt="2026-02-09T15:24:57.795" v="196" actId="14100"/>
          <ac:spMkLst>
            <pc:docMk/>
            <pc:sldMk cId="1387082277" sldId="292"/>
            <ac:spMk id="15" creationId="{EA23045D-50BD-8539-06F6-5822B8C8C854}"/>
          </ac:spMkLst>
        </pc:spChg>
        <pc:spChg chg="add mod">
          <ac:chgData name="Lee McCarthy" userId="10297a43-6066-4078-9fd0-86a6db2a7256" providerId="ADAL" clId="{6D8C7C5C-3DE2-479F-B745-5EE3C8508977}" dt="2026-02-09T15:24:57.795" v="196" actId="14100"/>
          <ac:spMkLst>
            <pc:docMk/>
            <pc:sldMk cId="1387082277" sldId="292"/>
            <ac:spMk id="16" creationId="{DF176EF8-1A1B-B9B1-F3DA-9ED2B64CEF8A}"/>
          </ac:spMkLst>
        </pc:spChg>
        <pc:spChg chg="del">
          <ac:chgData name="Lee McCarthy" userId="10297a43-6066-4078-9fd0-86a6db2a7256" providerId="ADAL" clId="{6D8C7C5C-3DE2-479F-B745-5EE3C8508977}" dt="2026-02-09T15:24:32.249" v="189" actId="478"/>
          <ac:spMkLst>
            <pc:docMk/>
            <pc:sldMk cId="1387082277" sldId="292"/>
            <ac:spMk id="19" creationId="{D6A690F5-627C-CD8F-35C3-77C26E7A1477}"/>
          </ac:spMkLst>
        </pc:spChg>
        <pc:spChg chg="del">
          <ac:chgData name="Lee McCarthy" userId="10297a43-6066-4078-9fd0-86a6db2a7256" providerId="ADAL" clId="{6D8C7C5C-3DE2-479F-B745-5EE3C8508977}" dt="2026-02-09T15:24:32.249" v="189" actId="478"/>
          <ac:spMkLst>
            <pc:docMk/>
            <pc:sldMk cId="1387082277" sldId="292"/>
            <ac:spMk id="20" creationId="{AA6D0D06-146A-5453-359B-CD98291A2165}"/>
          </ac:spMkLst>
        </pc:spChg>
        <pc:spChg chg="del">
          <ac:chgData name="Lee McCarthy" userId="10297a43-6066-4078-9fd0-86a6db2a7256" providerId="ADAL" clId="{6D8C7C5C-3DE2-479F-B745-5EE3C8508977}" dt="2026-02-09T15:24:32.249" v="189" actId="478"/>
          <ac:spMkLst>
            <pc:docMk/>
            <pc:sldMk cId="1387082277" sldId="292"/>
            <ac:spMk id="21" creationId="{7601F386-CAA7-6E7B-D122-EE777CBA15E5}"/>
          </ac:spMkLst>
        </pc:spChg>
        <pc:spChg chg="del">
          <ac:chgData name="Lee McCarthy" userId="10297a43-6066-4078-9fd0-86a6db2a7256" providerId="ADAL" clId="{6D8C7C5C-3DE2-479F-B745-5EE3C8508977}" dt="2026-02-09T15:24:32.249" v="189" actId="478"/>
          <ac:spMkLst>
            <pc:docMk/>
            <pc:sldMk cId="1387082277" sldId="292"/>
            <ac:spMk id="22" creationId="{1FEF5912-C576-76C6-65D3-78988F930999}"/>
          </ac:spMkLst>
        </pc:spChg>
        <pc:spChg chg="del">
          <ac:chgData name="Lee McCarthy" userId="10297a43-6066-4078-9fd0-86a6db2a7256" providerId="ADAL" clId="{6D8C7C5C-3DE2-479F-B745-5EE3C8508977}" dt="2026-02-09T15:24:32.249" v="189" actId="478"/>
          <ac:spMkLst>
            <pc:docMk/>
            <pc:sldMk cId="1387082277" sldId="292"/>
            <ac:spMk id="23" creationId="{F6E8B97B-7CF3-869D-A358-5BB6480B212D}"/>
          </ac:spMkLst>
        </pc:spChg>
        <pc:spChg chg="del">
          <ac:chgData name="Lee McCarthy" userId="10297a43-6066-4078-9fd0-86a6db2a7256" providerId="ADAL" clId="{6D8C7C5C-3DE2-479F-B745-5EE3C8508977}" dt="2026-02-09T15:24:32.249" v="189" actId="478"/>
          <ac:spMkLst>
            <pc:docMk/>
            <pc:sldMk cId="1387082277" sldId="292"/>
            <ac:spMk id="27" creationId="{42E20A48-CFA6-E82F-5ACB-2A2AE6D415CF}"/>
          </ac:spMkLst>
        </pc:spChg>
        <pc:spChg chg="del">
          <ac:chgData name="Lee McCarthy" userId="10297a43-6066-4078-9fd0-86a6db2a7256" providerId="ADAL" clId="{6D8C7C5C-3DE2-479F-B745-5EE3C8508977}" dt="2026-02-09T15:24:32.249" v="189" actId="478"/>
          <ac:spMkLst>
            <pc:docMk/>
            <pc:sldMk cId="1387082277" sldId="292"/>
            <ac:spMk id="28" creationId="{3E106787-6A58-85ED-922B-C41584FEF4E3}"/>
          </ac:spMkLst>
        </pc:spChg>
        <pc:spChg chg="del">
          <ac:chgData name="Lee McCarthy" userId="10297a43-6066-4078-9fd0-86a6db2a7256" providerId="ADAL" clId="{6D8C7C5C-3DE2-479F-B745-5EE3C8508977}" dt="2026-02-09T15:24:32.249" v="189" actId="478"/>
          <ac:spMkLst>
            <pc:docMk/>
            <pc:sldMk cId="1387082277" sldId="292"/>
            <ac:spMk id="29" creationId="{38BBF88C-7495-E064-1116-3AE1E11C17AC}"/>
          </ac:spMkLst>
        </pc:spChg>
        <pc:spChg chg="del">
          <ac:chgData name="Lee McCarthy" userId="10297a43-6066-4078-9fd0-86a6db2a7256" providerId="ADAL" clId="{6D8C7C5C-3DE2-479F-B745-5EE3C8508977}" dt="2026-02-09T15:24:32.249" v="189" actId="478"/>
          <ac:spMkLst>
            <pc:docMk/>
            <pc:sldMk cId="1387082277" sldId="292"/>
            <ac:spMk id="31" creationId="{6F31D1ED-C95A-95B8-FA2A-23AE46889ACF}"/>
          </ac:spMkLst>
        </pc:spChg>
        <pc:spChg chg="del">
          <ac:chgData name="Lee McCarthy" userId="10297a43-6066-4078-9fd0-86a6db2a7256" providerId="ADAL" clId="{6D8C7C5C-3DE2-479F-B745-5EE3C8508977}" dt="2026-02-09T15:24:32.249" v="189" actId="478"/>
          <ac:spMkLst>
            <pc:docMk/>
            <pc:sldMk cId="1387082277" sldId="292"/>
            <ac:spMk id="36" creationId="{81DE520A-28B4-A285-7315-136343D80386}"/>
          </ac:spMkLst>
        </pc:spChg>
        <pc:spChg chg="add mod">
          <ac:chgData name="Lee McCarthy" userId="10297a43-6066-4078-9fd0-86a6db2a7256" providerId="ADAL" clId="{6D8C7C5C-3DE2-479F-B745-5EE3C8508977}" dt="2026-02-09T15:25:36.837" v="197"/>
          <ac:spMkLst>
            <pc:docMk/>
            <pc:sldMk cId="1387082277" sldId="292"/>
            <ac:spMk id="118" creationId="{FD019A3F-AED0-D9A3-3F75-8471D275B9D1}"/>
          </ac:spMkLst>
        </pc:spChg>
        <pc:spChg chg="del mod">
          <ac:chgData name="Lee McCarthy" userId="10297a43-6066-4078-9fd0-86a6db2a7256" providerId="ADAL" clId="{6D8C7C5C-3DE2-479F-B745-5EE3C8508977}" dt="2026-02-09T15:37:40.848" v="224" actId="478"/>
          <ac:spMkLst>
            <pc:docMk/>
            <pc:sldMk cId="1387082277" sldId="292"/>
            <ac:spMk id="120" creationId="{8483E078-1654-87B4-5E0A-43D2B9A70A7E}"/>
          </ac:spMkLst>
        </pc:spChg>
        <pc:spChg chg="add mod">
          <ac:chgData name="Lee McCarthy" userId="10297a43-6066-4078-9fd0-86a6db2a7256" providerId="ADAL" clId="{6D8C7C5C-3DE2-479F-B745-5EE3C8508977}" dt="2026-02-09T15:25:36.837" v="197"/>
          <ac:spMkLst>
            <pc:docMk/>
            <pc:sldMk cId="1387082277" sldId="292"/>
            <ac:spMk id="134" creationId="{9B1B5016-41EC-1656-D2A6-DAD926FF7CD7}"/>
          </ac:spMkLst>
        </pc:spChg>
        <pc:spChg chg="del mod">
          <ac:chgData name="Lee McCarthy" userId="10297a43-6066-4078-9fd0-86a6db2a7256" providerId="ADAL" clId="{6D8C7C5C-3DE2-479F-B745-5EE3C8508977}" dt="2026-02-09T15:37:40.848" v="224" actId="478"/>
          <ac:spMkLst>
            <pc:docMk/>
            <pc:sldMk cId="1387082277" sldId="292"/>
            <ac:spMk id="135" creationId="{677B1D43-CB8C-97ED-2694-BFC3C2E967B5}"/>
          </ac:spMkLst>
        </pc:spChg>
        <pc:spChg chg="del mod">
          <ac:chgData name="Lee McCarthy" userId="10297a43-6066-4078-9fd0-86a6db2a7256" providerId="ADAL" clId="{6D8C7C5C-3DE2-479F-B745-5EE3C8508977}" dt="2026-02-09T15:37:40.848" v="224" actId="478"/>
          <ac:spMkLst>
            <pc:docMk/>
            <pc:sldMk cId="1387082277" sldId="292"/>
            <ac:spMk id="138" creationId="{E2EAD7C5-4EA9-BA84-A260-48E730B89C6E}"/>
          </ac:spMkLst>
        </pc:spChg>
        <pc:spChg chg="del mod">
          <ac:chgData name="Lee McCarthy" userId="10297a43-6066-4078-9fd0-86a6db2a7256" providerId="ADAL" clId="{6D8C7C5C-3DE2-479F-B745-5EE3C8508977}" dt="2026-02-09T15:37:40.848" v="224" actId="478"/>
          <ac:spMkLst>
            <pc:docMk/>
            <pc:sldMk cId="1387082277" sldId="292"/>
            <ac:spMk id="139" creationId="{B654D0AC-FBBF-9933-1DE7-45032E1B4B0E}"/>
          </ac:spMkLst>
        </pc:spChg>
        <pc:spChg chg="del mod">
          <ac:chgData name="Lee McCarthy" userId="10297a43-6066-4078-9fd0-86a6db2a7256" providerId="ADAL" clId="{6D8C7C5C-3DE2-479F-B745-5EE3C8508977}" dt="2026-02-09T15:37:40.848" v="224" actId="478"/>
          <ac:spMkLst>
            <pc:docMk/>
            <pc:sldMk cId="1387082277" sldId="292"/>
            <ac:spMk id="140" creationId="{8082999B-0EC9-FDD1-D722-A8F7BC5994A4}"/>
          </ac:spMkLst>
        </pc:spChg>
        <pc:spChg chg="del mod">
          <ac:chgData name="Lee McCarthy" userId="10297a43-6066-4078-9fd0-86a6db2a7256" providerId="ADAL" clId="{6D8C7C5C-3DE2-479F-B745-5EE3C8508977}" dt="2026-02-09T15:37:40.848" v="224" actId="478"/>
          <ac:spMkLst>
            <pc:docMk/>
            <pc:sldMk cId="1387082277" sldId="292"/>
            <ac:spMk id="141" creationId="{FB192C5E-B7CC-3D13-4051-3087292C0C64}"/>
          </ac:spMkLst>
        </pc:spChg>
        <pc:spChg chg="del mod">
          <ac:chgData name="Lee McCarthy" userId="10297a43-6066-4078-9fd0-86a6db2a7256" providerId="ADAL" clId="{6D8C7C5C-3DE2-479F-B745-5EE3C8508977}" dt="2026-02-09T15:37:40.848" v="224" actId="478"/>
          <ac:spMkLst>
            <pc:docMk/>
            <pc:sldMk cId="1387082277" sldId="292"/>
            <ac:spMk id="142" creationId="{D4A175A8-D20C-1D07-C059-B4E0C8DB887C}"/>
          </ac:spMkLst>
        </pc:spChg>
        <pc:spChg chg="del mod">
          <ac:chgData name="Lee McCarthy" userId="10297a43-6066-4078-9fd0-86a6db2a7256" providerId="ADAL" clId="{6D8C7C5C-3DE2-479F-B745-5EE3C8508977}" dt="2026-02-09T15:37:40.848" v="224" actId="478"/>
          <ac:spMkLst>
            <pc:docMk/>
            <pc:sldMk cId="1387082277" sldId="292"/>
            <ac:spMk id="143" creationId="{E776C31B-9016-A091-DAA5-80F8616769C9}"/>
          </ac:spMkLst>
        </pc:spChg>
        <pc:spChg chg="del">
          <ac:chgData name="Lee McCarthy" userId="10297a43-6066-4078-9fd0-86a6db2a7256" providerId="ADAL" clId="{6D8C7C5C-3DE2-479F-B745-5EE3C8508977}" dt="2026-02-09T15:25:48.697" v="198" actId="478"/>
          <ac:spMkLst>
            <pc:docMk/>
            <pc:sldMk cId="1387082277" sldId="292"/>
            <ac:spMk id="144" creationId="{C54EF82B-A041-8550-9215-C0055A9A30FD}"/>
          </ac:spMkLst>
        </pc:spChg>
        <pc:spChg chg="del mod">
          <ac:chgData name="Lee McCarthy" userId="10297a43-6066-4078-9fd0-86a6db2a7256" providerId="ADAL" clId="{6D8C7C5C-3DE2-479F-B745-5EE3C8508977}" dt="2026-02-09T15:37:40.848" v="224" actId="478"/>
          <ac:spMkLst>
            <pc:docMk/>
            <pc:sldMk cId="1387082277" sldId="292"/>
            <ac:spMk id="145" creationId="{C98DED72-A340-0F88-5F6B-B8B6F5F70EF7}"/>
          </ac:spMkLst>
        </pc:spChg>
        <pc:spChg chg="del mod">
          <ac:chgData name="Lee McCarthy" userId="10297a43-6066-4078-9fd0-86a6db2a7256" providerId="ADAL" clId="{6D8C7C5C-3DE2-479F-B745-5EE3C8508977}" dt="2026-02-09T15:37:40.848" v="224" actId="478"/>
          <ac:spMkLst>
            <pc:docMk/>
            <pc:sldMk cId="1387082277" sldId="292"/>
            <ac:spMk id="146" creationId="{B06E4E6A-C6CA-8E78-8143-92FB62737484}"/>
          </ac:spMkLst>
        </pc:spChg>
        <pc:spChg chg="add mod">
          <ac:chgData name="Lee McCarthy" userId="10297a43-6066-4078-9fd0-86a6db2a7256" providerId="ADAL" clId="{6D8C7C5C-3DE2-479F-B745-5EE3C8508977}" dt="2026-02-09T15:25:36.837" v="197"/>
          <ac:spMkLst>
            <pc:docMk/>
            <pc:sldMk cId="1387082277" sldId="292"/>
            <ac:spMk id="148" creationId="{6636FAFE-D041-D9E3-8738-0065A92BE5FE}"/>
          </ac:spMkLst>
        </pc:spChg>
        <pc:spChg chg="add mod">
          <ac:chgData name="Lee McCarthy" userId="10297a43-6066-4078-9fd0-86a6db2a7256" providerId="ADAL" clId="{6D8C7C5C-3DE2-479F-B745-5EE3C8508977}" dt="2026-02-09T15:25:36.837" v="197"/>
          <ac:spMkLst>
            <pc:docMk/>
            <pc:sldMk cId="1387082277" sldId="292"/>
            <ac:spMk id="150" creationId="{389596C1-0F71-E838-383D-52D325542676}"/>
          </ac:spMkLst>
        </pc:spChg>
        <pc:spChg chg="add mod">
          <ac:chgData name="Lee McCarthy" userId="10297a43-6066-4078-9fd0-86a6db2a7256" providerId="ADAL" clId="{6D8C7C5C-3DE2-479F-B745-5EE3C8508977}" dt="2026-02-09T15:25:36.837" v="197"/>
          <ac:spMkLst>
            <pc:docMk/>
            <pc:sldMk cId="1387082277" sldId="292"/>
            <ac:spMk id="154" creationId="{58B6B505-FE0F-1D10-2605-8E48ABA19DD7}"/>
          </ac:spMkLst>
        </pc:spChg>
        <pc:spChg chg="add mod">
          <ac:chgData name="Lee McCarthy" userId="10297a43-6066-4078-9fd0-86a6db2a7256" providerId="ADAL" clId="{6D8C7C5C-3DE2-479F-B745-5EE3C8508977}" dt="2026-02-09T15:25:36.837" v="197"/>
          <ac:spMkLst>
            <pc:docMk/>
            <pc:sldMk cId="1387082277" sldId="292"/>
            <ac:spMk id="156" creationId="{3F85F397-A46C-E31B-7EA3-B743C8354EC3}"/>
          </ac:spMkLst>
        </pc:spChg>
        <pc:spChg chg="add mod">
          <ac:chgData name="Lee McCarthy" userId="10297a43-6066-4078-9fd0-86a6db2a7256" providerId="ADAL" clId="{6D8C7C5C-3DE2-479F-B745-5EE3C8508977}" dt="2026-02-09T15:25:36.837" v="197"/>
          <ac:spMkLst>
            <pc:docMk/>
            <pc:sldMk cId="1387082277" sldId="292"/>
            <ac:spMk id="158" creationId="{1FBF83CB-F308-106A-E6D9-EE47D8D78419}"/>
          </ac:spMkLst>
        </pc:spChg>
        <pc:spChg chg="add mod">
          <ac:chgData name="Lee McCarthy" userId="10297a43-6066-4078-9fd0-86a6db2a7256" providerId="ADAL" clId="{6D8C7C5C-3DE2-479F-B745-5EE3C8508977}" dt="2026-02-09T15:25:36.837" v="197"/>
          <ac:spMkLst>
            <pc:docMk/>
            <pc:sldMk cId="1387082277" sldId="292"/>
            <ac:spMk id="162" creationId="{39DA9666-04DD-B0D1-8CB4-915C78ED55C1}"/>
          </ac:spMkLst>
        </pc:spChg>
        <pc:spChg chg="add mod">
          <ac:chgData name="Lee McCarthy" userId="10297a43-6066-4078-9fd0-86a6db2a7256" providerId="ADAL" clId="{6D8C7C5C-3DE2-479F-B745-5EE3C8508977}" dt="2026-02-09T15:25:36.837" v="197"/>
          <ac:spMkLst>
            <pc:docMk/>
            <pc:sldMk cId="1387082277" sldId="292"/>
            <ac:spMk id="170" creationId="{7D7986B2-E177-5818-4EB2-A9F6DB0DF9E1}"/>
          </ac:spMkLst>
        </pc:spChg>
        <pc:spChg chg="add mod">
          <ac:chgData name="Lee McCarthy" userId="10297a43-6066-4078-9fd0-86a6db2a7256" providerId="ADAL" clId="{6D8C7C5C-3DE2-479F-B745-5EE3C8508977}" dt="2026-02-09T15:25:36.837" v="197"/>
          <ac:spMkLst>
            <pc:docMk/>
            <pc:sldMk cId="1387082277" sldId="292"/>
            <ac:spMk id="187" creationId="{5CE5EB95-DAAF-DB7A-DC08-38EF578F9FFC}"/>
          </ac:spMkLst>
        </pc:spChg>
        <pc:spChg chg="mod">
          <ac:chgData name="Lee McCarthy" userId="10297a43-6066-4078-9fd0-86a6db2a7256" providerId="ADAL" clId="{6D8C7C5C-3DE2-479F-B745-5EE3C8508977}" dt="2026-02-09T16:58:26.388" v="960" actId="1038"/>
          <ac:spMkLst>
            <pc:docMk/>
            <pc:sldMk cId="1387082277" sldId="292"/>
            <ac:spMk id="209" creationId="{DBD14E84-416C-DA0B-9587-E2B0F71DDCCF}"/>
          </ac:spMkLst>
        </pc:spChg>
        <pc:spChg chg="mod">
          <ac:chgData name="Lee McCarthy" userId="10297a43-6066-4078-9fd0-86a6db2a7256" providerId="ADAL" clId="{6D8C7C5C-3DE2-479F-B745-5EE3C8508977}" dt="2026-02-09T15:41:08.886" v="227"/>
          <ac:spMkLst>
            <pc:docMk/>
            <pc:sldMk cId="1387082277" sldId="292"/>
            <ac:spMk id="213" creationId="{877C852B-C506-FAB7-6224-EC39E87FE753}"/>
          </ac:spMkLst>
        </pc:spChg>
        <pc:spChg chg="mod">
          <ac:chgData name="Lee McCarthy" userId="10297a43-6066-4078-9fd0-86a6db2a7256" providerId="ADAL" clId="{6D8C7C5C-3DE2-479F-B745-5EE3C8508977}" dt="2026-02-09T16:58:38.377" v="987" actId="1038"/>
          <ac:spMkLst>
            <pc:docMk/>
            <pc:sldMk cId="1387082277" sldId="292"/>
            <ac:spMk id="227" creationId="{23354064-24BE-27CF-0171-ABAB3815B4E4}"/>
          </ac:spMkLst>
        </pc:spChg>
        <pc:spChg chg="add mod">
          <ac:chgData name="Lee McCarthy" userId="10297a43-6066-4078-9fd0-86a6db2a7256" providerId="ADAL" clId="{6D8C7C5C-3DE2-479F-B745-5EE3C8508977}" dt="2026-02-09T15:41:08.886" v="227"/>
          <ac:spMkLst>
            <pc:docMk/>
            <pc:sldMk cId="1387082277" sldId="292"/>
            <ac:spMk id="228" creationId="{E45D39EE-FA31-6B73-2CFB-36D6DC2BDD98}"/>
          </ac:spMkLst>
        </pc:spChg>
        <pc:spChg chg="mod">
          <ac:chgData name="Lee McCarthy" userId="10297a43-6066-4078-9fd0-86a6db2a7256" providerId="ADAL" clId="{6D8C7C5C-3DE2-479F-B745-5EE3C8508977}" dt="2026-02-09T16:58:38.377" v="987" actId="1038"/>
          <ac:spMkLst>
            <pc:docMk/>
            <pc:sldMk cId="1387082277" sldId="292"/>
            <ac:spMk id="229" creationId="{A9B983F6-4CF4-26CC-B2E2-14FA55C08156}"/>
          </ac:spMkLst>
        </pc:spChg>
        <pc:spChg chg="mod">
          <ac:chgData name="Lee McCarthy" userId="10297a43-6066-4078-9fd0-86a6db2a7256" providerId="ADAL" clId="{6D8C7C5C-3DE2-479F-B745-5EE3C8508977}" dt="2026-02-09T16:58:38.377" v="987" actId="1038"/>
          <ac:spMkLst>
            <pc:docMk/>
            <pc:sldMk cId="1387082277" sldId="292"/>
            <ac:spMk id="230" creationId="{408FACF4-3023-5DBE-9550-33A3852B875D}"/>
          </ac:spMkLst>
        </pc:spChg>
        <pc:spChg chg="mod">
          <ac:chgData name="Lee McCarthy" userId="10297a43-6066-4078-9fd0-86a6db2a7256" providerId="ADAL" clId="{6D8C7C5C-3DE2-479F-B745-5EE3C8508977}" dt="2026-02-09T16:58:38.377" v="987" actId="1038"/>
          <ac:spMkLst>
            <pc:docMk/>
            <pc:sldMk cId="1387082277" sldId="292"/>
            <ac:spMk id="231" creationId="{08C4CC93-118C-D596-DF17-73015D95FD03}"/>
          </ac:spMkLst>
        </pc:spChg>
        <pc:spChg chg="add mod">
          <ac:chgData name="Lee McCarthy" userId="10297a43-6066-4078-9fd0-86a6db2a7256" providerId="ADAL" clId="{6D8C7C5C-3DE2-479F-B745-5EE3C8508977}" dt="2026-02-09T16:58:38.377" v="987" actId="1038"/>
          <ac:spMkLst>
            <pc:docMk/>
            <pc:sldMk cId="1387082277" sldId="292"/>
            <ac:spMk id="232" creationId="{B6108999-2BFD-C70F-3C07-CB700D6E7C8C}"/>
          </ac:spMkLst>
        </pc:spChg>
        <pc:spChg chg="del mod">
          <ac:chgData name="Lee McCarthy" userId="10297a43-6066-4078-9fd0-86a6db2a7256" providerId="ADAL" clId="{6D8C7C5C-3DE2-479F-B745-5EE3C8508977}" dt="2026-02-09T17:49:15.346" v="996" actId="478"/>
          <ac:spMkLst>
            <pc:docMk/>
            <pc:sldMk cId="1387082277" sldId="292"/>
            <ac:spMk id="236" creationId="{548FA81D-D101-F679-4101-D5328E0D076D}"/>
          </ac:spMkLst>
        </pc:spChg>
        <pc:spChg chg="mod">
          <ac:chgData name="Lee McCarthy" userId="10297a43-6066-4078-9fd0-86a6db2a7256" providerId="ADAL" clId="{6D8C7C5C-3DE2-479F-B745-5EE3C8508977}" dt="2026-02-09T17:49:22.844" v="997" actId="1038"/>
          <ac:spMkLst>
            <pc:docMk/>
            <pc:sldMk cId="1387082277" sldId="292"/>
            <ac:spMk id="239" creationId="{3A5488F3-F68D-964D-EF0F-2BFB3C1E1A99}"/>
          </ac:spMkLst>
        </pc:spChg>
        <pc:spChg chg="mod">
          <ac:chgData name="Lee McCarthy" userId="10297a43-6066-4078-9fd0-86a6db2a7256" providerId="ADAL" clId="{6D8C7C5C-3DE2-479F-B745-5EE3C8508977}" dt="2026-02-09T16:58:26.388" v="960" actId="1038"/>
          <ac:spMkLst>
            <pc:docMk/>
            <pc:sldMk cId="1387082277" sldId="292"/>
            <ac:spMk id="241" creationId="{0F9CA63C-938F-C3A6-B094-B59A2BE0550D}"/>
          </ac:spMkLst>
        </pc:spChg>
        <pc:spChg chg="mod">
          <ac:chgData name="Lee McCarthy" userId="10297a43-6066-4078-9fd0-86a6db2a7256" providerId="ADAL" clId="{6D8C7C5C-3DE2-479F-B745-5EE3C8508977}" dt="2026-02-09T16:58:38.377" v="987" actId="1038"/>
          <ac:spMkLst>
            <pc:docMk/>
            <pc:sldMk cId="1387082277" sldId="292"/>
            <ac:spMk id="242" creationId="{8B6364C6-15AF-67CE-CBD7-07E8AFDD180C}"/>
          </ac:spMkLst>
        </pc:spChg>
        <pc:spChg chg="mod">
          <ac:chgData name="Lee McCarthy" userId="10297a43-6066-4078-9fd0-86a6db2a7256" providerId="ADAL" clId="{6D8C7C5C-3DE2-479F-B745-5EE3C8508977}" dt="2026-02-09T16:58:38.377" v="987" actId="1038"/>
          <ac:spMkLst>
            <pc:docMk/>
            <pc:sldMk cId="1387082277" sldId="292"/>
            <ac:spMk id="243" creationId="{6007CDDC-9EE9-1C2D-ED73-70D1D654E387}"/>
          </ac:spMkLst>
        </pc:spChg>
        <pc:spChg chg="mod">
          <ac:chgData name="Lee McCarthy" userId="10297a43-6066-4078-9fd0-86a6db2a7256" providerId="ADAL" clId="{6D8C7C5C-3DE2-479F-B745-5EE3C8508977}" dt="2026-02-09T16:58:26.388" v="960" actId="1038"/>
          <ac:spMkLst>
            <pc:docMk/>
            <pc:sldMk cId="1387082277" sldId="292"/>
            <ac:spMk id="244" creationId="{D1FB57A1-6478-C9EB-8156-CADF8C405261}"/>
          </ac:spMkLst>
        </pc:spChg>
        <pc:spChg chg="add mod">
          <ac:chgData name="Lee McCarthy" userId="10297a43-6066-4078-9fd0-86a6db2a7256" providerId="ADAL" clId="{6D8C7C5C-3DE2-479F-B745-5EE3C8508977}" dt="2026-02-09T16:58:38.377" v="987" actId="1038"/>
          <ac:spMkLst>
            <pc:docMk/>
            <pc:sldMk cId="1387082277" sldId="292"/>
            <ac:spMk id="245" creationId="{61AD2D47-8997-5E2A-8BBC-9387537F0C99}"/>
          </ac:spMkLst>
        </pc:spChg>
        <pc:spChg chg="mod">
          <ac:chgData name="Lee McCarthy" userId="10297a43-6066-4078-9fd0-86a6db2a7256" providerId="ADAL" clId="{6D8C7C5C-3DE2-479F-B745-5EE3C8508977}" dt="2026-02-09T16:58:38.377" v="987" actId="1038"/>
          <ac:spMkLst>
            <pc:docMk/>
            <pc:sldMk cId="1387082277" sldId="292"/>
            <ac:spMk id="251" creationId="{9731FA92-599B-E3B6-872D-E6284CB5FF9D}"/>
          </ac:spMkLst>
        </pc:spChg>
        <pc:spChg chg="mod">
          <ac:chgData name="Lee McCarthy" userId="10297a43-6066-4078-9fd0-86a6db2a7256" providerId="ADAL" clId="{6D8C7C5C-3DE2-479F-B745-5EE3C8508977}" dt="2026-02-09T16:58:38.377" v="987" actId="1038"/>
          <ac:spMkLst>
            <pc:docMk/>
            <pc:sldMk cId="1387082277" sldId="292"/>
            <ac:spMk id="252" creationId="{256DF2D5-D2AB-457C-24B8-D37595EECE79}"/>
          </ac:spMkLst>
        </pc:spChg>
        <pc:spChg chg="del">
          <ac:chgData name="Lee McCarthy" userId="10297a43-6066-4078-9fd0-86a6db2a7256" providerId="ADAL" clId="{6D8C7C5C-3DE2-479F-B745-5EE3C8508977}" dt="2026-02-09T16:57:58.486" v="939" actId="478"/>
          <ac:spMkLst>
            <pc:docMk/>
            <pc:sldMk cId="1387082277" sldId="292"/>
            <ac:spMk id="1038" creationId="{BFA1BA36-57D7-56F0-4F88-955B6A3F35DC}"/>
          </ac:spMkLst>
        </pc:spChg>
        <pc:spChg chg="mod">
          <ac:chgData name="Lee McCarthy" userId="10297a43-6066-4078-9fd0-86a6db2a7256" providerId="ADAL" clId="{6D8C7C5C-3DE2-479F-B745-5EE3C8508977}" dt="2026-02-09T15:41:08.886" v="227"/>
          <ac:spMkLst>
            <pc:docMk/>
            <pc:sldMk cId="1387082277" sldId="292"/>
            <ac:spMk id="1048" creationId="{4A5BCC93-85D1-0A0E-1923-9AD03097917F}"/>
          </ac:spMkLst>
        </pc:spChg>
        <pc:spChg chg="mod">
          <ac:chgData name="Lee McCarthy" userId="10297a43-6066-4078-9fd0-86a6db2a7256" providerId="ADAL" clId="{6D8C7C5C-3DE2-479F-B745-5EE3C8508977}" dt="2026-02-09T15:41:08.886" v="227"/>
          <ac:spMkLst>
            <pc:docMk/>
            <pc:sldMk cId="1387082277" sldId="292"/>
            <ac:spMk id="1049" creationId="{EBDA68F4-6926-1237-2664-1A7741152BFE}"/>
          </ac:spMkLst>
        </pc:spChg>
        <pc:spChg chg="mod">
          <ac:chgData name="Lee McCarthy" userId="10297a43-6066-4078-9fd0-86a6db2a7256" providerId="ADAL" clId="{6D8C7C5C-3DE2-479F-B745-5EE3C8508977}" dt="2026-02-09T15:41:08.886" v="227"/>
          <ac:spMkLst>
            <pc:docMk/>
            <pc:sldMk cId="1387082277" sldId="292"/>
            <ac:spMk id="1051" creationId="{654EEEA3-8DC4-C962-6B6A-0EE2E981CB4A}"/>
          </ac:spMkLst>
        </pc:spChg>
        <pc:spChg chg="mod">
          <ac:chgData name="Lee McCarthy" userId="10297a43-6066-4078-9fd0-86a6db2a7256" providerId="ADAL" clId="{6D8C7C5C-3DE2-479F-B745-5EE3C8508977}" dt="2026-02-09T15:41:08.886" v="227"/>
          <ac:spMkLst>
            <pc:docMk/>
            <pc:sldMk cId="1387082277" sldId="292"/>
            <ac:spMk id="1060" creationId="{FEBA0553-27DF-4A6F-7115-3F70668B719A}"/>
          </ac:spMkLst>
        </pc:spChg>
        <pc:spChg chg="mod">
          <ac:chgData name="Lee McCarthy" userId="10297a43-6066-4078-9fd0-86a6db2a7256" providerId="ADAL" clId="{6D8C7C5C-3DE2-479F-B745-5EE3C8508977}" dt="2026-02-09T15:41:08.886" v="227"/>
          <ac:spMkLst>
            <pc:docMk/>
            <pc:sldMk cId="1387082277" sldId="292"/>
            <ac:spMk id="1063" creationId="{F382F95F-82E1-EDD2-9D94-81D58E518563}"/>
          </ac:spMkLst>
        </pc:spChg>
        <pc:spChg chg="mod">
          <ac:chgData name="Lee McCarthy" userId="10297a43-6066-4078-9fd0-86a6db2a7256" providerId="ADAL" clId="{6D8C7C5C-3DE2-479F-B745-5EE3C8508977}" dt="2026-02-09T15:41:08.886" v="227"/>
          <ac:spMkLst>
            <pc:docMk/>
            <pc:sldMk cId="1387082277" sldId="292"/>
            <ac:spMk id="1064" creationId="{C4ABE1DF-9125-7F23-0C00-9EA8D90EDC93}"/>
          </ac:spMkLst>
        </pc:spChg>
        <pc:grpChg chg="mod">
          <ac:chgData name="Lee McCarthy" userId="10297a43-6066-4078-9fd0-86a6db2a7256" providerId="ADAL" clId="{6D8C7C5C-3DE2-479F-B745-5EE3C8508977}" dt="2026-02-09T15:24:57.795" v="196" actId="14100"/>
          <ac:grpSpMkLst>
            <pc:docMk/>
            <pc:sldMk cId="1387082277" sldId="292"/>
            <ac:grpSpMk id="4" creationId="{4510773C-841C-740D-ED36-9C81367D6B0B}"/>
          </ac:grpSpMkLst>
        </pc:grpChg>
        <pc:grpChg chg="mod">
          <ac:chgData name="Lee McCarthy" userId="10297a43-6066-4078-9fd0-86a6db2a7256" providerId="ADAL" clId="{6D8C7C5C-3DE2-479F-B745-5EE3C8508977}" dt="2026-02-09T15:24:57.795" v="196" actId="14100"/>
          <ac:grpSpMkLst>
            <pc:docMk/>
            <pc:sldMk cId="1387082277" sldId="292"/>
            <ac:grpSpMk id="10" creationId="{F44648C0-8D14-BEFA-B651-C4001B0F8CBF}"/>
          </ac:grpSpMkLst>
        </pc:grpChg>
        <pc:grpChg chg="del">
          <ac:chgData name="Lee McCarthy" userId="10297a43-6066-4078-9fd0-86a6db2a7256" providerId="ADAL" clId="{6D8C7C5C-3DE2-479F-B745-5EE3C8508977}" dt="2026-02-09T15:26:30.193" v="219" actId="478"/>
          <ac:grpSpMkLst>
            <pc:docMk/>
            <pc:sldMk cId="1387082277" sldId="292"/>
            <ac:grpSpMk id="117" creationId="{10C3DC1D-9C56-7EB3-BADC-7FB2E7A34E2A}"/>
          </ac:grpSpMkLst>
        </pc:grpChg>
        <pc:grpChg chg="mod">
          <ac:chgData name="Lee McCarthy" userId="10297a43-6066-4078-9fd0-86a6db2a7256" providerId="ADAL" clId="{6D8C7C5C-3DE2-479F-B745-5EE3C8508977}" dt="2026-02-09T16:58:26.388" v="960" actId="1038"/>
          <ac:grpSpMkLst>
            <pc:docMk/>
            <pc:sldMk cId="1387082277" sldId="292"/>
            <ac:grpSpMk id="210" creationId="{7EEEC217-BB6E-0AE6-99BE-72D380F1019E}"/>
          </ac:grpSpMkLst>
        </pc:grpChg>
        <pc:grpChg chg="mod">
          <ac:chgData name="Lee McCarthy" userId="10297a43-6066-4078-9fd0-86a6db2a7256" providerId="ADAL" clId="{6D8C7C5C-3DE2-479F-B745-5EE3C8508977}" dt="2026-02-09T16:58:26.388" v="960" actId="1038"/>
          <ac:grpSpMkLst>
            <pc:docMk/>
            <pc:sldMk cId="1387082277" sldId="292"/>
            <ac:grpSpMk id="235" creationId="{80394F18-6E76-A794-F888-601CF15BF850}"/>
          </ac:grpSpMkLst>
        </pc:grpChg>
        <pc:grpChg chg="mod">
          <ac:chgData name="Lee McCarthy" userId="10297a43-6066-4078-9fd0-86a6db2a7256" providerId="ADAL" clId="{6D8C7C5C-3DE2-479F-B745-5EE3C8508977}" dt="2026-02-09T16:58:23.823" v="958" actId="1037"/>
          <ac:grpSpMkLst>
            <pc:docMk/>
            <pc:sldMk cId="1387082277" sldId="292"/>
            <ac:grpSpMk id="246" creationId="{4C0A1CAC-A00D-8DB6-633A-34EA04D3D519}"/>
          </ac:grpSpMkLst>
        </pc:grpChg>
        <pc:grpChg chg="add del">
          <ac:chgData name="Lee McCarthy" userId="10297a43-6066-4078-9fd0-86a6db2a7256" providerId="ADAL" clId="{6D8C7C5C-3DE2-479F-B745-5EE3C8508977}" dt="2026-02-09T16:57:58.486" v="939" actId="478"/>
          <ac:grpSpMkLst>
            <pc:docMk/>
            <pc:sldMk cId="1387082277" sldId="292"/>
            <ac:grpSpMk id="253" creationId="{8325464E-9846-5A5C-35A0-B13475F15A29}"/>
          </ac:grpSpMkLst>
        </pc:grpChg>
        <pc:grpChg chg="del">
          <ac:chgData name="Lee McCarthy" userId="10297a43-6066-4078-9fd0-86a6db2a7256" providerId="ADAL" clId="{6D8C7C5C-3DE2-479F-B745-5EE3C8508977}" dt="2026-02-09T16:57:58.486" v="939" actId="478"/>
          <ac:grpSpMkLst>
            <pc:docMk/>
            <pc:sldMk cId="1387082277" sldId="292"/>
            <ac:grpSpMk id="1029" creationId="{161B9BB1-5DD5-65A8-2313-252A450B8252}"/>
          </ac:grpSpMkLst>
        </pc:grpChg>
        <pc:grpChg chg="del">
          <ac:chgData name="Lee McCarthy" userId="10297a43-6066-4078-9fd0-86a6db2a7256" providerId="ADAL" clId="{6D8C7C5C-3DE2-479F-B745-5EE3C8508977}" dt="2026-02-09T16:56:06.695" v="900" actId="478"/>
          <ac:grpSpMkLst>
            <pc:docMk/>
            <pc:sldMk cId="1387082277" sldId="292"/>
            <ac:grpSpMk id="1039" creationId="{2C19D6BE-D99C-9DE3-A75F-0A3A645706CD}"/>
          </ac:grpSpMkLst>
        </pc:grpChg>
        <pc:picChg chg="mod">
          <ac:chgData name="Lee McCarthy" userId="10297a43-6066-4078-9fd0-86a6db2a7256" providerId="ADAL" clId="{6D8C7C5C-3DE2-479F-B745-5EE3C8508977}" dt="2026-02-09T15:24:33.202" v="190"/>
          <ac:picMkLst>
            <pc:docMk/>
            <pc:sldMk cId="1387082277" sldId="292"/>
            <ac:picMk id="11" creationId="{50B54FE1-E410-7593-2F3D-14C18BDE7367}"/>
          </ac:picMkLst>
        </pc:picChg>
        <pc:picChg chg="mod">
          <ac:chgData name="Lee McCarthy" userId="10297a43-6066-4078-9fd0-86a6db2a7256" providerId="ADAL" clId="{6D8C7C5C-3DE2-479F-B745-5EE3C8508977}" dt="2026-02-09T15:24:33.202" v="190"/>
          <ac:picMkLst>
            <pc:docMk/>
            <pc:sldMk cId="1387082277" sldId="292"/>
            <ac:picMk id="12" creationId="{EA11EC10-72FA-D6E2-ECB4-0B78A5F1A392}"/>
          </ac:picMkLst>
        </pc:picChg>
        <pc:picChg chg="mod modCrop">
          <ac:chgData name="Lee McCarthy" userId="10297a43-6066-4078-9fd0-86a6db2a7256" providerId="ADAL" clId="{6D8C7C5C-3DE2-479F-B745-5EE3C8508977}" dt="2026-02-09T16:54:28.823" v="895" actId="1038"/>
          <ac:picMkLst>
            <pc:docMk/>
            <pc:sldMk cId="1387082277" sldId="292"/>
            <ac:picMk id="237" creationId="{4FCD4176-EFA9-F22E-DC5A-DEA720004FA9}"/>
          </ac:picMkLst>
        </pc:picChg>
        <pc:picChg chg="mod modCrop">
          <ac:chgData name="Lee McCarthy" userId="10297a43-6066-4078-9fd0-86a6db2a7256" providerId="ADAL" clId="{6D8C7C5C-3DE2-479F-B745-5EE3C8508977}" dt="2026-02-09T16:54:46.860" v="897" actId="732"/>
          <ac:picMkLst>
            <pc:docMk/>
            <pc:sldMk cId="1387082277" sldId="292"/>
            <ac:picMk id="238" creationId="{2043B1B1-AD94-67F3-1724-1F99F20213DA}"/>
          </ac:picMkLst>
        </pc:picChg>
        <pc:picChg chg="mod">
          <ac:chgData name="Lee McCarthy" userId="10297a43-6066-4078-9fd0-86a6db2a7256" providerId="ADAL" clId="{6D8C7C5C-3DE2-479F-B745-5EE3C8508977}" dt="2026-02-09T16:54:25.347" v="894" actId="14100"/>
          <ac:picMkLst>
            <pc:docMk/>
            <pc:sldMk cId="1387082277" sldId="292"/>
            <ac:picMk id="240" creationId="{8BEB0ABB-2BC8-42E7-46AB-26DDF325AC60}"/>
          </ac:picMkLst>
        </pc:picChg>
        <pc:picChg chg="add del">
          <ac:chgData name="Lee McCarthy" userId="10297a43-6066-4078-9fd0-86a6db2a7256" providerId="ADAL" clId="{6D8C7C5C-3DE2-479F-B745-5EE3C8508977}" dt="2026-02-09T15:38:14.288" v="226" actId="478"/>
          <ac:picMkLst>
            <pc:docMk/>
            <pc:sldMk cId="1387082277" sldId="292"/>
            <ac:picMk id="1026" creationId="{2FB2F6E1-525E-63EB-E4FE-23B772E51035}"/>
          </ac:picMkLst>
        </pc:picChg>
        <pc:picChg chg="del">
          <ac:chgData name="Lee McCarthy" userId="10297a43-6066-4078-9fd0-86a6db2a7256" providerId="ADAL" clId="{6D8C7C5C-3DE2-479F-B745-5EE3C8508977}" dt="2026-02-09T16:57:58.486" v="939" actId="478"/>
          <ac:picMkLst>
            <pc:docMk/>
            <pc:sldMk cId="1387082277" sldId="292"/>
            <ac:picMk id="1037" creationId="{DE18FC4B-C37D-ED5B-B459-983140994636}"/>
          </ac:picMkLst>
        </pc:picChg>
        <pc:picChg chg="add mod">
          <ac:chgData name="Lee McCarthy" userId="10297a43-6066-4078-9fd0-86a6db2a7256" providerId="ADAL" clId="{6D8C7C5C-3DE2-479F-B745-5EE3C8508977}" dt="2026-02-09T16:57:44.376" v="936"/>
          <ac:picMkLst>
            <pc:docMk/>
            <pc:sldMk cId="1387082277" sldId="292"/>
            <ac:picMk id="1076" creationId="{60AF8F9E-63B0-E62D-B59A-E4835232F61A}"/>
          </ac:picMkLst>
        </pc:picChg>
        <pc:picChg chg="add mod">
          <ac:chgData name="Lee McCarthy" userId="10297a43-6066-4078-9fd0-86a6db2a7256" providerId="ADAL" clId="{6D8C7C5C-3DE2-479F-B745-5EE3C8508977}" dt="2026-02-09T16:58:00.134" v="940"/>
          <ac:picMkLst>
            <pc:docMk/>
            <pc:sldMk cId="1387082277" sldId="292"/>
            <ac:picMk id="1077" creationId="{1DFEB361-620A-9B70-85AE-1B0710C9C51D}"/>
          </ac:picMkLst>
        </pc:picChg>
      </pc:sldChg>
      <pc:sldChg chg="addSp delSp modSp add mod modNotesTx">
        <pc:chgData name="Lee McCarthy" userId="10297a43-6066-4078-9fd0-86a6db2a7256" providerId="ADAL" clId="{6D8C7C5C-3DE2-479F-B745-5EE3C8508977}" dt="2026-02-09T17:57:00.654" v="1148" actId="6549"/>
        <pc:sldMkLst>
          <pc:docMk/>
          <pc:sldMk cId="3000578784" sldId="293"/>
        </pc:sldMkLst>
        <pc:spChg chg="mod">
          <ac:chgData name="Lee McCarthy" userId="10297a43-6066-4078-9fd0-86a6db2a7256" providerId="ADAL" clId="{6D8C7C5C-3DE2-479F-B745-5EE3C8508977}" dt="2026-02-09T15:47:24.250" v="353"/>
          <ac:spMkLst>
            <pc:docMk/>
            <pc:sldMk cId="3000578784" sldId="293"/>
            <ac:spMk id="3" creationId="{E732D6D7-9744-3189-FE35-59258AB843E1}"/>
          </ac:spMkLst>
        </pc:spChg>
        <pc:spChg chg="mod">
          <ac:chgData name="Lee McCarthy" userId="10297a43-6066-4078-9fd0-86a6db2a7256" providerId="ADAL" clId="{6D8C7C5C-3DE2-479F-B745-5EE3C8508977}" dt="2026-02-09T15:47:24.250" v="353"/>
          <ac:spMkLst>
            <pc:docMk/>
            <pc:sldMk cId="3000578784" sldId="293"/>
            <ac:spMk id="5" creationId="{EB257222-57BA-9D31-B7B1-316736EACF0F}"/>
          </ac:spMkLst>
        </pc:spChg>
        <pc:spChg chg="mod">
          <ac:chgData name="Lee McCarthy" userId="10297a43-6066-4078-9fd0-86a6db2a7256" providerId="ADAL" clId="{6D8C7C5C-3DE2-479F-B745-5EE3C8508977}" dt="2026-02-09T17:53:11.367" v="1088" actId="1037"/>
          <ac:spMkLst>
            <pc:docMk/>
            <pc:sldMk cId="3000578784" sldId="293"/>
            <ac:spMk id="6" creationId="{123B06B5-7834-0E01-AB56-F4C710F97005}"/>
          </ac:spMkLst>
        </pc:spChg>
        <pc:spChg chg="mod">
          <ac:chgData name="Lee McCarthy" userId="10297a43-6066-4078-9fd0-86a6db2a7256" providerId="ADAL" clId="{6D8C7C5C-3DE2-479F-B745-5EE3C8508977}" dt="2026-02-09T15:47:24.250" v="353"/>
          <ac:spMkLst>
            <pc:docMk/>
            <pc:sldMk cId="3000578784" sldId="293"/>
            <ac:spMk id="10" creationId="{D5F718C4-487E-5CEA-CD09-ACFAABCA22A7}"/>
          </ac:spMkLst>
        </pc:spChg>
        <pc:spChg chg="mod">
          <ac:chgData name="Lee McCarthy" userId="10297a43-6066-4078-9fd0-86a6db2a7256" providerId="ADAL" clId="{6D8C7C5C-3DE2-479F-B745-5EE3C8508977}" dt="2026-02-09T15:47:24.250" v="353"/>
          <ac:spMkLst>
            <pc:docMk/>
            <pc:sldMk cId="3000578784" sldId="293"/>
            <ac:spMk id="15" creationId="{39954926-4775-749A-BB69-23A2DF7A0830}"/>
          </ac:spMkLst>
        </pc:spChg>
        <pc:spChg chg="mod">
          <ac:chgData name="Lee McCarthy" userId="10297a43-6066-4078-9fd0-86a6db2a7256" providerId="ADAL" clId="{6D8C7C5C-3DE2-479F-B745-5EE3C8508977}" dt="2026-02-09T15:47:24.250" v="353"/>
          <ac:spMkLst>
            <pc:docMk/>
            <pc:sldMk cId="3000578784" sldId="293"/>
            <ac:spMk id="18" creationId="{08943652-9E09-EF72-D6AF-B8BB1BF40EF4}"/>
          </ac:spMkLst>
        </pc:spChg>
        <pc:spChg chg="mod">
          <ac:chgData name="Lee McCarthy" userId="10297a43-6066-4078-9fd0-86a6db2a7256" providerId="ADAL" clId="{6D8C7C5C-3DE2-479F-B745-5EE3C8508977}" dt="2026-02-09T15:47:24.250" v="353"/>
          <ac:spMkLst>
            <pc:docMk/>
            <pc:sldMk cId="3000578784" sldId="293"/>
            <ac:spMk id="24" creationId="{21F39C29-3845-88E0-2A96-92C3126E03E0}"/>
          </ac:spMkLst>
        </pc:spChg>
        <pc:spChg chg="mod">
          <ac:chgData name="Lee McCarthy" userId="10297a43-6066-4078-9fd0-86a6db2a7256" providerId="ADAL" clId="{6D8C7C5C-3DE2-479F-B745-5EE3C8508977}" dt="2026-02-09T17:53:11.367" v="1088" actId="1037"/>
          <ac:spMkLst>
            <pc:docMk/>
            <pc:sldMk cId="3000578784" sldId="293"/>
            <ac:spMk id="42" creationId="{644ED84C-B3D4-5371-CE95-89AB1F98B365}"/>
          </ac:spMkLst>
        </pc:spChg>
        <pc:spChg chg="mod">
          <ac:chgData name="Lee McCarthy" userId="10297a43-6066-4078-9fd0-86a6db2a7256" providerId="ADAL" clId="{6D8C7C5C-3DE2-479F-B745-5EE3C8508977}" dt="2026-02-09T17:53:11.367" v="1088" actId="1037"/>
          <ac:spMkLst>
            <pc:docMk/>
            <pc:sldMk cId="3000578784" sldId="293"/>
            <ac:spMk id="43" creationId="{726E0B21-D005-6434-302A-61889704C1AF}"/>
          </ac:spMkLst>
        </pc:spChg>
        <pc:spChg chg="add mod">
          <ac:chgData name="Lee McCarthy" userId="10297a43-6066-4078-9fd0-86a6db2a7256" providerId="ADAL" clId="{6D8C7C5C-3DE2-479F-B745-5EE3C8508977}" dt="2026-02-09T17:53:11.367" v="1088" actId="1037"/>
          <ac:spMkLst>
            <pc:docMk/>
            <pc:sldMk cId="3000578784" sldId="293"/>
            <ac:spMk id="44" creationId="{CB834C16-2539-21D9-CE94-3AAC741DC700}"/>
          </ac:spMkLst>
        </pc:spChg>
        <pc:spChg chg="mod">
          <ac:chgData name="Lee McCarthy" userId="10297a43-6066-4078-9fd0-86a6db2a7256" providerId="ADAL" clId="{6D8C7C5C-3DE2-479F-B745-5EE3C8508977}" dt="2026-02-09T15:47:24.250" v="353"/>
          <ac:spMkLst>
            <pc:docMk/>
            <pc:sldMk cId="3000578784" sldId="293"/>
            <ac:spMk id="72" creationId="{7AC0008D-1AEB-8579-C435-30CB6BD05B9C}"/>
          </ac:spMkLst>
        </pc:spChg>
        <pc:spChg chg="add mod">
          <ac:chgData name="Lee McCarthy" userId="10297a43-6066-4078-9fd0-86a6db2a7256" providerId="ADAL" clId="{6D8C7C5C-3DE2-479F-B745-5EE3C8508977}" dt="2026-02-09T15:47:24.250" v="353"/>
          <ac:spMkLst>
            <pc:docMk/>
            <pc:sldMk cId="3000578784" sldId="293"/>
            <ac:spMk id="76" creationId="{FFD9DC07-2217-7ACD-EC33-FE14A5375902}"/>
          </ac:spMkLst>
        </pc:spChg>
        <pc:spChg chg="mod">
          <ac:chgData name="Lee McCarthy" userId="10297a43-6066-4078-9fd0-86a6db2a7256" providerId="ADAL" clId="{6D8C7C5C-3DE2-479F-B745-5EE3C8508977}" dt="2026-02-09T17:53:11.367" v="1088" actId="1037"/>
          <ac:spMkLst>
            <pc:docMk/>
            <pc:sldMk cId="3000578784" sldId="293"/>
            <ac:spMk id="77" creationId="{5BF57FE7-55CE-F288-9645-186026B7ED8F}"/>
          </ac:spMkLst>
        </pc:spChg>
        <pc:spChg chg="mod">
          <ac:chgData name="Lee McCarthy" userId="10297a43-6066-4078-9fd0-86a6db2a7256" providerId="ADAL" clId="{6D8C7C5C-3DE2-479F-B745-5EE3C8508977}" dt="2026-02-09T17:53:11.367" v="1088" actId="1037"/>
          <ac:spMkLst>
            <pc:docMk/>
            <pc:sldMk cId="3000578784" sldId="293"/>
            <ac:spMk id="78" creationId="{6A8A7BFF-6CB0-B9D9-8C4E-452EAB76B291}"/>
          </ac:spMkLst>
        </pc:spChg>
        <pc:spChg chg="add mod">
          <ac:chgData name="Lee McCarthy" userId="10297a43-6066-4078-9fd0-86a6db2a7256" providerId="ADAL" clId="{6D8C7C5C-3DE2-479F-B745-5EE3C8508977}" dt="2026-02-09T17:53:11.367" v="1088" actId="1037"/>
          <ac:spMkLst>
            <pc:docMk/>
            <pc:sldMk cId="3000578784" sldId="293"/>
            <ac:spMk id="79" creationId="{D3CA1AC8-1F45-E595-42E1-F5C1E53737CC}"/>
          </ac:spMkLst>
        </pc:spChg>
        <pc:spChg chg="mod">
          <ac:chgData name="Lee McCarthy" userId="10297a43-6066-4078-9fd0-86a6db2a7256" providerId="ADAL" clId="{6D8C7C5C-3DE2-479F-B745-5EE3C8508977}" dt="2026-02-09T17:53:11.367" v="1088" actId="1037"/>
          <ac:spMkLst>
            <pc:docMk/>
            <pc:sldMk cId="3000578784" sldId="293"/>
            <ac:spMk id="81" creationId="{5090CBCF-EDCA-1C64-51DD-E1B4934B99BE}"/>
          </ac:spMkLst>
        </pc:spChg>
        <pc:spChg chg="mod">
          <ac:chgData name="Lee McCarthy" userId="10297a43-6066-4078-9fd0-86a6db2a7256" providerId="ADAL" clId="{6D8C7C5C-3DE2-479F-B745-5EE3C8508977}" dt="2026-02-09T17:53:11.367" v="1088" actId="1037"/>
          <ac:spMkLst>
            <pc:docMk/>
            <pc:sldMk cId="3000578784" sldId="293"/>
            <ac:spMk id="82" creationId="{E18F7C82-AF44-DBAE-D216-1ABD9BED44D7}"/>
          </ac:spMkLst>
        </pc:spChg>
        <pc:spChg chg="mod">
          <ac:chgData name="Lee McCarthy" userId="10297a43-6066-4078-9fd0-86a6db2a7256" providerId="ADAL" clId="{6D8C7C5C-3DE2-479F-B745-5EE3C8508977}" dt="2026-02-09T17:53:11.367" v="1088" actId="1037"/>
          <ac:spMkLst>
            <pc:docMk/>
            <pc:sldMk cId="3000578784" sldId="293"/>
            <ac:spMk id="83" creationId="{7BD8458C-360C-CBA2-6F4D-AF04C6EB5EB3}"/>
          </ac:spMkLst>
        </pc:spChg>
        <pc:grpChg chg="del">
          <ac:chgData name="Lee McCarthy" userId="10297a43-6066-4078-9fd0-86a6db2a7256" providerId="ADAL" clId="{6D8C7C5C-3DE2-479F-B745-5EE3C8508977}" dt="2026-02-09T15:47:49.222" v="429" actId="478"/>
          <ac:grpSpMkLst>
            <pc:docMk/>
            <pc:sldMk cId="3000578784" sldId="293"/>
            <ac:grpSpMk id="2" creationId="{679473D8-AEBE-FA9C-3AE7-F260A9BA1EFC}"/>
          </ac:grpSpMkLst>
        </pc:grpChg>
        <pc:grpChg chg="del">
          <ac:chgData name="Lee McCarthy" userId="10297a43-6066-4078-9fd0-86a6db2a7256" providerId="ADAL" clId="{6D8C7C5C-3DE2-479F-B745-5EE3C8508977}" dt="2026-02-09T15:46:39.919" v="352" actId="478"/>
          <ac:grpSpMkLst>
            <pc:docMk/>
            <pc:sldMk cId="3000578784" sldId="293"/>
            <ac:grpSpMk id="118" creationId="{5696B957-EE5F-36C4-7337-88348358258C}"/>
          </ac:grpSpMkLst>
        </pc:grpChg>
      </pc:sldChg>
      <pc:sldChg chg="addSp delSp modSp new mod ord">
        <pc:chgData name="Lee McCarthy" userId="10297a43-6066-4078-9fd0-86a6db2a7256" providerId="ADAL" clId="{6D8C7C5C-3DE2-479F-B745-5EE3C8508977}" dt="2026-02-09T17:50:27.155" v="1002"/>
        <pc:sldMkLst>
          <pc:docMk/>
          <pc:sldMk cId="545773567" sldId="294"/>
        </pc:sldMkLst>
        <pc:spChg chg="del">
          <ac:chgData name="Lee McCarthy" userId="10297a43-6066-4078-9fd0-86a6db2a7256" providerId="ADAL" clId="{6D8C7C5C-3DE2-479F-B745-5EE3C8508977}" dt="2026-02-09T15:55:49.823" v="431" actId="478"/>
          <ac:spMkLst>
            <pc:docMk/>
            <pc:sldMk cId="545773567" sldId="294"/>
            <ac:spMk id="2" creationId="{DAFE7D0B-7442-E477-BA42-E233629D0508}"/>
          </ac:spMkLst>
        </pc:spChg>
        <pc:spChg chg="del">
          <ac:chgData name="Lee McCarthy" userId="10297a43-6066-4078-9fd0-86a6db2a7256" providerId="ADAL" clId="{6D8C7C5C-3DE2-479F-B745-5EE3C8508977}" dt="2026-02-09T15:55:50.757" v="432" actId="478"/>
          <ac:spMkLst>
            <pc:docMk/>
            <pc:sldMk cId="545773567" sldId="294"/>
            <ac:spMk id="3" creationId="{A0024C85-5355-5277-DA28-FF9280B2261A}"/>
          </ac:spMkLst>
        </pc:spChg>
        <pc:grpChg chg="add del mod">
          <ac:chgData name="Lee McCarthy" userId="10297a43-6066-4078-9fd0-86a6db2a7256" providerId="ADAL" clId="{6D8C7C5C-3DE2-479F-B745-5EE3C8508977}" dt="2026-02-09T16:26:52.824" v="681" actId="478"/>
          <ac:grpSpMkLst>
            <pc:docMk/>
            <pc:sldMk cId="545773567" sldId="294"/>
            <ac:grpSpMk id="6" creationId="{F6C3D290-4D69-7D51-339A-0B913CD52873}"/>
          </ac:grpSpMkLst>
        </pc:grpChg>
        <pc:picChg chg="add mod">
          <ac:chgData name="Lee McCarthy" userId="10297a43-6066-4078-9fd0-86a6db2a7256" providerId="ADAL" clId="{6D8C7C5C-3DE2-479F-B745-5EE3C8508977}" dt="2026-02-09T16:01:11.812" v="500" actId="1038"/>
          <ac:picMkLst>
            <pc:docMk/>
            <pc:sldMk cId="545773567" sldId="294"/>
            <ac:picMk id="4" creationId="{ACB6F18F-106B-D361-4965-3F5C723DFB41}"/>
          </ac:picMkLst>
        </pc:picChg>
        <pc:picChg chg="add mod">
          <ac:chgData name="Lee McCarthy" userId="10297a43-6066-4078-9fd0-86a6db2a7256" providerId="ADAL" clId="{6D8C7C5C-3DE2-479F-B745-5EE3C8508977}" dt="2026-02-09T17:47:28.266" v="989" actId="1076"/>
          <ac:picMkLst>
            <pc:docMk/>
            <pc:sldMk cId="545773567" sldId="294"/>
            <ac:picMk id="5" creationId="{76919F56-17CE-B42D-5CBC-CB0BD71BBB70}"/>
          </ac:picMkLst>
        </pc:picChg>
        <pc:picChg chg="del mod topLvl">
          <ac:chgData name="Lee McCarthy" userId="10297a43-6066-4078-9fd0-86a6db2a7256" providerId="ADAL" clId="{6D8C7C5C-3DE2-479F-B745-5EE3C8508977}" dt="2026-02-09T16:26:52.824" v="681" actId="478"/>
          <ac:picMkLst>
            <pc:docMk/>
            <pc:sldMk cId="545773567" sldId="294"/>
            <ac:picMk id="7" creationId="{1F9F352B-8097-32F1-979F-878D63D2FB3F}"/>
          </ac:picMkLst>
        </pc:picChg>
        <pc:picChg chg="mod topLvl">
          <ac:chgData name="Lee McCarthy" userId="10297a43-6066-4078-9fd0-86a6db2a7256" providerId="ADAL" clId="{6D8C7C5C-3DE2-479F-B745-5EE3C8508977}" dt="2026-02-09T16:27:38.398" v="689" actId="14100"/>
          <ac:picMkLst>
            <pc:docMk/>
            <pc:sldMk cId="545773567" sldId="294"/>
            <ac:picMk id="8" creationId="{CFD0A1A1-7C5B-C089-5BFF-F5552862856F}"/>
          </ac:picMkLst>
        </pc:picChg>
        <pc:picChg chg="del mod">
          <ac:chgData name="Lee McCarthy" userId="10297a43-6066-4078-9fd0-86a6db2a7256" providerId="ADAL" clId="{6D8C7C5C-3DE2-479F-B745-5EE3C8508977}" dt="2026-02-09T16:26:49.006" v="678" actId="478"/>
          <ac:picMkLst>
            <pc:docMk/>
            <pc:sldMk cId="545773567" sldId="294"/>
            <ac:picMk id="9" creationId="{21866586-0966-CEFB-A3E5-17E4F5647F12}"/>
          </ac:picMkLst>
        </pc:picChg>
        <pc:picChg chg="add mod">
          <ac:chgData name="Lee McCarthy" userId="10297a43-6066-4078-9fd0-86a6db2a7256" providerId="ADAL" clId="{6D8C7C5C-3DE2-479F-B745-5EE3C8508977}" dt="2026-02-09T16:32:33.767" v="795" actId="1076"/>
          <ac:picMkLst>
            <pc:docMk/>
            <pc:sldMk cId="545773567" sldId="294"/>
            <ac:picMk id="10" creationId="{3EDA9777-7C90-EF29-3F43-F5BBDEDCF152}"/>
          </ac:picMkLst>
        </pc:picChg>
        <pc:picChg chg="add mod">
          <ac:chgData name="Lee McCarthy" userId="10297a43-6066-4078-9fd0-86a6db2a7256" providerId="ADAL" clId="{6D8C7C5C-3DE2-479F-B745-5EE3C8508977}" dt="2026-02-09T17:47:35.034" v="990" actId="1076"/>
          <ac:picMkLst>
            <pc:docMk/>
            <pc:sldMk cId="545773567" sldId="294"/>
            <ac:picMk id="11" creationId="{DE0B2A88-6E01-8209-82A9-CA2E9741D294}"/>
          </ac:picMkLst>
        </pc:picChg>
        <pc:picChg chg="add mod">
          <ac:chgData name="Lee McCarthy" userId="10297a43-6066-4078-9fd0-86a6db2a7256" providerId="ADAL" clId="{6D8C7C5C-3DE2-479F-B745-5EE3C8508977}" dt="2026-02-09T16:33:05.371" v="801" actId="1076"/>
          <ac:picMkLst>
            <pc:docMk/>
            <pc:sldMk cId="545773567" sldId="294"/>
            <ac:picMk id="12" creationId="{4CB66C4E-6447-5059-8CED-9247F7DA7BEF}"/>
          </ac:picMkLst>
        </pc:picChg>
        <pc:picChg chg="add mod">
          <ac:chgData name="Lee McCarthy" userId="10297a43-6066-4078-9fd0-86a6db2a7256" providerId="ADAL" clId="{6D8C7C5C-3DE2-479F-B745-5EE3C8508977}" dt="2026-02-09T16:27:42.043" v="703" actId="1037"/>
          <ac:picMkLst>
            <pc:docMk/>
            <pc:sldMk cId="545773567" sldId="294"/>
            <ac:picMk id="13" creationId="{E79B666C-B893-A982-1709-FA43EF6B0CFC}"/>
          </ac:picMkLst>
        </pc:picChg>
        <pc:picChg chg="add mod">
          <ac:chgData name="Lee McCarthy" userId="10297a43-6066-4078-9fd0-86a6db2a7256" providerId="ADAL" clId="{6D8C7C5C-3DE2-479F-B745-5EE3C8508977}" dt="2026-02-09T16:32:31.911" v="794" actId="1076"/>
          <ac:picMkLst>
            <pc:docMk/>
            <pc:sldMk cId="545773567" sldId="294"/>
            <ac:picMk id="15" creationId="{F7A57F58-824E-08EC-831E-F29EB3A49CC5}"/>
          </ac:picMkLst>
        </pc:picChg>
        <pc:picChg chg="add mod">
          <ac:chgData name="Lee McCarthy" userId="10297a43-6066-4078-9fd0-86a6db2a7256" providerId="ADAL" clId="{6D8C7C5C-3DE2-479F-B745-5EE3C8508977}" dt="2026-02-09T16:33:06.502" v="802" actId="1076"/>
          <ac:picMkLst>
            <pc:docMk/>
            <pc:sldMk cId="545773567" sldId="294"/>
            <ac:picMk id="17" creationId="{340F6873-54A3-882A-C1BE-BA66B37830F2}"/>
          </ac:picMkLst>
        </pc:picChg>
      </pc:sldChg>
      <pc:sldChg chg="delSp modSp add mod ord">
        <pc:chgData name="Lee McCarthy" userId="10297a43-6066-4078-9fd0-86a6db2a7256" providerId="ADAL" clId="{6D8C7C5C-3DE2-479F-B745-5EE3C8508977}" dt="2026-02-09T17:47:43.052" v="992"/>
        <pc:sldMkLst>
          <pc:docMk/>
          <pc:sldMk cId="2483139843" sldId="295"/>
        </pc:sldMkLst>
        <pc:grpChg chg="mod">
          <ac:chgData name="Lee McCarthy" userId="10297a43-6066-4078-9fd0-86a6db2a7256" providerId="ADAL" clId="{6D8C7C5C-3DE2-479F-B745-5EE3C8508977}" dt="2026-02-09T16:01:58.163" v="507" actId="14100"/>
          <ac:grpSpMkLst>
            <pc:docMk/>
            <pc:sldMk cId="2483139843" sldId="295"/>
            <ac:grpSpMk id="6" creationId="{202F1E52-22C2-B679-7575-BBAA9A792308}"/>
          </ac:grpSpMkLst>
        </pc:grpChg>
        <pc:picChg chg="del">
          <ac:chgData name="Lee McCarthy" userId="10297a43-6066-4078-9fd0-86a6db2a7256" providerId="ADAL" clId="{6D8C7C5C-3DE2-479F-B745-5EE3C8508977}" dt="2026-02-09T16:01:53.635" v="505" actId="478"/>
          <ac:picMkLst>
            <pc:docMk/>
            <pc:sldMk cId="2483139843" sldId="295"/>
            <ac:picMk id="4" creationId="{BFA3868D-5852-3648-D179-222E5C9A4D3B}"/>
          </ac:picMkLst>
        </pc:picChg>
        <pc:picChg chg="del">
          <ac:chgData name="Lee McCarthy" userId="10297a43-6066-4078-9fd0-86a6db2a7256" providerId="ADAL" clId="{6D8C7C5C-3DE2-479F-B745-5EE3C8508977}" dt="2026-02-09T16:01:54.132" v="506" actId="478"/>
          <ac:picMkLst>
            <pc:docMk/>
            <pc:sldMk cId="2483139843" sldId="295"/>
            <ac:picMk id="5" creationId="{454D91D4-CCC3-A032-2076-55392265C176}"/>
          </ac:picMkLst>
        </pc:picChg>
        <pc:picChg chg="del">
          <ac:chgData name="Lee McCarthy" userId="10297a43-6066-4078-9fd0-86a6db2a7256" providerId="ADAL" clId="{6D8C7C5C-3DE2-479F-B745-5EE3C8508977}" dt="2026-02-09T16:01:53.004" v="504" actId="478"/>
          <ac:picMkLst>
            <pc:docMk/>
            <pc:sldMk cId="2483139843" sldId="295"/>
            <ac:picMk id="10" creationId="{3CDB44F2-5B75-E656-278C-9968A6CFC4FC}"/>
          </ac:picMkLst>
        </pc:picChg>
        <pc:picChg chg="del">
          <ac:chgData name="Lee McCarthy" userId="10297a43-6066-4078-9fd0-86a6db2a7256" providerId="ADAL" clId="{6D8C7C5C-3DE2-479F-B745-5EE3C8508977}" dt="2026-02-09T16:01:52.444" v="503" actId="478"/>
          <ac:picMkLst>
            <pc:docMk/>
            <pc:sldMk cId="2483139843" sldId="295"/>
            <ac:picMk id="11" creationId="{EF28380D-A34E-FE9E-B712-441CC54D527B}"/>
          </ac:picMkLst>
        </pc:picChg>
        <pc:picChg chg="del">
          <ac:chgData name="Lee McCarthy" userId="10297a43-6066-4078-9fd0-86a6db2a7256" providerId="ADAL" clId="{6D8C7C5C-3DE2-479F-B745-5EE3C8508977}" dt="2026-02-09T16:01:51.875" v="502" actId="478"/>
          <ac:picMkLst>
            <pc:docMk/>
            <pc:sldMk cId="2483139843" sldId="295"/>
            <ac:picMk id="12" creationId="{A7BBDE5B-4398-842B-FF59-05D7C4354BF9}"/>
          </ac:picMkLst>
        </pc:picChg>
      </pc:sldChg>
      <pc:sldChg chg="addSp delSp modSp new mod">
        <pc:chgData name="Lee McCarthy" userId="10297a43-6066-4078-9fd0-86a6db2a7256" providerId="ADAL" clId="{6D8C7C5C-3DE2-479F-B745-5EE3C8508977}" dt="2026-02-09T17:55:37.627" v="1140" actId="1036"/>
        <pc:sldMkLst>
          <pc:docMk/>
          <pc:sldMk cId="4090436950" sldId="296"/>
        </pc:sldMkLst>
        <pc:spChg chg="del">
          <ac:chgData name="Lee McCarthy" userId="10297a43-6066-4078-9fd0-86a6db2a7256" providerId="ADAL" clId="{6D8C7C5C-3DE2-479F-B745-5EE3C8508977}" dt="2026-02-09T16:02:59.358" v="509" actId="478"/>
          <ac:spMkLst>
            <pc:docMk/>
            <pc:sldMk cId="4090436950" sldId="296"/>
            <ac:spMk id="2" creationId="{17D3319C-4B37-FFD3-3F5A-2A221F6C1A96}"/>
          </ac:spMkLst>
        </pc:spChg>
        <pc:spChg chg="del">
          <ac:chgData name="Lee McCarthy" userId="10297a43-6066-4078-9fd0-86a6db2a7256" providerId="ADAL" clId="{6D8C7C5C-3DE2-479F-B745-5EE3C8508977}" dt="2026-02-09T16:03:00.382" v="510" actId="478"/>
          <ac:spMkLst>
            <pc:docMk/>
            <pc:sldMk cId="4090436950" sldId="296"/>
            <ac:spMk id="3" creationId="{2D6E6773-E1FB-5C6F-442F-129C731886FA}"/>
          </ac:spMkLst>
        </pc:spChg>
        <pc:spChg chg="mod">
          <ac:chgData name="Lee McCarthy" userId="10297a43-6066-4078-9fd0-86a6db2a7256" providerId="ADAL" clId="{6D8C7C5C-3DE2-479F-B745-5EE3C8508977}" dt="2026-02-09T17:55:37.627" v="1140" actId="1036"/>
          <ac:spMkLst>
            <pc:docMk/>
            <pc:sldMk cId="4090436950" sldId="296"/>
            <ac:spMk id="4" creationId="{3F9A00F5-9BB3-8B7F-D3F2-CAF858950D48}"/>
          </ac:spMkLst>
        </pc:spChg>
        <pc:spChg chg="add mod">
          <ac:chgData name="Lee McCarthy" userId="10297a43-6066-4078-9fd0-86a6db2a7256" providerId="ADAL" clId="{6D8C7C5C-3DE2-479F-B745-5EE3C8508977}" dt="2026-02-09T17:55:37.627" v="1140" actId="1036"/>
          <ac:spMkLst>
            <pc:docMk/>
            <pc:sldMk cId="4090436950" sldId="296"/>
            <ac:spMk id="23" creationId="{4C68A1A4-EB94-91FE-CA3A-8B2AF094C7C8}"/>
          </ac:spMkLst>
        </pc:spChg>
        <pc:spChg chg="mod">
          <ac:chgData name="Lee McCarthy" userId="10297a43-6066-4078-9fd0-86a6db2a7256" providerId="ADAL" clId="{6D8C7C5C-3DE2-479F-B745-5EE3C8508977}" dt="2026-02-09T16:03:01.511" v="511"/>
          <ac:spMkLst>
            <pc:docMk/>
            <pc:sldMk cId="4090436950" sldId="296"/>
            <ac:spMk id="36" creationId="{30D00EA9-F1FF-D096-A88B-D59C5AFFE4BC}"/>
          </ac:spMkLst>
        </pc:spChg>
        <pc:spChg chg="mod">
          <ac:chgData name="Lee McCarthy" userId="10297a43-6066-4078-9fd0-86a6db2a7256" providerId="ADAL" clId="{6D8C7C5C-3DE2-479F-B745-5EE3C8508977}" dt="2026-02-09T17:55:37.627" v="1140" actId="1036"/>
          <ac:spMkLst>
            <pc:docMk/>
            <pc:sldMk cId="4090436950" sldId="296"/>
            <ac:spMk id="39" creationId="{359D37A5-A000-E3C9-ED5D-90618079A964}"/>
          </ac:spMkLst>
        </pc:spChg>
        <pc:spChg chg="mod">
          <ac:chgData name="Lee McCarthy" userId="10297a43-6066-4078-9fd0-86a6db2a7256" providerId="ADAL" clId="{6D8C7C5C-3DE2-479F-B745-5EE3C8508977}" dt="2026-02-09T16:03:01.511" v="511"/>
          <ac:spMkLst>
            <pc:docMk/>
            <pc:sldMk cId="4090436950" sldId="296"/>
            <ac:spMk id="56" creationId="{CF0736AD-5754-79F4-10AD-B95E052CB059}"/>
          </ac:spMkLst>
        </pc:spChg>
        <pc:spChg chg="mod">
          <ac:chgData name="Lee McCarthy" userId="10297a43-6066-4078-9fd0-86a6db2a7256" providerId="ADAL" clId="{6D8C7C5C-3DE2-479F-B745-5EE3C8508977}" dt="2026-02-09T16:03:01.511" v="511"/>
          <ac:spMkLst>
            <pc:docMk/>
            <pc:sldMk cId="4090436950" sldId="296"/>
            <ac:spMk id="67" creationId="{F8E53CA5-766E-DBE5-6CC5-5829B49F5C24}"/>
          </ac:spMkLst>
        </pc:spChg>
        <pc:spChg chg="mod">
          <ac:chgData name="Lee McCarthy" userId="10297a43-6066-4078-9fd0-86a6db2a7256" providerId="ADAL" clId="{6D8C7C5C-3DE2-479F-B745-5EE3C8508977}" dt="2026-02-09T17:55:37.627" v="1140" actId="1036"/>
          <ac:spMkLst>
            <pc:docMk/>
            <pc:sldMk cId="4090436950" sldId="296"/>
            <ac:spMk id="71" creationId="{DD6CC4E0-F079-F5C2-E784-0BA9087312C9}"/>
          </ac:spMkLst>
        </pc:spChg>
        <pc:spChg chg="mod">
          <ac:chgData name="Lee McCarthy" userId="10297a43-6066-4078-9fd0-86a6db2a7256" providerId="ADAL" clId="{6D8C7C5C-3DE2-479F-B745-5EE3C8508977}" dt="2026-02-09T16:03:01.511" v="511"/>
          <ac:spMkLst>
            <pc:docMk/>
            <pc:sldMk cId="4090436950" sldId="296"/>
            <ac:spMk id="86" creationId="{B64EA80B-B9D0-4FCE-D8D6-AFBAD9E57330}"/>
          </ac:spMkLst>
        </pc:spChg>
        <pc:spChg chg="mod">
          <ac:chgData name="Lee McCarthy" userId="10297a43-6066-4078-9fd0-86a6db2a7256" providerId="ADAL" clId="{6D8C7C5C-3DE2-479F-B745-5EE3C8508977}" dt="2026-02-09T16:03:01.511" v="511"/>
          <ac:spMkLst>
            <pc:docMk/>
            <pc:sldMk cId="4090436950" sldId="296"/>
            <ac:spMk id="100" creationId="{03ACD8FE-9C12-4242-F4FB-5692ECC20E8F}"/>
          </ac:spMkLst>
        </pc:spChg>
        <pc:spChg chg="add mod">
          <ac:chgData name="Lee McCarthy" userId="10297a43-6066-4078-9fd0-86a6db2a7256" providerId="ADAL" clId="{6D8C7C5C-3DE2-479F-B745-5EE3C8508977}" dt="2026-02-09T16:03:01.511" v="511"/>
          <ac:spMkLst>
            <pc:docMk/>
            <pc:sldMk cId="4090436950" sldId="296"/>
            <ac:spMk id="101" creationId="{5539346E-65AF-22B3-F103-C49FA9D4B923}"/>
          </ac:spMkLst>
        </pc:spChg>
        <pc:spChg chg="mod">
          <ac:chgData name="Lee McCarthy" userId="10297a43-6066-4078-9fd0-86a6db2a7256" providerId="ADAL" clId="{6D8C7C5C-3DE2-479F-B745-5EE3C8508977}" dt="2026-02-09T17:55:37.627" v="1140" actId="1036"/>
          <ac:spMkLst>
            <pc:docMk/>
            <pc:sldMk cId="4090436950" sldId="296"/>
            <ac:spMk id="102" creationId="{75C54A8E-4DA9-D324-7FD7-8076A902BB88}"/>
          </ac:spMkLst>
        </pc:spChg>
        <pc:spChg chg="mod">
          <ac:chgData name="Lee McCarthy" userId="10297a43-6066-4078-9fd0-86a6db2a7256" providerId="ADAL" clId="{6D8C7C5C-3DE2-479F-B745-5EE3C8508977}" dt="2026-02-09T17:55:37.627" v="1140" actId="1036"/>
          <ac:spMkLst>
            <pc:docMk/>
            <pc:sldMk cId="4090436950" sldId="296"/>
            <ac:spMk id="103" creationId="{0C3F97FB-9E63-7D22-DEA8-036408FA54ED}"/>
          </ac:spMkLst>
        </pc:spChg>
        <pc:spChg chg="mod">
          <ac:chgData name="Lee McCarthy" userId="10297a43-6066-4078-9fd0-86a6db2a7256" providerId="ADAL" clId="{6D8C7C5C-3DE2-479F-B745-5EE3C8508977}" dt="2026-02-09T17:55:37.627" v="1140" actId="1036"/>
          <ac:spMkLst>
            <pc:docMk/>
            <pc:sldMk cId="4090436950" sldId="296"/>
            <ac:spMk id="111" creationId="{0924D944-1D08-767E-8E52-7C01A558BB13}"/>
          </ac:spMkLst>
        </pc:spChg>
        <pc:spChg chg="mod">
          <ac:chgData name="Lee McCarthy" userId="10297a43-6066-4078-9fd0-86a6db2a7256" providerId="ADAL" clId="{6D8C7C5C-3DE2-479F-B745-5EE3C8508977}" dt="2026-02-09T17:55:37.627" v="1140" actId="1036"/>
          <ac:spMkLst>
            <pc:docMk/>
            <pc:sldMk cId="4090436950" sldId="296"/>
            <ac:spMk id="115" creationId="{13FC8C6B-AA02-D613-A7DC-C6D0FF0A0AAC}"/>
          </ac:spMkLst>
        </pc:spChg>
        <pc:spChg chg="mod">
          <ac:chgData name="Lee McCarthy" userId="10297a43-6066-4078-9fd0-86a6db2a7256" providerId="ADAL" clId="{6D8C7C5C-3DE2-479F-B745-5EE3C8508977}" dt="2026-02-09T17:55:37.627" v="1140" actId="1036"/>
          <ac:spMkLst>
            <pc:docMk/>
            <pc:sldMk cId="4090436950" sldId="296"/>
            <ac:spMk id="116" creationId="{C0EB6FC3-A41C-E8F3-CF7C-EB705314D303}"/>
          </ac:spMkLst>
        </pc:spChg>
        <pc:spChg chg="mod">
          <ac:chgData name="Lee McCarthy" userId="10297a43-6066-4078-9fd0-86a6db2a7256" providerId="ADAL" clId="{6D8C7C5C-3DE2-479F-B745-5EE3C8508977}" dt="2026-02-09T16:03:01.511" v="511"/>
          <ac:spMkLst>
            <pc:docMk/>
            <pc:sldMk cId="4090436950" sldId="296"/>
            <ac:spMk id="122" creationId="{1E790C01-644B-54E2-5BA8-2562F679BEBF}"/>
          </ac:spMkLst>
        </pc:spChg>
        <pc:spChg chg="mod">
          <ac:chgData name="Lee McCarthy" userId="10297a43-6066-4078-9fd0-86a6db2a7256" providerId="ADAL" clId="{6D8C7C5C-3DE2-479F-B745-5EE3C8508977}" dt="2026-02-09T16:03:01.511" v="511"/>
          <ac:spMkLst>
            <pc:docMk/>
            <pc:sldMk cId="4090436950" sldId="296"/>
            <ac:spMk id="138" creationId="{076B212F-4A90-E5D5-5B8B-F035354391CB}"/>
          </ac:spMkLst>
        </pc:spChg>
        <pc:spChg chg="mod">
          <ac:chgData name="Lee McCarthy" userId="10297a43-6066-4078-9fd0-86a6db2a7256" providerId="ADAL" clId="{6D8C7C5C-3DE2-479F-B745-5EE3C8508977}" dt="2026-02-09T16:03:01.511" v="511"/>
          <ac:spMkLst>
            <pc:docMk/>
            <pc:sldMk cId="4090436950" sldId="296"/>
            <ac:spMk id="144" creationId="{5F681300-2C2B-4636-856C-746C2006831E}"/>
          </ac:spMkLst>
        </pc:spChg>
        <pc:spChg chg="mod">
          <ac:chgData name="Lee McCarthy" userId="10297a43-6066-4078-9fd0-86a6db2a7256" providerId="ADAL" clId="{6D8C7C5C-3DE2-479F-B745-5EE3C8508977}" dt="2026-02-09T17:55:37.627" v="1140" actId="1036"/>
          <ac:spMkLst>
            <pc:docMk/>
            <pc:sldMk cId="4090436950" sldId="296"/>
            <ac:spMk id="152" creationId="{B6519671-BC95-C8F4-5114-327D90D8EBEC}"/>
          </ac:spMkLst>
        </pc:spChg>
        <pc:spChg chg="mod">
          <ac:chgData name="Lee McCarthy" userId="10297a43-6066-4078-9fd0-86a6db2a7256" providerId="ADAL" clId="{6D8C7C5C-3DE2-479F-B745-5EE3C8508977}" dt="2026-02-09T16:35:21.474" v="809"/>
          <ac:spMkLst>
            <pc:docMk/>
            <pc:sldMk cId="4090436950" sldId="296"/>
            <ac:spMk id="155" creationId="{8AB71484-5B43-7B6B-9D2D-5EE50BB89205}"/>
          </ac:spMkLst>
        </pc:spChg>
        <pc:spChg chg="mod">
          <ac:chgData name="Lee McCarthy" userId="10297a43-6066-4078-9fd0-86a6db2a7256" providerId="ADAL" clId="{6D8C7C5C-3DE2-479F-B745-5EE3C8508977}" dt="2026-02-09T16:35:21.474" v="809"/>
          <ac:spMkLst>
            <pc:docMk/>
            <pc:sldMk cId="4090436950" sldId="296"/>
            <ac:spMk id="160" creationId="{AC9E7C88-C52C-540E-57CA-EF3DE1DA1AA4}"/>
          </ac:spMkLst>
        </pc:spChg>
        <pc:spChg chg="mod">
          <ac:chgData name="Lee McCarthy" userId="10297a43-6066-4078-9fd0-86a6db2a7256" providerId="ADAL" clId="{6D8C7C5C-3DE2-479F-B745-5EE3C8508977}" dt="2026-02-09T16:35:21.474" v="809"/>
          <ac:spMkLst>
            <pc:docMk/>
            <pc:sldMk cId="4090436950" sldId="296"/>
            <ac:spMk id="162" creationId="{E98F8EC4-1A2C-CA96-2C68-FE2667E990FB}"/>
          </ac:spMkLst>
        </pc:spChg>
        <pc:grpChg chg="mod">
          <ac:chgData name="Lee McCarthy" userId="10297a43-6066-4078-9fd0-86a6db2a7256" providerId="ADAL" clId="{6D8C7C5C-3DE2-479F-B745-5EE3C8508977}" dt="2026-02-09T16:35:47.367" v="821" actId="1038"/>
          <ac:grpSpMkLst>
            <pc:docMk/>
            <pc:sldMk cId="4090436950" sldId="296"/>
            <ac:grpSpMk id="153" creationId="{023275C4-49D7-4A67-5FA5-3E289F388CB7}"/>
          </ac:grpSpMkLst>
        </pc:grpChg>
        <pc:grpChg chg="mod">
          <ac:chgData name="Lee McCarthy" userId="10297a43-6066-4078-9fd0-86a6db2a7256" providerId="ADAL" clId="{6D8C7C5C-3DE2-479F-B745-5EE3C8508977}" dt="2026-02-09T16:35:47.367" v="821" actId="1038"/>
          <ac:grpSpMkLst>
            <pc:docMk/>
            <pc:sldMk cId="4090436950" sldId="296"/>
            <ac:grpSpMk id="159" creationId="{AC2C0C80-9130-30FD-4BA8-8AE45AB485B1}"/>
          </ac:grpSpMkLst>
        </pc:grpChg>
        <pc:grpChg chg="mod">
          <ac:chgData name="Lee McCarthy" userId="10297a43-6066-4078-9fd0-86a6db2a7256" providerId="ADAL" clId="{6D8C7C5C-3DE2-479F-B745-5EE3C8508977}" dt="2026-02-09T16:35:47.367" v="821" actId="1038"/>
          <ac:grpSpMkLst>
            <pc:docMk/>
            <pc:sldMk cId="4090436950" sldId="296"/>
            <ac:grpSpMk id="165" creationId="{E4783C93-9A1C-AA05-4A58-A229763ED0C8}"/>
          </ac:grpSpMkLst>
        </pc:grpChg>
        <pc:picChg chg="mod">
          <ac:chgData name="Lee McCarthy" userId="10297a43-6066-4078-9fd0-86a6db2a7256" providerId="ADAL" clId="{6D8C7C5C-3DE2-479F-B745-5EE3C8508977}" dt="2026-02-09T16:35:21.474" v="809"/>
          <ac:picMkLst>
            <pc:docMk/>
            <pc:sldMk cId="4090436950" sldId="296"/>
            <ac:picMk id="154" creationId="{3865EDD2-D04B-88E0-FA20-04E800135406}"/>
          </ac:picMkLst>
        </pc:picChg>
        <pc:picChg chg="mod">
          <ac:chgData name="Lee McCarthy" userId="10297a43-6066-4078-9fd0-86a6db2a7256" providerId="ADAL" clId="{6D8C7C5C-3DE2-479F-B745-5EE3C8508977}" dt="2026-02-09T16:35:21.474" v="809"/>
          <ac:picMkLst>
            <pc:docMk/>
            <pc:sldMk cId="4090436950" sldId="296"/>
            <ac:picMk id="158" creationId="{1C9C54C2-65D0-8963-64B2-3C6262984611}"/>
          </ac:picMkLst>
        </pc:picChg>
        <pc:picChg chg="mod">
          <ac:chgData name="Lee McCarthy" userId="10297a43-6066-4078-9fd0-86a6db2a7256" providerId="ADAL" clId="{6D8C7C5C-3DE2-479F-B745-5EE3C8508977}" dt="2026-02-09T16:35:21.474" v="809"/>
          <ac:picMkLst>
            <pc:docMk/>
            <pc:sldMk cId="4090436950" sldId="296"/>
            <ac:picMk id="161" creationId="{1DFCB27F-28F4-832C-D944-02668FEC57D7}"/>
          </ac:picMkLst>
        </pc:picChg>
        <pc:picChg chg="mod">
          <ac:chgData name="Lee McCarthy" userId="10297a43-6066-4078-9fd0-86a6db2a7256" providerId="ADAL" clId="{6D8C7C5C-3DE2-479F-B745-5EE3C8508977}" dt="2026-02-09T16:35:21.474" v="809"/>
          <ac:picMkLst>
            <pc:docMk/>
            <pc:sldMk cId="4090436950" sldId="296"/>
            <ac:picMk id="163" creationId="{8FC149D5-F751-57A6-91B6-F3596D4DF304}"/>
          </ac:picMkLst>
        </pc:picChg>
        <pc:picChg chg="mod">
          <ac:chgData name="Lee McCarthy" userId="10297a43-6066-4078-9fd0-86a6db2a7256" providerId="ADAL" clId="{6D8C7C5C-3DE2-479F-B745-5EE3C8508977}" dt="2026-02-09T16:35:21.474" v="809"/>
          <ac:picMkLst>
            <pc:docMk/>
            <pc:sldMk cId="4090436950" sldId="296"/>
            <ac:picMk id="164" creationId="{6A3DD8D0-D8E5-2ECB-45A7-A164B5B61A9D}"/>
          </ac:picMkLst>
        </pc:picChg>
        <pc:picChg chg="mod">
          <ac:chgData name="Lee McCarthy" userId="10297a43-6066-4078-9fd0-86a6db2a7256" providerId="ADAL" clId="{6D8C7C5C-3DE2-479F-B745-5EE3C8508977}" dt="2026-02-09T16:35:21.474" v="809"/>
          <ac:picMkLst>
            <pc:docMk/>
            <pc:sldMk cId="4090436950" sldId="296"/>
            <ac:picMk id="166" creationId="{A048F140-0508-C0C2-5DBF-D88685A13222}"/>
          </ac:picMkLst>
        </pc:picChg>
        <pc:picChg chg="mod">
          <ac:chgData name="Lee McCarthy" userId="10297a43-6066-4078-9fd0-86a6db2a7256" providerId="ADAL" clId="{6D8C7C5C-3DE2-479F-B745-5EE3C8508977}" dt="2026-02-09T16:35:21.474" v="809"/>
          <ac:picMkLst>
            <pc:docMk/>
            <pc:sldMk cId="4090436950" sldId="296"/>
            <ac:picMk id="168" creationId="{9D9B167C-C309-C60E-2B2D-7813574F72F2}"/>
          </ac:picMkLst>
        </pc:picChg>
      </pc:sldChg>
      <pc:sldChg chg="addSp delSp modSp new mod modAnim">
        <pc:chgData name="Lee McCarthy" userId="10297a43-6066-4078-9fd0-86a6db2a7256" providerId="ADAL" clId="{6D8C7C5C-3DE2-479F-B745-5EE3C8508977}" dt="2026-02-09T16:35:42.778" v="820" actId="1038"/>
        <pc:sldMkLst>
          <pc:docMk/>
          <pc:sldMk cId="1177277564" sldId="297"/>
        </pc:sldMkLst>
        <pc:spChg chg="del">
          <ac:chgData name="Lee McCarthy" userId="10297a43-6066-4078-9fd0-86a6db2a7256" providerId="ADAL" clId="{6D8C7C5C-3DE2-479F-B745-5EE3C8508977}" dt="2026-02-09T16:03:39.516" v="560" actId="478"/>
          <ac:spMkLst>
            <pc:docMk/>
            <pc:sldMk cId="1177277564" sldId="297"/>
            <ac:spMk id="2" creationId="{25861E55-3816-EB69-54A1-51C07DDA4C68}"/>
          </ac:spMkLst>
        </pc:spChg>
        <pc:spChg chg="del">
          <ac:chgData name="Lee McCarthy" userId="10297a43-6066-4078-9fd0-86a6db2a7256" providerId="ADAL" clId="{6D8C7C5C-3DE2-479F-B745-5EE3C8508977}" dt="2026-02-09T16:03:41.268" v="561" actId="478"/>
          <ac:spMkLst>
            <pc:docMk/>
            <pc:sldMk cId="1177277564" sldId="297"/>
            <ac:spMk id="3" creationId="{60808E52-30AF-C703-C80A-04A880EFC4C3}"/>
          </ac:spMkLst>
        </pc:spChg>
        <pc:spChg chg="mod">
          <ac:chgData name="Lee McCarthy" userId="10297a43-6066-4078-9fd0-86a6db2a7256" providerId="ADAL" clId="{6D8C7C5C-3DE2-479F-B745-5EE3C8508977}" dt="2026-02-09T16:14:39.239" v="562"/>
          <ac:spMkLst>
            <pc:docMk/>
            <pc:sldMk cId="1177277564" sldId="297"/>
            <ac:spMk id="6" creationId="{05881E98-00FF-4602-4927-B1DE78EAA164}"/>
          </ac:spMkLst>
        </pc:spChg>
        <pc:spChg chg="mod">
          <ac:chgData name="Lee McCarthy" userId="10297a43-6066-4078-9fd0-86a6db2a7256" providerId="ADAL" clId="{6D8C7C5C-3DE2-479F-B745-5EE3C8508977}" dt="2026-02-09T16:14:39.239" v="562"/>
          <ac:spMkLst>
            <pc:docMk/>
            <pc:sldMk cId="1177277564" sldId="297"/>
            <ac:spMk id="11" creationId="{2433AE6B-1590-B01D-9C6A-A842463C45FA}"/>
          </ac:spMkLst>
        </pc:spChg>
        <pc:spChg chg="mod">
          <ac:chgData name="Lee McCarthy" userId="10297a43-6066-4078-9fd0-86a6db2a7256" providerId="ADAL" clId="{6D8C7C5C-3DE2-479F-B745-5EE3C8508977}" dt="2026-02-09T16:14:39.239" v="562"/>
          <ac:spMkLst>
            <pc:docMk/>
            <pc:sldMk cId="1177277564" sldId="297"/>
            <ac:spMk id="13" creationId="{25493701-BCD9-CE12-396B-F7FBD1D50F33}"/>
          </ac:spMkLst>
        </pc:spChg>
        <pc:spChg chg="add mod">
          <ac:chgData name="Lee McCarthy" userId="10297a43-6066-4078-9fd0-86a6db2a7256" providerId="ADAL" clId="{6D8C7C5C-3DE2-479F-B745-5EE3C8508977}" dt="2026-02-09T16:15:30.518" v="564"/>
          <ac:spMkLst>
            <pc:docMk/>
            <pc:sldMk cId="1177277564" sldId="297"/>
            <ac:spMk id="22" creationId="{4310D4BB-E9CE-8F2F-FE81-8A5649AD078D}"/>
          </ac:spMkLst>
        </pc:spChg>
        <pc:spChg chg="mod">
          <ac:chgData name="Lee McCarthy" userId="10297a43-6066-4078-9fd0-86a6db2a7256" providerId="ADAL" clId="{6D8C7C5C-3DE2-479F-B745-5EE3C8508977}" dt="2026-02-09T16:15:30.518" v="564"/>
          <ac:spMkLst>
            <pc:docMk/>
            <pc:sldMk cId="1177277564" sldId="297"/>
            <ac:spMk id="25" creationId="{A387802F-68C9-FD6B-6FBF-110316548479}"/>
          </ac:spMkLst>
        </pc:spChg>
        <pc:spChg chg="mod">
          <ac:chgData name="Lee McCarthy" userId="10297a43-6066-4078-9fd0-86a6db2a7256" providerId="ADAL" clId="{6D8C7C5C-3DE2-479F-B745-5EE3C8508977}" dt="2026-02-09T16:15:30.518" v="564"/>
          <ac:spMkLst>
            <pc:docMk/>
            <pc:sldMk cId="1177277564" sldId="297"/>
            <ac:spMk id="26" creationId="{DC39A0C8-5E1F-3C6A-D0C0-EE6B3FC3DB27}"/>
          </ac:spMkLst>
        </pc:spChg>
        <pc:spChg chg="del mod">
          <ac:chgData name="Lee McCarthy" userId="10297a43-6066-4078-9fd0-86a6db2a7256" providerId="ADAL" clId="{6D8C7C5C-3DE2-479F-B745-5EE3C8508977}" dt="2026-02-09T16:16:41.474" v="575" actId="478"/>
          <ac:spMkLst>
            <pc:docMk/>
            <pc:sldMk cId="1177277564" sldId="297"/>
            <ac:spMk id="27" creationId="{004E2293-ED45-DB15-F178-E24AB16FC6D7}"/>
          </ac:spMkLst>
        </pc:spChg>
        <pc:spChg chg="mod">
          <ac:chgData name="Lee McCarthy" userId="10297a43-6066-4078-9fd0-86a6db2a7256" providerId="ADAL" clId="{6D8C7C5C-3DE2-479F-B745-5EE3C8508977}" dt="2026-02-09T16:35:42.778" v="820" actId="1038"/>
          <ac:spMkLst>
            <pc:docMk/>
            <pc:sldMk cId="1177277564" sldId="297"/>
            <ac:spMk id="30" creationId="{D8C25C1D-8B7A-1FC2-961F-13B514BADE0B}"/>
          </ac:spMkLst>
        </pc:spChg>
        <pc:spChg chg="mod">
          <ac:chgData name="Lee McCarthy" userId="10297a43-6066-4078-9fd0-86a6db2a7256" providerId="ADAL" clId="{6D8C7C5C-3DE2-479F-B745-5EE3C8508977}" dt="2026-02-09T16:35:42.778" v="820" actId="1038"/>
          <ac:spMkLst>
            <pc:docMk/>
            <pc:sldMk cId="1177277564" sldId="297"/>
            <ac:spMk id="35" creationId="{90099FDD-D93C-1512-B653-CA5898218C14}"/>
          </ac:spMkLst>
        </pc:spChg>
        <pc:spChg chg="mod">
          <ac:chgData name="Lee McCarthy" userId="10297a43-6066-4078-9fd0-86a6db2a7256" providerId="ADAL" clId="{6D8C7C5C-3DE2-479F-B745-5EE3C8508977}" dt="2026-02-09T16:35:42.778" v="820" actId="1038"/>
          <ac:spMkLst>
            <pc:docMk/>
            <pc:sldMk cId="1177277564" sldId="297"/>
            <ac:spMk id="37" creationId="{FE88E845-3A39-30E1-3D5A-D4B4EE7EEF94}"/>
          </ac:spMkLst>
        </pc:spChg>
        <pc:grpChg chg="add mod">
          <ac:chgData name="Lee McCarthy" userId="10297a43-6066-4078-9fd0-86a6db2a7256" providerId="ADAL" clId="{6D8C7C5C-3DE2-479F-B745-5EE3C8508977}" dt="2026-02-09T16:18:45.722" v="669" actId="1036"/>
          <ac:grpSpMkLst>
            <pc:docMk/>
            <pc:sldMk cId="1177277564" sldId="297"/>
            <ac:grpSpMk id="24" creationId="{2B77D930-4F76-02A4-DC63-8FA4E57DC949}"/>
          </ac:grpSpMkLst>
        </pc:grpChg>
        <pc:grpChg chg="mod">
          <ac:chgData name="Lee McCarthy" userId="10297a43-6066-4078-9fd0-86a6db2a7256" providerId="ADAL" clId="{6D8C7C5C-3DE2-479F-B745-5EE3C8508977}" dt="2026-02-09T16:16:35.716" v="574" actId="14100"/>
          <ac:grpSpMkLst>
            <pc:docMk/>
            <pc:sldMk cId="1177277564" sldId="297"/>
            <ac:grpSpMk id="28" creationId="{4E1B91B3-1760-F015-5617-C3B71550AA29}"/>
          </ac:grpSpMkLst>
        </pc:grpChg>
        <pc:grpChg chg="mod">
          <ac:chgData name="Lee McCarthy" userId="10297a43-6066-4078-9fd0-86a6db2a7256" providerId="ADAL" clId="{6D8C7C5C-3DE2-479F-B745-5EE3C8508977}" dt="2026-02-09T16:17:18.890" v="639" actId="1037"/>
          <ac:grpSpMkLst>
            <pc:docMk/>
            <pc:sldMk cId="1177277564" sldId="297"/>
            <ac:grpSpMk id="34" creationId="{5E95279D-3A79-EFE5-706F-7EF6F347EFDC}"/>
          </ac:grpSpMkLst>
        </pc:grpChg>
        <pc:grpChg chg="mod">
          <ac:chgData name="Lee McCarthy" userId="10297a43-6066-4078-9fd0-86a6db2a7256" providerId="ADAL" clId="{6D8C7C5C-3DE2-479F-B745-5EE3C8508977}" dt="2026-02-09T16:16:35.716" v="574" actId="14100"/>
          <ac:grpSpMkLst>
            <pc:docMk/>
            <pc:sldMk cId="1177277564" sldId="297"/>
            <ac:grpSpMk id="40" creationId="{9779F711-56EF-D426-7A1D-355E291065EE}"/>
          </ac:grpSpMkLst>
        </pc:grpChg>
        <pc:graphicFrameChg chg="add mod">
          <ac:chgData name="Lee McCarthy" userId="10297a43-6066-4078-9fd0-86a6db2a7256" providerId="ADAL" clId="{6D8C7C5C-3DE2-479F-B745-5EE3C8508977}" dt="2026-02-09T16:15:30.518" v="564"/>
          <ac:graphicFrameMkLst>
            <pc:docMk/>
            <pc:sldMk cId="1177277564" sldId="297"/>
            <ac:graphicFrameMk id="23" creationId="{0D5213F2-5554-3FAE-5E81-48F460046B1B}"/>
          </ac:graphicFrameMkLst>
        </pc:graphicFrameChg>
        <pc:picChg chg="mod">
          <ac:chgData name="Lee McCarthy" userId="10297a43-6066-4078-9fd0-86a6db2a7256" providerId="ADAL" clId="{6D8C7C5C-3DE2-479F-B745-5EE3C8508977}" dt="2026-02-09T16:14:39.239" v="562"/>
          <ac:picMkLst>
            <pc:docMk/>
            <pc:sldMk cId="1177277564" sldId="297"/>
            <ac:picMk id="5" creationId="{CFF7696A-1AD9-7968-B8D3-01890B7461A3}"/>
          </ac:picMkLst>
        </pc:picChg>
        <pc:picChg chg="mod">
          <ac:chgData name="Lee McCarthy" userId="10297a43-6066-4078-9fd0-86a6db2a7256" providerId="ADAL" clId="{6D8C7C5C-3DE2-479F-B745-5EE3C8508977}" dt="2026-02-09T16:14:39.239" v="562"/>
          <ac:picMkLst>
            <pc:docMk/>
            <pc:sldMk cId="1177277564" sldId="297"/>
            <ac:picMk id="7" creationId="{3F31CB2D-276E-29F5-D265-6A10239EAF05}"/>
          </ac:picMkLst>
        </pc:picChg>
        <pc:picChg chg="mod">
          <ac:chgData name="Lee McCarthy" userId="10297a43-6066-4078-9fd0-86a6db2a7256" providerId="ADAL" clId="{6D8C7C5C-3DE2-479F-B745-5EE3C8508977}" dt="2026-02-09T16:14:39.239" v="562"/>
          <ac:picMkLst>
            <pc:docMk/>
            <pc:sldMk cId="1177277564" sldId="297"/>
            <ac:picMk id="8" creationId="{FBB82560-E467-534A-7083-31C1DD38E3FC}"/>
          </ac:picMkLst>
        </pc:picChg>
        <pc:picChg chg="mod">
          <ac:chgData name="Lee McCarthy" userId="10297a43-6066-4078-9fd0-86a6db2a7256" providerId="ADAL" clId="{6D8C7C5C-3DE2-479F-B745-5EE3C8508977}" dt="2026-02-09T16:14:39.239" v="562"/>
          <ac:picMkLst>
            <pc:docMk/>
            <pc:sldMk cId="1177277564" sldId="297"/>
            <ac:picMk id="14" creationId="{70A0A394-1FCF-4FC9-3923-4F40646A880A}"/>
          </ac:picMkLst>
        </pc:picChg>
        <pc:picChg chg="mod">
          <ac:chgData name="Lee McCarthy" userId="10297a43-6066-4078-9fd0-86a6db2a7256" providerId="ADAL" clId="{6D8C7C5C-3DE2-479F-B745-5EE3C8508977}" dt="2026-02-09T16:14:39.239" v="562"/>
          <ac:picMkLst>
            <pc:docMk/>
            <pc:sldMk cId="1177277564" sldId="297"/>
            <ac:picMk id="17" creationId="{F56CE961-61C4-85FF-B5B2-2C222433F1B1}"/>
          </ac:picMkLst>
        </pc:picChg>
        <pc:picChg chg="mod">
          <ac:chgData name="Lee McCarthy" userId="10297a43-6066-4078-9fd0-86a6db2a7256" providerId="ADAL" clId="{6D8C7C5C-3DE2-479F-B745-5EE3C8508977}" dt="2026-02-09T16:14:39.239" v="562"/>
          <ac:picMkLst>
            <pc:docMk/>
            <pc:sldMk cId="1177277564" sldId="297"/>
            <ac:picMk id="18" creationId="{12F50AFB-0E58-42D9-C77E-D390ECF4E239}"/>
          </ac:picMkLst>
        </pc:picChg>
        <pc:picChg chg="mod">
          <ac:chgData name="Lee McCarthy" userId="10297a43-6066-4078-9fd0-86a6db2a7256" providerId="ADAL" clId="{6D8C7C5C-3DE2-479F-B745-5EE3C8508977}" dt="2026-02-09T16:14:39.239" v="562"/>
          <ac:picMkLst>
            <pc:docMk/>
            <pc:sldMk cId="1177277564" sldId="297"/>
            <ac:picMk id="19" creationId="{29D98246-407F-DA46-1292-883FE2CE7DA4}"/>
          </ac:picMkLst>
        </pc:picChg>
        <pc:picChg chg="add">
          <ac:chgData name="Lee McCarthy" userId="10297a43-6066-4078-9fd0-86a6db2a7256" providerId="ADAL" clId="{6D8C7C5C-3DE2-479F-B745-5EE3C8508977}" dt="2026-02-09T16:15:18.483" v="563"/>
          <ac:picMkLst>
            <pc:docMk/>
            <pc:sldMk cId="1177277564" sldId="297"/>
            <ac:picMk id="20" creationId="{6C25C69B-E360-F9B0-E9A9-A0E8B63AF0A5}"/>
          </ac:picMkLst>
        </pc:picChg>
        <pc:picChg chg="add mod">
          <ac:chgData name="Lee McCarthy" userId="10297a43-6066-4078-9fd0-86a6db2a7256" providerId="ADAL" clId="{6D8C7C5C-3DE2-479F-B745-5EE3C8508977}" dt="2026-02-09T16:19:08.725" v="675" actId="1036"/>
          <ac:picMkLst>
            <pc:docMk/>
            <pc:sldMk cId="1177277564" sldId="297"/>
            <ac:picMk id="21" creationId="{5BFB68C8-8C25-59F7-ABA8-0FD6EEC09F38}"/>
          </ac:picMkLst>
        </pc:picChg>
        <pc:picChg chg="mod">
          <ac:chgData name="Lee McCarthy" userId="10297a43-6066-4078-9fd0-86a6db2a7256" providerId="ADAL" clId="{6D8C7C5C-3DE2-479F-B745-5EE3C8508977}" dt="2026-02-09T16:16:19.971" v="569"/>
          <ac:picMkLst>
            <pc:docMk/>
            <pc:sldMk cId="1177277564" sldId="297"/>
            <ac:picMk id="29" creationId="{0D06E4CF-D837-8954-E8AC-DA684CA86F62}"/>
          </ac:picMkLst>
        </pc:picChg>
        <pc:picChg chg="mod">
          <ac:chgData name="Lee McCarthy" userId="10297a43-6066-4078-9fd0-86a6db2a7256" providerId="ADAL" clId="{6D8C7C5C-3DE2-479F-B745-5EE3C8508977}" dt="2026-02-09T16:16:19.971" v="569"/>
          <ac:picMkLst>
            <pc:docMk/>
            <pc:sldMk cId="1177277564" sldId="297"/>
            <ac:picMk id="31" creationId="{E3027CEE-B5C4-85F6-4C0D-F0B1839158E1}"/>
          </ac:picMkLst>
        </pc:picChg>
        <pc:picChg chg="mod">
          <ac:chgData name="Lee McCarthy" userId="10297a43-6066-4078-9fd0-86a6db2a7256" providerId="ADAL" clId="{6D8C7C5C-3DE2-479F-B745-5EE3C8508977}" dt="2026-02-09T16:35:42.778" v="820" actId="1038"/>
          <ac:picMkLst>
            <pc:docMk/>
            <pc:sldMk cId="1177277564" sldId="297"/>
            <ac:picMk id="32" creationId="{4CFE2096-7EF3-49B5-F071-B3BC19651AFB}"/>
          </ac:picMkLst>
        </pc:picChg>
        <pc:picChg chg="mod">
          <ac:chgData name="Lee McCarthy" userId="10297a43-6066-4078-9fd0-86a6db2a7256" providerId="ADAL" clId="{6D8C7C5C-3DE2-479F-B745-5EE3C8508977}" dt="2026-02-09T16:35:42.778" v="820" actId="1038"/>
          <ac:picMkLst>
            <pc:docMk/>
            <pc:sldMk cId="1177277564" sldId="297"/>
            <ac:picMk id="33" creationId="{8A4052EA-AA56-C9B4-18A9-11D6BECE4FD8}"/>
          </ac:picMkLst>
        </pc:picChg>
        <pc:picChg chg="mod">
          <ac:chgData name="Lee McCarthy" userId="10297a43-6066-4078-9fd0-86a6db2a7256" providerId="ADAL" clId="{6D8C7C5C-3DE2-479F-B745-5EE3C8508977}" dt="2026-02-09T16:35:42.778" v="820" actId="1038"/>
          <ac:picMkLst>
            <pc:docMk/>
            <pc:sldMk cId="1177277564" sldId="297"/>
            <ac:picMk id="36" creationId="{B5B1D22E-9D19-D3E0-75DA-380EFA2355B2}"/>
          </ac:picMkLst>
        </pc:picChg>
        <pc:picChg chg="mod">
          <ac:chgData name="Lee McCarthy" userId="10297a43-6066-4078-9fd0-86a6db2a7256" providerId="ADAL" clId="{6D8C7C5C-3DE2-479F-B745-5EE3C8508977}" dt="2026-02-09T16:16:19.971" v="569"/>
          <ac:picMkLst>
            <pc:docMk/>
            <pc:sldMk cId="1177277564" sldId="297"/>
            <ac:picMk id="38" creationId="{C5B06049-3BB1-799E-CB1F-CBD8C10A57D8}"/>
          </ac:picMkLst>
        </pc:picChg>
        <pc:picChg chg="mod">
          <ac:chgData name="Lee McCarthy" userId="10297a43-6066-4078-9fd0-86a6db2a7256" providerId="ADAL" clId="{6D8C7C5C-3DE2-479F-B745-5EE3C8508977}" dt="2026-02-09T16:35:42.778" v="820" actId="1038"/>
          <ac:picMkLst>
            <pc:docMk/>
            <pc:sldMk cId="1177277564" sldId="297"/>
            <ac:picMk id="39" creationId="{DC7BCEAD-CD65-930C-8FC5-23FB2A277A68}"/>
          </ac:picMkLst>
        </pc:picChg>
        <pc:picChg chg="mod">
          <ac:chgData name="Lee McCarthy" userId="10297a43-6066-4078-9fd0-86a6db2a7256" providerId="ADAL" clId="{6D8C7C5C-3DE2-479F-B745-5EE3C8508977}" dt="2026-02-09T16:16:19.971" v="569"/>
          <ac:picMkLst>
            <pc:docMk/>
            <pc:sldMk cId="1177277564" sldId="297"/>
            <ac:picMk id="41" creationId="{E4546938-8D94-665D-0EC4-09C070972B41}"/>
          </ac:picMkLst>
        </pc:picChg>
        <pc:picChg chg="mod">
          <ac:chgData name="Lee McCarthy" userId="10297a43-6066-4078-9fd0-86a6db2a7256" providerId="ADAL" clId="{6D8C7C5C-3DE2-479F-B745-5EE3C8508977}" dt="2026-02-09T16:35:42.778" v="820" actId="1038"/>
          <ac:picMkLst>
            <pc:docMk/>
            <pc:sldMk cId="1177277564" sldId="297"/>
            <ac:picMk id="42" creationId="{5AF24175-784F-6C32-06AD-A8E7668EF0C0}"/>
          </ac:picMkLst>
        </pc:picChg>
        <pc:picChg chg="mod">
          <ac:chgData name="Lee McCarthy" userId="10297a43-6066-4078-9fd0-86a6db2a7256" providerId="ADAL" clId="{6D8C7C5C-3DE2-479F-B745-5EE3C8508977}" dt="2026-02-09T16:35:42.778" v="820" actId="1038"/>
          <ac:picMkLst>
            <pc:docMk/>
            <pc:sldMk cId="1177277564" sldId="297"/>
            <ac:picMk id="43" creationId="{8E8BD156-8398-5D2C-F0B6-BDD805C455AE}"/>
          </ac:picMkLst>
        </pc:picChg>
        <pc:picChg chg="add mod">
          <ac:chgData name="Lee McCarthy" userId="10297a43-6066-4078-9fd0-86a6db2a7256" providerId="ADAL" clId="{6D8C7C5C-3DE2-479F-B745-5EE3C8508977}" dt="2026-02-09T16:35:42.778" v="820" actId="1038"/>
          <ac:picMkLst>
            <pc:docMk/>
            <pc:sldMk cId="1177277564" sldId="297"/>
            <ac:picMk id="2050" creationId="{21EDE2DE-CF21-F291-2B6B-297E536AE0BE}"/>
          </ac:picMkLst>
        </pc:picChg>
      </pc:sldChg>
      <pc:sldChg chg="addSp delSp modSp add mod delAnim modAnim">
        <pc:chgData name="Lee McCarthy" userId="10297a43-6066-4078-9fd0-86a6db2a7256" providerId="ADAL" clId="{6D8C7C5C-3DE2-479F-B745-5EE3C8508977}" dt="2026-02-09T16:35:52.865" v="827" actId="1038"/>
        <pc:sldMkLst>
          <pc:docMk/>
          <pc:sldMk cId="3719132069" sldId="298"/>
        </pc:sldMkLst>
        <pc:spChg chg="add del mod">
          <ac:chgData name="Lee McCarthy" userId="10297a43-6066-4078-9fd0-86a6db2a7256" providerId="ADAL" clId="{6D8C7C5C-3DE2-479F-B745-5EE3C8508977}" dt="2026-02-09T16:15:53.306" v="567" actId="478"/>
          <ac:spMkLst>
            <pc:docMk/>
            <pc:sldMk cId="3719132069" sldId="298"/>
            <ac:spMk id="3" creationId="{EFB511CD-97BA-AB9D-4A32-2FB293DE76F3}"/>
          </ac:spMkLst>
        </pc:spChg>
        <pc:spChg chg="mod">
          <ac:chgData name="Lee McCarthy" userId="10297a43-6066-4078-9fd0-86a6db2a7256" providerId="ADAL" clId="{6D8C7C5C-3DE2-479F-B745-5EE3C8508977}" dt="2026-02-09T16:16:04.138" v="568"/>
          <ac:spMkLst>
            <pc:docMk/>
            <pc:sldMk cId="3719132069" sldId="298"/>
            <ac:spMk id="11" creationId="{C3236E8E-49CE-75E7-0E53-324AF9409B25}"/>
          </ac:spMkLst>
        </pc:spChg>
        <pc:spChg chg="mod">
          <ac:chgData name="Lee McCarthy" userId="10297a43-6066-4078-9fd0-86a6db2a7256" providerId="ADAL" clId="{6D8C7C5C-3DE2-479F-B745-5EE3C8508977}" dt="2026-02-09T16:16:04.138" v="568"/>
          <ac:spMkLst>
            <pc:docMk/>
            <pc:sldMk cId="3719132069" sldId="298"/>
            <ac:spMk id="16" creationId="{1C6FF10A-48B4-464F-8D77-FE1FBFD72EED}"/>
          </ac:spMkLst>
        </pc:spChg>
        <pc:spChg chg="del">
          <ac:chgData name="Lee McCarthy" userId="10297a43-6066-4078-9fd0-86a6db2a7256" providerId="ADAL" clId="{6D8C7C5C-3DE2-479F-B745-5EE3C8508977}" dt="2026-02-09T16:15:50.445" v="566" actId="478"/>
          <ac:spMkLst>
            <pc:docMk/>
            <pc:sldMk cId="3719132069" sldId="298"/>
            <ac:spMk id="22" creationId="{CF4397BE-33A4-1BAE-6ACB-BB4263D3D53C}"/>
          </ac:spMkLst>
        </pc:spChg>
        <pc:spChg chg="mod">
          <ac:chgData name="Lee McCarthy" userId="10297a43-6066-4078-9fd0-86a6db2a7256" providerId="ADAL" clId="{6D8C7C5C-3DE2-479F-B745-5EE3C8508977}" dt="2026-02-09T16:16:04.138" v="568"/>
          <ac:spMkLst>
            <pc:docMk/>
            <pc:sldMk cId="3719132069" sldId="298"/>
            <ac:spMk id="29" creationId="{779645BD-0DE3-27D2-86CB-BCA65DF3CAC1}"/>
          </ac:spMkLst>
        </pc:spChg>
        <pc:spChg chg="mod">
          <ac:chgData name="Lee McCarthy" userId="10297a43-6066-4078-9fd0-86a6db2a7256" providerId="ADAL" clId="{6D8C7C5C-3DE2-479F-B745-5EE3C8508977}" dt="2026-02-09T16:16:04.138" v="568"/>
          <ac:spMkLst>
            <pc:docMk/>
            <pc:sldMk cId="3719132069" sldId="298"/>
            <ac:spMk id="31" creationId="{1B569E6A-75DA-E677-E9A5-5A376690C219}"/>
          </ac:spMkLst>
        </pc:spChg>
        <pc:spChg chg="mod">
          <ac:chgData name="Lee McCarthy" userId="10297a43-6066-4078-9fd0-86a6db2a7256" providerId="ADAL" clId="{6D8C7C5C-3DE2-479F-B745-5EE3C8508977}" dt="2026-02-09T16:16:04.138" v="568"/>
          <ac:spMkLst>
            <pc:docMk/>
            <pc:sldMk cId="3719132069" sldId="298"/>
            <ac:spMk id="43" creationId="{A33EB39C-E84F-0AD4-0F0C-5367BCC26A38}"/>
          </ac:spMkLst>
        </pc:spChg>
        <pc:spChg chg="mod">
          <ac:chgData name="Lee McCarthy" userId="10297a43-6066-4078-9fd0-86a6db2a7256" providerId="ADAL" clId="{6D8C7C5C-3DE2-479F-B745-5EE3C8508977}" dt="2026-02-09T16:16:04.138" v="568"/>
          <ac:spMkLst>
            <pc:docMk/>
            <pc:sldMk cId="3719132069" sldId="298"/>
            <ac:spMk id="44" creationId="{D81A89E7-3F0D-5C4B-F4CD-D8E4C877128E}"/>
          </ac:spMkLst>
        </pc:spChg>
        <pc:spChg chg="mod">
          <ac:chgData name="Lee McCarthy" userId="10297a43-6066-4078-9fd0-86a6db2a7256" providerId="ADAL" clId="{6D8C7C5C-3DE2-479F-B745-5EE3C8508977}" dt="2026-02-09T16:16:04.138" v="568"/>
          <ac:spMkLst>
            <pc:docMk/>
            <pc:sldMk cId="3719132069" sldId="298"/>
            <ac:spMk id="47" creationId="{638A7288-4855-BFB7-19F6-5AD4BEBC7C5D}"/>
          </ac:spMkLst>
        </pc:spChg>
        <pc:spChg chg="mod">
          <ac:chgData name="Lee McCarthy" userId="10297a43-6066-4078-9fd0-86a6db2a7256" providerId="ADAL" clId="{6D8C7C5C-3DE2-479F-B745-5EE3C8508977}" dt="2026-02-09T16:16:04.138" v="568"/>
          <ac:spMkLst>
            <pc:docMk/>
            <pc:sldMk cId="3719132069" sldId="298"/>
            <ac:spMk id="52" creationId="{C582F0D7-25F8-CFF0-5FD0-1C6AB92D434E}"/>
          </ac:spMkLst>
        </pc:spChg>
        <pc:spChg chg="mod">
          <ac:chgData name="Lee McCarthy" userId="10297a43-6066-4078-9fd0-86a6db2a7256" providerId="ADAL" clId="{6D8C7C5C-3DE2-479F-B745-5EE3C8508977}" dt="2026-02-09T16:16:04.138" v="568"/>
          <ac:spMkLst>
            <pc:docMk/>
            <pc:sldMk cId="3719132069" sldId="298"/>
            <ac:spMk id="60" creationId="{215D81FC-CC5F-CFE9-5B3E-4A972DF21DBB}"/>
          </ac:spMkLst>
        </pc:spChg>
        <pc:spChg chg="mod">
          <ac:chgData name="Lee McCarthy" userId="10297a43-6066-4078-9fd0-86a6db2a7256" providerId="ADAL" clId="{6D8C7C5C-3DE2-479F-B745-5EE3C8508977}" dt="2026-02-09T16:16:04.138" v="568"/>
          <ac:spMkLst>
            <pc:docMk/>
            <pc:sldMk cId="3719132069" sldId="298"/>
            <ac:spMk id="73" creationId="{EE9D5907-3ABC-6581-AC92-CF22B988EAFD}"/>
          </ac:spMkLst>
        </pc:spChg>
        <pc:spChg chg="mod">
          <ac:chgData name="Lee McCarthy" userId="10297a43-6066-4078-9fd0-86a6db2a7256" providerId="ADAL" clId="{6D8C7C5C-3DE2-479F-B745-5EE3C8508977}" dt="2026-02-09T16:35:52.865" v="827" actId="1038"/>
          <ac:spMkLst>
            <pc:docMk/>
            <pc:sldMk cId="3719132069" sldId="298"/>
            <ac:spMk id="85" creationId="{E774E700-484E-18F0-C69F-66F767A3CB26}"/>
          </ac:spMkLst>
        </pc:spChg>
        <pc:spChg chg="mod">
          <ac:chgData name="Lee McCarthy" userId="10297a43-6066-4078-9fd0-86a6db2a7256" providerId="ADAL" clId="{6D8C7C5C-3DE2-479F-B745-5EE3C8508977}" dt="2026-02-09T16:35:52.865" v="827" actId="1038"/>
          <ac:spMkLst>
            <pc:docMk/>
            <pc:sldMk cId="3719132069" sldId="298"/>
            <ac:spMk id="90" creationId="{852CC3EA-180B-4594-8898-179B1877EA2F}"/>
          </ac:spMkLst>
        </pc:spChg>
        <pc:spChg chg="mod">
          <ac:chgData name="Lee McCarthy" userId="10297a43-6066-4078-9fd0-86a6db2a7256" providerId="ADAL" clId="{6D8C7C5C-3DE2-479F-B745-5EE3C8508977}" dt="2026-02-09T16:35:52.865" v="827" actId="1038"/>
          <ac:spMkLst>
            <pc:docMk/>
            <pc:sldMk cId="3719132069" sldId="298"/>
            <ac:spMk id="92" creationId="{A50131CE-815A-EB50-E3E5-D93742BE45EF}"/>
          </ac:spMkLst>
        </pc:spChg>
        <pc:grpChg chg="del">
          <ac:chgData name="Lee McCarthy" userId="10297a43-6066-4078-9fd0-86a6db2a7256" providerId="ADAL" clId="{6D8C7C5C-3DE2-479F-B745-5EE3C8508977}" dt="2026-02-09T16:15:50.445" v="566" actId="478"/>
          <ac:grpSpMkLst>
            <pc:docMk/>
            <pc:sldMk cId="3719132069" sldId="298"/>
            <ac:grpSpMk id="24" creationId="{D56403BB-4783-F3F9-36FF-ED11A501FE54}"/>
          </ac:grpSpMkLst>
        </pc:grpChg>
        <pc:grpChg chg="del">
          <ac:chgData name="Lee McCarthy" userId="10297a43-6066-4078-9fd0-86a6db2a7256" providerId="ADAL" clId="{6D8C7C5C-3DE2-479F-B745-5EE3C8508977}" dt="2026-02-09T16:19:57.231" v="677" actId="478"/>
          <ac:grpSpMkLst>
            <pc:docMk/>
            <pc:sldMk cId="3719132069" sldId="298"/>
            <ac:grpSpMk id="42" creationId="{3E41A799-0D13-18AB-C9EE-E6B1699026B8}"/>
          </ac:grpSpMkLst>
        </pc:grpChg>
        <pc:graphicFrameChg chg="mod">
          <ac:chgData name="Lee McCarthy" userId="10297a43-6066-4078-9fd0-86a6db2a7256" providerId="ADAL" clId="{6D8C7C5C-3DE2-479F-B745-5EE3C8508977}" dt="2026-02-09T16:18:25.903" v="666" actId="1036"/>
          <ac:graphicFrameMkLst>
            <pc:docMk/>
            <pc:sldMk cId="3719132069" sldId="298"/>
            <ac:graphicFrameMk id="5" creationId="{C0F8ACC8-37A5-EDA8-3FAB-B8A377D0B81B}"/>
          </ac:graphicFrameMkLst>
        </pc:graphicFrameChg>
        <pc:graphicFrameChg chg="mod">
          <ac:chgData name="Lee McCarthy" userId="10297a43-6066-4078-9fd0-86a6db2a7256" providerId="ADAL" clId="{6D8C7C5C-3DE2-479F-B745-5EE3C8508977}" dt="2026-02-09T16:18:25.903" v="666" actId="1036"/>
          <ac:graphicFrameMkLst>
            <pc:docMk/>
            <pc:sldMk cId="3719132069" sldId="298"/>
            <ac:graphicFrameMk id="6" creationId="{82F945E3-D6EA-5E50-36FD-AD24BA4889E1}"/>
          </ac:graphicFrameMkLst>
        </pc:graphicFrameChg>
        <pc:graphicFrameChg chg="del">
          <ac:chgData name="Lee McCarthy" userId="10297a43-6066-4078-9fd0-86a6db2a7256" providerId="ADAL" clId="{6D8C7C5C-3DE2-479F-B745-5EE3C8508977}" dt="2026-02-09T16:15:50.445" v="566" actId="478"/>
          <ac:graphicFrameMkLst>
            <pc:docMk/>
            <pc:sldMk cId="3719132069" sldId="298"/>
            <ac:graphicFrameMk id="23" creationId="{A85EC1DC-4345-F9E3-2B4B-13598B961E14}"/>
          </ac:graphicFrameMkLst>
        </pc:graphicFrameChg>
        <pc:graphicFrameChg chg="mod">
          <ac:chgData name="Lee McCarthy" userId="10297a43-6066-4078-9fd0-86a6db2a7256" providerId="ADAL" clId="{6D8C7C5C-3DE2-479F-B745-5EE3C8508977}" dt="2026-02-09T16:18:25.903" v="666" actId="1036"/>
          <ac:graphicFrameMkLst>
            <pc:docMk/>
            <pc:sldMk cId="3719132069" sldId="298"/>
            <ac:graphicFrameMk id="32" creationId="{4F2B08EA-682E-A5A3-FFB3-180CAEEE19DA}"/>
          </ac:graphicFrameMkLst>
        </pc:graphicFrameChg>
        <pc:graphicFrameChg chg="mod">
          <ac:chgData name="Lee McCarthy" userId="10297a43-6066-4078-9fd0-86a6db2a7256" providerId="ADAL" clId="{6D8C7C5C-3DE2-479F-B745-5EE3C8508977}" dt="2026-02-09T16:18:25.903" v="666" actId="1036"/>
          <ac:graphicFrameMkLst>
            <pc:docMk/>
            <pc:sldMk cId="3719132069" sldId="298"/>
            <ac:graphicFrameMk id="34" creationId="{6D5C7355-A269-D6B5-7835-03B6A8C1363F}"/>
          </ac:graphicFrameMkLst>
        </pc:graphicFrameChg>
        <pc:graphicFrameChg chg="del">
          <ac:chgData name="Lee McCarthy" userId="10297a43-6066-4078-9fd0-86a6db2a7256" providerId="ADAL" clId="{6D8C7C5C-3DE2-479F-B745-5EE3C8508977}" dt="2026-02-09T16:19:56.136" v="676" actId="478"/>
          <ac:graphicFrameMkLst>
            <pc:docMk/>
            <pc:sldMk cId="3719132069" sldId="298"/>
            <ac:graphicFrameMk id="35" creationId="{56A8E447-A21E-C186-E119-6B81F23E6F6B}"/>
          </ac:graphicFrameMkLst>
        </pc:graphicFrameChg>
        <pc:graphicFrameChg chg="mod">
          <ac:chgData name="Lee McCarthy" userId="10297a43-6066-4078-9fd0-86a6db2a7256" providerId="ADAL" clId="{6D8C7C5C-3DE2-479F-B745-5EE3C8508977}" dt="2026-02-09T16:18:25.903" v="666" actId="1036"/>
          <ac:graphicFrameMkLst>
            <pc:docMk/>
            <pc:sldMk cId="3719132069" sldId="298"/>
            <ac:graphicFrameMk id="36" creationId="{55D12C99-C889-2225-3ED2-ACACC9B11D71}"/>
          </ac:graphicFrameMkLst>
        </pc:graphicFrameChg>
        <pc:graphicFrameChg chg="mod">
          <ac:chgData name="Lee McCarthy" userId="10297a43-6066-4078-9fd0-86a6db2a7256" providerId="ADAL" clId="{6D8C7C5C-3DE2-479F-B745-5EE3C8508977}" dt="2026-02-09T16:18:25.903" v="666" actId="1036"/>
          <ac:graphicFrameMkLst>
            <pc:docMk/>
            <pc:sldMk cId="3719132069" sldId="298"/>
            <ac:graphicFrameMk id="37" creationId="{75B4968D-2E11-11CF-DDD6-5586568399DE}"/>
          </ac:graphicFrameMkLst>
        </pc:graphicFrameChg>
        <pc:graphicFrameChg chg="mod">
          <ac:chgData name="Lee McCarthy" userId="10297a43-6066-4078-9fd0-86a6db2a7256" providerId="ADAL" clId="{6D8C7C5C-3DE2-479F-B745-5EE3C8508977}" dt="2026-02-09T16:18:25.903" v="666" actId="1036"/>
          <ac:graphicFrameMkLst>
            <pc:docMk/>
            <pc:sldMk cId="3719132069" sldId="298"/>
            <ac:graphicFrameMk id="38" creationId="{6540639E-F965-67C0-5CCB-C868E63E3523}"/>
          </ac:graphicFrameMkLst>
        </pc:graphicFrameChg>
        <pc:graphicFrameChg chg="mod">
          <ac:chgData name="Lee McCarthy" userId="10297a43-6066-4078-9fd0-86a6db2a7256" providerId="ADAL" clId="{6D8C7C5C-3DE2-479F-B745-5EE3C8508977}" dt="2026-02-09T16:18:25.903" v="666" actId="1036"/>
          <ac:graphicFrameMkLst>
            <pc:docMk/>
            <pc:sldMk cId="3719132069" sldId="298"/>
            <ac:graphicFrameMk id="39" creationId="{BE627D85-3F6F-5D54-EA3A-08B66B59472A}"/>
          </ac:graphicFrameMkLst>
        </pc:graphicFrameChg>
        <pc:graphicFrameChg chg="mod">
          <ac:chgData name="Lee McCarthy" userId="10297a43-6066-4078-9fd0-86a6db2a7256" providerId="ADAL" clId="{6D8C7C5C-3DE2-479F-B745-5EE3C8508977}" dt="2026-02-09T16:18:25.903" v="666" actId="1036"/>
          <ac:graphicFrameMkLst>
            <pc:docMk/>
            <pc:sldMk cId="3719132069" sldId="298"/>
            <ac:graphicFrameMk id="41" creationId="{7767D595-3C80-1044-E9EF-ED02A8DF110B}"/>
          </ac:graphicFrameMkLst>
        </pc:graphicFrameChg>
        <pc:picChg chg="mod">
          <ac:chgData name="Lee McCarthy" userId="10297a43-6066-4078-9fd0-86a6db2a7256" providerId="ADAL" clId="{6D8C7C5C-3DE2-479F-B745-5EE3C8508977}" dt="2026-02-09T16:18:25.903" v="666" actId="1036"/>
          <ac:picMkLst>
            <pc:docMk/>
            <pc:sldMk cId="3719132069" sldId="298"/>
            <ac:picMk id="4" creationId="{CCACFC2A-F98F-C0E5-6FA8-1784367ADFB5}"/>
          </ac:picMkLst>
        </pc:picChg>
        <pc:picChg chg="del">
          <ac:chgData name="Lee McCarthy" userId="10297a43-6066-4078-9fd0-86a6db2a7256" providerId="ADAL" clId="{6D8C7C5C-3DE2-479F-B745-5EE3C8508977}" dt="2026-02-09T16:15:50.445" v="566" actId="478"/>
          <ac:picMkLst>
            <pc:docMk/>
            <pc:sldMk cId="3719132069" sldId="298"/>
            <ac:picMk id="21" creationId="{9E1A6C4D-2AF6-C2D2-25FA-3F2FA2DB10E2}"/>
          </ac:picMkLst>
        </pc:picChg>
        <pc:picChg chg="mod">
          <ac:chgData name="Lee McCarthy" userId="10297a43-6066-4078-9fd0-86a6db2a7256" providerId="ADAL" clId="{6D8C7C5C-3DE2-479F-B745-5EE3C8508977}" dt="2026-02-09T16:35:52.865" v="827" actId="1038"/>
          <ac:picMkLst>
            <pc:docMk/>
            <pc:sldMk cId="3719132069" sldId="298"/>
            <ac:picMk id="84" creationId="{79B38944-F9FA-C68D-09B6-870BFC0D5B6C}"/>
          </ac:picMkLst>
        </pc:picChg>
        <pc:picChg chg="mod">
          <ac:chgData name="Lee McCarthy" userId="10297a43-6066-4078-9fd0-86a6db2a7256" providerId="ADAL" clId="{6D8C7C5C-3DE2-479F-B745-5EE3C8508977}" dt="2026-02-09T16:17:42.538" v="640"/>
          <ac:picMkLst>
            <pc:docMk/>
            <pc:sldMk cId="3719132069" sldId="298"/>
            <ac:picMk id="86" creationId="{F341D796-5A41-F1A9-6395-2805EBC35D85}"/>
          </ac:picMkLst>
        </pc:picChg>
        <pc:picChg chg="mod">
          <ac:chgData name="Lee McCarthy" userId="10297a43-6066-4078-9fd0-86a6db2a7256" providerId="ADAL" clId="{6D8C7C5C-3DE2-479F-B745-5EE3C8508977}" dt="2026-02-09T16:35:52.865" v="827" actId="1038"/>
          <ac:picMkLst>
            <pc:docMk/>
            <pc:sldMk cId="3719132069" sldId="298"/>
            <ac:picMk id="88" creationId="{FAFAD1A4-E973-3953-F220-D558EBDA8905}"/>
          </ac:picMkLst>
        </pc:picChg>
        <pc:picChg chg="mod">
          <ac:chgData name="Lee McCarthy" userId="10297a43-6066-4078-9fd0-86a6db2a7256" providerId="ADAL" clId="{6D8C7C5C-3DE2-479F-B745-5EE3C8508977}" dt="2026-02-09T16:35:52.865" v="827" actId="1038"/>
          <ac:picMkLst>
            <pc:docMk/>
            <pc:sldMk cId="3719132069" sldId="298"/>
            <ac:picMk id="91" creationId="{C0096E23-162F-8695-559C-EE45E497D8D2}"/>
          </ac:picMkLst>
        </pc:picChg>
        <pc:picChg chg="mod">
          <ac:chgData name="Lee McCarthy" userId="10297a43-6066-4078-9fd0-86a6db2a7256" providerId="ADAL" clId="{6D8C7C5C-3DE2-479F-B745-5EE3C8508977}" dt="2026-02-09T16:35:52.865" v="827" actId="1038"/>
          <ac:picMkLst>
            <pc:docMk/>
            <pc:sldMk cId="3719132069" sldId="298"/>
            <ac:picMk id="93" creationId="{233DCC2D-F11C-4BB0-4D0C-6D8297DD7B12}"/>
          </ac:picMkLst>
        </pc:picChg>
        <pc:picChg chg="mod">
          <ac:chgData name="Lee McCarthy" userId="10297a43-6066-4078-9fd0-86a6db2a7256" providerId="ADAL" clId="{6D8C7C5C-3DE2-479F-B745-5EE3C8508977}" dt="2026-02-09T16:35:52.865" v="827" actId="1038"/>
          <ac:picMkLst>
            <pc:docMk/>
            <pc:sldMk cId="3719132069" sldId="298"/>
            <ac:picMk id="94" creationId="{FACBBE4D-B937-C5D7-C2A6-784E22C0178E}"/>
          </ac:picMkLst>
        </pc:picChg>
        <pc:picChg chg="mod">
          <ac:chgData name="Lee McCarthy" userId="10297a43-6066-4078-9fd0-86a6db2a7256" providerId="ADAL" clId="{6D8C7C5C-3DE2-479F-B745-5EE3C8508977}" dt="2026-02-09T16:35:52.865" v="827" actId="1038"/>
          <ac:picMkLst>
            <pc:docMk/>
            <pc:sldMk cId="3719132069" sldId="298"/>
            <ac:picMk id="98" creationId="{2FBBE04F-5688-A34C-188D-295332DE6E1B}"/>
          </ac:picMkLst>
        </pc:picChg>
        <pc:picChg chg="add mod">
          <ac:chgData name="Lee McCarthy" userId="10297a43-6066-4078-9fd0-86a6db2a7256" providerId="ADAL" clId="{6D8C7C5C-3DE2-479F-B745-5EE3C8508977}" dt="2026-02-09T16:35:52.865" v="827" actId="1038"/>
          <ac:picMkLst>
            <pc:docMk/>
            <pc:sldMk cId="3719132069" sldId="298"/>
            <ac:picMk id="99" creationId="{A3FE9505-F51F-9969-C777-4B611FFA9A4E}"/>
          </ac:picMkLst>
        </pc:picChg>
      </pc:sldChg>
      <pc:sldChg chg="addSp delSp modSp add del mod modNotesTx">
        <pc:chgData name="Lee McCarthy" userId="10297a43-6066-4078-9fd0-86a6db2a7256" providerId="ADAL" clId="{6D8C7C5C-3DE2-479F-B745-5EE3C8508977}" dt="2026-02-09T17:56:56.239" v="1147" actId="6549"/>
        <pc:sldMkLst>
          <pc:docMk/>
          <pc:sldMk cId="3075268505" sldId="299"/>
        </pc:sldMkLst>
        <pc:spChg chg="del">
          <ac:chgData name="Lee McCarthy" userId="10297a43-6066-4078-9fd0-86a6db2a7256" providerId="ADAL" clId="{6D8C7C5C-3DE2-479F-B745-5EE3C8508977}" dt="2026-02-09T16:37:33.108" v="838" actId="26606"/>
          <ac:spMkLst>
            <pc:docMk/>
            <pc:sldMk cId="3075268505" sldId="299"/>
            <ac:spMk id="130" creationId="{0AB7534F-8EE0-F7D3-9C72-6F0ABA552F4D}"/>
          </ac:spMkLst>
        </pc:spChg>
        <pc:spChg chg="add del">
          <ac:chgData name="Lee McCarthy" userId="10297a43-6066-4078-9fd0-86a6db2a7256" providerId="ADAL" clId="{6D8C7C5C-3DE2-479F-B745-5EE3C8508977}" dt="2026-02-09T16:39:11.444" v="852" actId="26606"/>
          <ac:spMkLst>
            <pc:docMk/>
            <pc:sldMk cId="3075268505" sldId="299"/>
            <ac:spMk id="135" creationId="{42A4FC2C-047E-45A5-965D-8E1E3BF09BC6}"/>
          </ac:spMkLst>
        </pc:spChg>
        <pc:spChg chg="add">
          <ac:chgData name="Lee McCarthy" userId="10297a43-6066-4078-9fd0-86a6db2a7256" providerId="ADAL" clId="{6D8C7C5C-3DE2-479F-B745-5EE3C8508977}" dt="2026-02-09T16:39:11.444" v="852" actId="26606"/>
          <ac:spMkLst>
            <pc:docMk/>
            <pc:sldMk cId="3075268505" sldId="299"/>
            <ac:spMk id="140" creationId="{42A4FC2C-047E-45A5-965D-8E1E3BF09BC6}"/>
          </ac:spMkLst>
        </pc:spChg>
        <pc:picChg chg="add del mod">
          <ac:chgData name="Lee McCarthy" userId="10297a43-6066-4078-9fd0-86a6db2a7256" providerId="ADAL" clId="{6D8C7C5C-3DE2-479F-B745-5EE3C8508977}" dt="2026-02-09T16:38:33.571" v="848" actId="478"/>
          <ac:picMkLst>
            <pc:docMk/>
            <pc:sldMk cId="3075268505" sldId="299"/>
            <ac:picMk id="3" creationId="{CE3CE07A-AC4F-6A9F-5ADA-5FC35CD06181}"/>
          </ac:picMkLst>
        </pc:picChg>
        <pc:picChg chg="add mod modCrop">
          <ac:chgData name="Lee McCarthy" userId="10297a43-6066-4078-9fd0-86a6db2a7256" providerId="ADAL" clId="{6D8C7C5C-3DE2-479F-B745-5EE3C8508977}" dt="2026-02-09T16:42:34.263" v="871" actId="732"/>
          <ac:picMkLst>
            <pc:docMk/>
            <pc:sldMk cId="3075268505" sldId="299"/>
            <ac:picMk id="5" creationId="{B1835FD2-258A-C039-60E8-C0603226C729}"/>
          </ac:picMkLst>
        </pc:picChg>
        <pc:picChg chg="del">
          <ac:chgData name="Lee McCarthy" userId="10297a43-6066-4078-9fd0-86a6db2a7256" providerId="ADAL" clId="{6D8C7C5C-3DE2-479F-B745-5EE3C8508977}" dt="2026-02-09T16:37:13.683" v="834" actId="478"/>
          <ac:picMkLst>
            <pc:docMk/>
            <pc:sldMk cId="3075268505" sldId="299"/>
            <ac:picMk id="125" creationId="{4E5096EB-E35C-2028-F164-13C3A3281403}"/>
          </ac:picMkLst>
        </pc:picChg>
      </pc:sldChg>
      <pc:sldChg chg="addSp delSp add del setBg delDesignElem">
        <pc:chgData name="Lee McCarthy" userId="10297a43-6066-4078-9fd0-86a6db2a7256" providerId="ADAL" clId="{6D8C7C5C-3DE2-479F-B745-5EE3C8508977}" dt="2026-02-09T16:50:00.231" v="876"/>
        <pc:sldMkLst>
          <pc:docMk/>
          <pc:sldMk cId="2749868533" sldId="300"/>
        </pc:sldMkLst>
        <pc:spChg chg="add del">
          <ac:chgData name="Lee McCarthy" userId="10297a43-6066-4078-9fd0-86a6db2a7256" providerId="ADAL" clId="{6D8C7C5C-3DE2-479F-B745-5EE3C8508977}" dt="2026-02-09T16:50:00.231" v="876"/>
          <ac:spMkLst>
            <pc:docMk/>
            <pc:sldMk cId="2749868533" sldId="300"/>
            <ac:spMk id="140" creationId="{0D03EB3D-250D-34C0-5E11-29DB8661F8D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64AD27-C3AB-4CD4-989D-2819B509C3AB}"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GB"/>
        </a:p>
      </dgm:t>
    </dgm:pt>
    <dgm:pt modelId="{7777C6F6-5962-44F0-BE63-28A821F6D15C}">
      <dgm:prSet phldrT="[Text]"/>
      <dgm:spPr>
        <a:solidFill>
          <a:srgbClr val="00B0F0"/>
        </a:solidFill>
      </dgm:spPr>
      <dgm:t>
        <a:bodyPr/>
        <a:lstStyle/>
        <a:p>
          <a:r>
            <a:rPr lang="en-GB" dirty="0">
              <a:latin typeface="GRIFTER" pitchFamily="50" charset="0"/>
            </a:rPr>
            <a:t>Workplace / Wake Up</a:t>
          </a:r>
        </a:p>
      </dgm:t>
    </dgm:pt>
    <dgm:pt modelId="{CDA28EBB-FC8C-4B6D-9A74-A7B430F7E56C}" type="parTrans" cxnId="{3FED9E78-0BA0-48C5-98C0-6751EF809CA3}">
      <dgm:prSet/>
      <dgm:spPr/>
      <dgm:t>
        <a:bodyPr/>
        <a:lstStyle/>
        <a:p>
          <a:endParaRPr lang="en-GB"/>
        </a:p>
      </dgm:t>
    </dgm:pt>
    <dgm:pt modelId="{71933FB0-376B-4339-B8CD-1034C8230C08}" type="sibTrans" cxnId="{3FED9E78-0BA0-48C5-98C0-6751EF809CA3}">
      <dgm:prSet/>
      <dgm:spPr/>
      <dgm:t>
        <a:bodyPr/>
        <a:lstStyle/>
        <a:p>
          <a:endParaRPr lang="en-GB"/>
        </a:p>
      </dgm:t>
    </dgm:pt>
    <dgm:pt modelId="{9BE3615F-6288-4DA3-9765-FD0C1B5B578F}">
      <dgm:prSet phldrT="[Text]" custT="1"/>
      <dgm:spPr/>
      <dgm:t>
        <a:bodyPr/>
        <a:lstStyle/>
        <a:p>
          <a:r>
            <a:rPr lang="en-GB" sz="1600" b="1" dirty="0">
              <a:latin typeface="Montserrat" pitchFamily="2" charset="0"/>
            </a:rPr>
            <a:t>Daytime</a:t>
          </a:r>
          <a:br>
            <a:rPr lang="en-GB" sz="1400" dirty="0">
              <a:latin typeface="Montserrat" pitchFamily="2" charset="0"/>
            </a:rPr>
          </a:br>
          <a:r>
            <a:rPr lang="en-GB" sz="1400" dirty="0" err="1">
              <a:latin typeface="Montserrat" pitchFamily="2" charset="0"/>
            </a:rPr>
            <a:t>Melagen</a:t>
          </a:r>
          <a:r>
            <a:rPr lang="en-GB" sz="1400" baseline="0" dirty="0">
              <a:latin typeface="Montserrat" pitchFamily="2" charset="0"/>
            </a:rPr>
            <a:t> blue-enriched for alertness</a:t>
          </a:r>
        </a:p>
      </dgm:t>
    </dgm:pt>
    <dgm:pt modelId="{405AAEAA-B469-4320-8A26-9500C88E2E27}" type="parTrans" cxnId="{7689D4AC-89F8-4335-8F30-BA9081F607DA}">
      <dgm:prSet/>
      <dgm:spPr/>
      <dgm:t>
        <a:bodyPr/>
        <a:lstStyle/>
        <a:p>
          <a:endParaRPr lang="en-GB"/>
        </a:p>
      </dgm:t>
    </dgm:pt>
    <dgm:pt modelId="{60F1D66D-D073-4884-BEE4-0928692DBD21}" type="sibTrans" cxnId="{7689D4AC-89F8-4335-8F30-BA9081F607DA}">
      <dgm:prSet/>
      <dgm:spPr/>
      <dgm:t>
        <a:bodyPr/>
        <a:lstStyle/>
        <a:p>
          <a:endParaRPr lang="en-GB"/>
        </a:p>
      </dgm:t>
    </dgm:pt>
    <dgm:pt modelId="{79754FA2-7C40-4672-B82C-CF74C4598171}">
      <dgm:prSet phldrT="[Text]"/>
      <dgm:spPr/>
      <dgm:t>
        <a:bodyPr/>
        <a:lstStyle/>
        <a:p>
          <a:r>
            <a:rPr lang="en-GB" dirty="0">
              <a:latin typeface="GRIFTER" pitchFamily="50" charset="0"/>
            </a:rPr>
            <a:t>Evening Transition</a:t>
          </a:r>
        </a:p>
      </dgm:t>
    </dgm:pt>
    <dgm:pt modelId="{F76C2B28-E7A8-462E-8FC5-2528935180D4}" type="parTrans" cxnId="{9FC55254-4F94-4203-8A57-4FD5566E1C7E}">
      <dgm:prSet/>
      <dgm:spPr/>
      <dgm:t>
        <a:bodyPr/>
        <a:lstStyle/>
        <a:p>
          <a:endParaRPr lang="en-GB"/>
        </a:p>
      </dgm:t>
    </dgm:pt>
    <dgm:pt modelId="{E3A8247A-7FD4-4A43-9F54-37746DDB7871}" type="sibTrans" cxnId="{9FC55254-4F94-4203-8A57-4FD5566E1C7E}">
      <dgm:prSet/>
      <dgm:spPr/>
      <dgm:t>
        <a:bodyPr/>
        <a:lstStyle/>
        <a:p>
          <a:endParaRPr lang="en-GB"/>
        </a:p>
      </dgm:t>
    </dgm:pt>
    <dgm:pt modelId="{2296229C-B2CC-4E47-8E00-9B9B506F3DB8}">
      <dgm:prSet phldrT="[Text]" custT="1"/>
      <dgm:spPr/>
      <dgm:t>
        <a:bodyPr/>
        <a:lstStyle/>
        <a:p>
          <a:r>
            <a:rPr lang="en-GB" sz="1600" b="1" dirty="0">
              <a:latin typeface="Montserrat" pitchFamily="2" charset="0"/>
            </a:rPr>
            <a:t>3-hours before sleep</a:t>
          </a:r>
          <a:br>
            <a:rPr lang="en-GB" sz="1400" dirty="0">
              <a:latin typeface="Montserrat" pitchFamily="2" charset="0"/>
            </a:rPr>
          </a:br>
          <a:r>
            <a:rPr lang="en-GB" sz="1400" dirty="0">
              <a:latin typeface="Montserrat" pitchFamily="2" charset="0"/>
            </a:rPr>
            <a:t>Transitions gradually from blue-enriched to blue-depleted light</a:t>
          </a:r>
        </a:p>
      </dgm:t>
    </dgm:pt>
    <dgm:pt modelId="{A4D4A367-7E20-4A02-A734-A04009FC3A9D}" type="parTrans" cxnId="{3B86155E-9E8B-48A4-9CAF-AE546CB3DE74}">
      <dgm:prSet/>
      <dgm:spPr/>
      <dgm:t>
        <a:bodyPr/>
        <a:lstStyle/>
        <a:p>
          <a:endParaRPr lang="en-GB"/>
        </a:p>
      </dgm:t>
    </dgm:pt>
    <dgm:pt modelId="{9C0CEB70-E146-47C7-A9B9-F3281D6DF682}" type="sibTrans" cxnId="{3B86155E-9E8B-48A4-9CAF-AE546CB3DE74}">
      <dgm:prSet/>
      <dgm:spPr/>
      <dgm:t>
        <a:bodyPr/>
        <a:lstStyle/>
        <a:p>
          <a:endParaRPr lang="en-GB"/>
        </a:p>
      </dgm:t>
    </dgm:pt>
    <dgm:pt modelId="{41122F3F-DAF7-4DC5-A733-EB7464049E5A}">
      <dgm:prSet phldrT="[Text]"/>
      <dgm:spPr>
        <a:solidFill>
          <a:schemeClr val="accent1"/>
        </a:solidFill>
      </dgm:spPr>
      <dgm:t>
        <a:bodyPr/>
        <a:lstStyle/>
        <a:p>
          <a:r>
            <a:rPr lang="en-GB" dirty="0">
              <a:latin typeface="GRIFTER" pitchFamily="50" charset="0"/>
            </a:rPr>
            <a:t>Pre-Sleep</a:t>
          </a:r>
        </a:p>
      </dgm:t>
    </dgm:pt>
    <dgm:pt modelId="{8334F603-2515-4B18-9F98-64140973F8C2}" type="parTrans" cxnId="{8334F927-A573-4547-A778-1AB47F36F2BE}">
      <dgm:prSet/>
      <dgm:spPr/>
      <dgm:t>
        <a:bodyPr/>
        <a:lstStyle/>
        <a:p>
          <a:endParaRPr lang="en-GB"/>
        </a:p>
      </dgm:t>
    </dgm:pt>
    <dgm:pt modelId="{84AAE7C4-2FBB-439D-A223-B5B7F104FB8C}" type="sibTrans" cxnId="{8334F927-A573-4547-A778-1AB47F36F2BE}">
      <dgm:prSet/>
      <dgm:spPr/>
      <dgm:t>
        <a:bodyPr/>
        <a:lstStyle/>
        <a:p>
          <a:endParaRPr lang="en-GB"/>
        </a:p>
      </dgm:t>
    </dgm:pt>
    <dgm:pt modelId="{4A445885-6893-477F-AA98-9629A67E9529}">
      <dgm:prSet phldrT="[Text]" custT="1"/>
      <dgm:spPr/>
      <dgm:t>
        <a:bodyPr/>
        <a:lstStyle/>
        <a:p>
          <a:r>
            <a:rPr lang="en-GB" sz="1600" b="1" dirty="0">
              <a:latin typeface="Montserrat" pitchFamily="2" charset="0"/>
            </a:rPr>
            <a:t>2-hours before sleep</a:t>
          </a:r>
          <a:br>
            <a:rPr lang="en-GB" sz="1400" dirty="0">
              <a:latin typeface="Montserrat" pitchFamily="2" charset="0"/>
            </a:rPr>
          </a:br>
          <a:r>
            <a:rPr lang="en-GB" sz="1400" dirty="0">
              <a:latin typeface="Montserrat" pitchFamily="2" charset="0"/>
            </a:rPr>
            <a:t>Blue-depleted light, ready for deeper sleep</a:t>
          </a:r>
        </a:p>
      </dgm:t>
    </dgm:pt>
    <dgm:pt modelId="{22734CAD-FDC1-4105-B8F5-AF165D2E323D}" type="parTrans" cxnId="{F70ABB2E-B79F-4F1D-8B27-E5C8230C2F3B}">
      <dgm:prSet/>
      <dgm:spPr/>
      <dgm:t>
        <a:bodyPr/>
        <a:lstStyle/>
        <a:p>
          <a:endParaRPr lang="en-GB"/>
        </a:p>
      </dgm:t>
    </dgm:pt>
    <dgm:pt modelId="{2464FA6E-0F26-4148-BA3C-961D983FF6A4}" type="sibTrans" cxnId="{F70ABB2E-B79F-4F1D-8B27-E5C8230C2F3B}">
      <dgm:prSet/>
      <dgm:spPr/>
      <dgm:t>
        <a:bodyPr/>
        <a:lstStyle/>
        <a:p>
          <a:endParaRPr lang="en-GB"/>
        </a:p>
      </dgm:t>
    </dgm:pt>
    <dgm:pt modelId="{5A54FB74-123C-4D66-B399-D648245E3318}" type="pres">
      <dgm:prSet presAssocID="{4464AD27-C3AB-4CD4-989D-2819B509C3AB}" presName="Name0" presStyleCnt="0">
        <dgm:presLayoutVars>
          <dgm:dir/>
          <dgm:animLvl val="lvl"/>
          <dgm:resizeHandles val="exact"/>
        </dgm:presLayoutVars>
      </dgm:prSet>
      <dgm:spPr/>
    </dgm:pt>
    <dgm:pt modelId="{22411A19-6BF2-4408-A49C-F7E5AF231783}" type="pres">
      <dgm:prSet presAssocID="{41122F3F-DAF7-4DC5-A733-EB7464049E5A}" presName="boxAndChildren" presStyleCnt="0"/>
      <dgm:spPr/>
    </dgm:pt>
    <dgm:pt modelId="{C8181D42-C2F7-413D-9811-6674C4F5E012}" type="pres">
      <dgm:prSet presAssocID="{41122F3F-DAF7-4DC5-A733-EB7464049E5A}" presName="parentTextBox" presStyleLbl="node1" presStyleIdx="0" presStyleCnt="3"/>
      <dgm:spPr/>
    </dgm:pt>
    <dgm:pt modelId="{547241C2-2562-408E-9BB7-5045AD7DFD2F}" type="pres">
      <dgm:prSet presAssocID="{41122F3F-DAF7-4DC5-A733-EB7464049E5A}" presName="entireBox" presStyleLbl="node1" presStyleIdx="0" presStyleCnt="3"/>
      <dgm:spPr/>
    </dgm:pt>
    <dgm:pt modelId="{9E2C5A5C-4A91-41DA-ADC7-450A2C9A0A0A}" type="pres">
      <dgm:prSet presAssocID="{41122F3F-DAF7-4DC5-A733-EB7464049E5A}" presName="descendantBox" presStyleCnt="0"/>
      <dgm:spPr/>
    </dgm:pt>
    <dgm:pt modelId="{4AA2AE95-2638-4E7C-9706-D51348ED33B0}" type="pres">
      <dgm:prSet presAssocID="{4A445885-6893-477F-AA98-9629A67E9529}" presName="childTextBox" presStyleLbl="fgAccFollowNode1" presStyleIdx="0" presStyleCnt="3" custLinFactNeighborX="-8104" custLinFactNeighborY="4503">
        <dgm:presLayoutVars>
          <dgm:bulletEnabled val="1"/>
        </dgm:presLayoutVars>
      </dgm:prSet>
      <dgm:spPr/>
    </dgm:pt>
    <dgm:pt modelId="{25ADB6E5-9F35-4F0A-B2E0-A7CA292B68F0}" type="pres">
      <dgm:prSet presAssocID="{E3A8247A-7FD4-4A43-9F54-37746DDB7871}" presName="sp" presStyleCnt="0"/>
      <dgm:spPr/>
    </dgm:pt>
    <dgm:pt modelId="{FDF73713-DE46-429F-81A7-C291852E03F9}" type="pres">
      <dgm:prSet presAssocID="{79754FA2-7C40-4672-B82C-CF74C4598171}" presName="arrowAndChildren" presStyleCnt="0"/>
      <dgm:spPr/>
    </dgm:pt>
    <dgm:pt modelId="{35138B2F-0F4E-487B-9DDC-AB0319F8E5F6}" type="pres">
      <dgm:prSet presAssocID="{79754FA2-7C40-4672-B82C-CF74C4598171}" presName="parentTextArrow" presStyleLbl="node1" presStyleIdx="0" presStyleCnt="3"/>
      <dgm:spPr/>
    </dgm:pt>
    <dgm:pt modelId="{11DDA7E7-D329-49A6-A120-FD7D1814A33E}" type="pres">
      <dgm:prSet presAssocID="{79754FA2-7C40-4672-B82C-CF74C4598171}" presName="arrow" presStyleLbl="node1" presStyleIdx="1" presStyleCnt="3"/>
      <dgm:spPr/>
    </dgm:pt>
    <dgm:pt modelId="{CB1E24D4-A311-4987-997C-5FF874134365}" type="pres">
      <dgm:prSet presAssocID="{79754FA2-7C40-4672-B82C-CF74C4598171}" presName="descendantArrow" presStyleCnt="0"/>
      <dgm:spPr/>
    </dgm:pt>
    <dgm:pt modelId="{846070DB-4586-4934-9213-08BB5188B24D}" type="pres">
      <dgm:prSet presAssocID="{2296229C-B2CC-4E47-8E00-9B9B506F3DB8}" presName="childTextArrow" presStyleLbl="fgAccFollowNode1" presStyleIdx="1" presStyleCnt="3">
        <dgm:presLayoutVars>
          <dgm:bulletEnabled val="1"/>
        </dgm:presLayoutVars>
      </dgm:prSet>
      <dgm:spPr/>
    </dgm:pt>
    <dgm:pt modelId="{A25AD9F2-B183-4359-BC88-63C7C025DFE1}" type="pres">
      <dgm:prSet presAssocID="{71933FB0-376B-4339-B8CD-1034C8230C08}" presName="sp" presStyleCnt="0"/>
      <dgm:spPr/>
    </dgm:pt>
    <dgm:pt modelId="{44FC48AA-44B9-4757-A4AB-24C49953350F}" type="pres">
      <dgm:prSet presAssocID="{7777C6F6-5962-44F0-BE63-28A821F6D15C}" presName="arrowAndChildren" presStyleCnt="0"/>
      <dgm:spPr/>
    </dgm:pt>
    <dgm:pt modelId="{8A2CFE43-FD09-4F14-BFDD-3389800AD3EF}" type="pres">
      <dgm:prSet presAssocID="{7777C6F6-5962-44F0-BE63-28A821F6D15C}" presName="parentTextArrow" presStyleLbl="node1" presStyleIdx="1" presStyleCnt="3"/>
      <dgm:spPr/>
    </dgm:pt>
    <dgm:pt modelId="{0F293C4C-0CEE-4443-858E-F8378771511C}" type="pres">
      <dgm:prSet presAssocID="{7777C6F6-5962-44F0-BE63-28A821F6D15C}" presName="arrow" presStyleLbl="node1" presStyleIdx="2" presStyleCnt="3" custLinFactNeighborX="54530" custLinFactNeighborY="-7448"/>
      <dgm:spPr/>
    </dgm:pt>
    <dgm:pt modelId="{1353D6ED-FFFF-49E7-B8D4-B4038030F288}" type="pres">
      <dgm:prSet presAssocID="{7777C6F6-5962-44F0-BE63-28A821F6D15C}" presName="descendantArrow" presStyleCnt="0"/>
      <dgm:spPr/>
    </dgm:pt>
    <dgm:pt modelId="{18F20B82-F4C2-482E-9DA4-650987EB9D5E}" type="pres">
      <dgm:prSet presAssocID="{9BE3615F-6288-4DA3-9765-FD0C1B5B578F}" presName="childTextArrow" presStyleLbl="fgAccFollowNode1" presStyleIdx="2" presStyleCnt="3">
        <dgm:presLayoutVars>
          <dgm:bulletEnabled val="1"/>
        </dgm:presLayoutVars>
      </dgm:prSet>
      <dgm:spPr/>
    </dgm:pt>
  </dgm:ptLst>
  <dgm:cxnLst>
    <dgm:cxn modelId="{5083C926-36FE-4582-AE56-36071F2E6A18}" type="presOf" srcId="{7777C6F6-5962-44F0-BE63-28A821F6D15C}" destId="{8A2CFE43-FD09-4F14-BFDD-3389800AD3EF}" srcOrd="0" destOrd="0" presId="urn:microsoft.com/office/officeart/2005/8/layout/process4"/>
    <dgm:cxn modelId="{8334F927-A573-4547-A778-1AB47F36F2BE}" srcId="{4464AD27-C3AB-4CD4-989D-2819B509C3AB}" destId="{41122F3F-DAF7-4DC5-A733-EB7464049E5A}" srcOrd="2" destOrd="0" parTransId="{8334F603-2515-4B18-9F98-64140973F8C2}" sibTransId="{84AAE7C4-2FBB-439D-A223-B5B7F104FB8C}"/>
    <dgm:cxn modelId="{F70ABB2E-B79F-4F1D-8B27-E5C8230C2F3B}" srcId="{41122F3F-DAF7-4DC5-A733-EB7464049E5A}" destId="{4A445885-6893-477F-AA98-9629A67E9529}" srcOrd="0" destOrd="0" parTransId="{22734CAD-FDC1-4105-B8F5-AF165D2E323D}" sibTransId="{2464FA6E-0F26-4148-BA3C-961D983FF6A4}"/>
    <dgm:cxn modelId="{5B88C32F-C21F-4A46-9D3A-853D2DEE8170}" type="presOf" srcId="{41122F3F-DAF7-4DC5-A733-EB7464049E5A}" destId="{C8181D42-C2F7-413D-9811-6674C4F5E012}" srcOrd="0" destOrd="0" presId="urn:microsoft.com/office/officeart/2005/8/layout/process4"/>
    <dgm:cxn modelId="{D8F07A34-432D-4DD8-A553-0E5C1A419826}" type="presOf" srcId="{9BE3615F-6288-4DA3-9765-FD0C1B5B578F}" destId="{18F20B82-F4C2-482E-9DA4-650987EB9D5E}" srcOrd="0" destOrd="0" presId="urn:microsoft.com/office/officeart/2005/8/layout/process4"/>
    <dgm:cxn modelId="{3B86155E-9E8B-48A4-9CAF-AE546CB3DE74}" srcId="{79754FA2-7C40-4672-B82C-CF74C4598171}" destId="{2296229C-B2CC-4E47-8E00-9B9B506F3DB8}" srcOrd="0" destOrd="0" parTransId="{A4D4A367-7E20-4A02-A734-A04009FC3A9D}" sibTransId="{9C0CEB70-E146-47C7-A9B9-F3281D6DF682}"/>
    <dgm:cxn modelId="{3252DF60-55DD-46E5-AC55-0EC9C0BDC765}" type="presOf" srcId="{7777C6F6-5962-44F0-BE63-28A821F6D15C}" destId="{0F293C4C-0CEE-4443-858E-F8378771511C}" srcOrd="1" destOrd="0" presId="urn:microsoft.com/office/officeart/2005/8/layout/process4"/>
    <dgm:cxn modelId="{A5010462-6FC8-46D9-8012-90313973D5AF}" type="presOf" srcId="{79754FA2-7C40-4672-B82C-CF74C4598171}" destId="{35138B2F-0F4E-487B-9DDC-AB0319F8E5F6}" srcOrd="0" destOrd="0" presId="urn:microsoft.com/office/officeart/2005/8/layout/process4"/>
    <dgm:cxn modelId="{315E714A-CE79-4ECF-9290-E73E7FA82D56}" type="presOf" srcId="{41122F3F-DAF7-4DC5-A733-EB7464049E5A}" destId="{547241C2-2562-408E-9BB7-5045AD7DFD2F}" srcOrd="1" destOrd="0" presId="urn:microsoft.com/office/officeart/2005/8/layout/process4"/>
    <dgm:cxn modelId="{A706026F-D6A2-43AC-9DF0-37917775F20B}" type="presOf" srcId="{4464AD27-C3AB-4CD4-989D-2819B509C3AB}" destId="{5A54FB74-123C-4D66-B399-D648245E3318}" srcOrd="0" destOrd="0" presId="urn:microsoft.com/office/officeart/2005/8/layout/process4"/>
    <dgm:cxn modelId="{9FC55254-4F94-4203-8A57-4FD5566E1C7E}" srcId="{4464AD27-C3AB-4CD4-989D-2819B509C3AB}" destId="{79754FA2-7C40-4672-B82C-CF74C4598171}" srcOrd="1" destOrd="0" parTransId="{F76C2B28-E7A8-462E-8FC5-2528935180D4}" sibTransId="{E3A8247A-7FD4-4A43-9F54-37746DDB7871}"/>
    <dgm:cxn modelId="{3FED9E78-0BA0-48C5-98C0-6751EF809CA3}" srcId="{4464AD27-C3AB-4CD4-989D-2819B509C3AB}" destId="{7777C6F6-5962-44F0-BE63-28A821F6D15C}" srcOrd="0" destOrd="0" parTransId="{CDA28EBB-FC8C-4B6D-9A74-A7B430F7E56C}" sibTransId="{71933FB0-376B-4339-B8CD-1034C8230C08}"/>
    <dgm:cxn modelId="{A818015A-6BBC-4877-803E-20CDE7C33436}" type="presOf" srcId="{79754FA2-7C40-4672-B82C-CF74C4598171}" destId="{11DDA7E7-D329-49A6-A120-FD7D1814A33E}" srcOrd="1" destOrd="0" presId="urn:microsoft.com/office/officeart/2005/8/layout/process4"/>
    <dgm:cxn modelId="{7689D4AC-89F8-4335-8F30-BA9081F607DA}" srcId="{7777C6F6-5962-44F0-BE63-28A821F6D15C}" destId="{9BE3615F-6288-4DA3-9765-FD0C1B5B578F}" srcOrd="0" destOrd="0" parTransId="{405AAEAA-B469-4320-8A26-9500C88E2E27}" sibTransId="{60F1D66D-D073-4884-BEE4-0928692DBD21}"/>
    <dgm:cxn modelId="{DB8202BB-ED83-4B58-AD3D-FF3064DAA701}" type="presOf" srcId="{4A445885-6893-477F-AA98-9629A67E9529}" destId="{4AA2AE95-2638-4E7C-9706-D51348ED33B0}" srcOrd="0" destOrd="0" presId="urn:microsoft.com/office/officeart/2005/8/layout/process4"/>
    <dgm:cxn modelId="{5D2D11DC-3CAB-4799-A262-6FEFBBE0AB13}" type="presOf" srcId="{2296229C-B2CC-4E47-8E00-9B9B506F3DB8}" destId="{846070DB-4586-4934-9213-08BB5188B24D}" srcOrd="0" destOrd="0" presId="urn:microsoft.com/office/officeart/2005/8/layout/process4"/>
    <dgm:cxn modelId="{4BA2E089-F632-4D64-8EE9-3D9C408F73C1}" type="presParOf" srcId="{5A54FB74-123C-4D66-B399-D648245E3318}" destId="{22411A19-6BF2-4408-A49C-F7E5AF231783}" srcOrd="0" destOrd="0" presId="urn:microsoft.com/office/officeart/2005/8/layout/process4"/>
    <dgm:cxn modelId="{CFC660BB-1F55-4C87-8BAB-3FB6204D57BE}" type="presParOf" srcId="{22411A19-6BF2-4408-A49C-F7E5AF231783}" destId="{C8181D42-C2F7-413D-9811-6674C4F5E012}" srcOrd="0" destOrd="0" presId="urn:microsoft.com/office/officeart/2005/8/layout/process4"/>
    <dgm:cxn modelId="{D9EC68C1-3913-4813-BAAD-4BBF72AF7854}" type="presParOf" srcId="{22411A19-6BF2-4408-A49C-F7E5AF231783}" destId="{547241C2-2562-408E-9BB7-5045AD7DFD2F}" srcOrd="1" destOrd="0" presId="urn:microsoft.com/office/officeart/2005/8/layout/process4"/>
    <dgm:cxn modelId="{619A2690-AFC1-422A-9594-8DC13AE69F8D}" type="presParOf" srcId="{22411A19-6BF2-4408-A49C-F7E5AF231783}" destId="{9E2C5A5C-4A91-41DA-ADC7-450A2C9A0A0A}" srcOrd="2" destOrd="0" presId="urn:microsoft.com/office/officeart/2005/8/layout/process4"/>
    <dgm:cxn modelId="{7E410131-5160-4BDF-AE18-8FE37983BBEB}" type="presParOf" srcId="{9E2C5A5C-4A91-41DA-ADC7-450A2C9A0A0A}" destId="{4AA2AE95-2638-4E7C-9706-D51348ED33B0}" srcOrd="0" destOrd="0" presId="urn:microsoft.com/office/officeart/2005/8/layout/process4"/>
    <dgm:cxn modelId="{C098D09F-5D33-4D91-95A4-5540775F1136}" type="presParOf" srcId="{5A54FB74-123C-4D66-B399-D648245E3318}" destId="{25ADB6E5-9F35-4F0A-B2E0-A7CA292B68F0}" srcOrd="1" destOrd="0" presId="urn:microsoft.com/office/officeart/2005/8/layout/process4"/>
    <dgm:cxn modelId="{E3A4CD99-749E-4195-A245-26A21B0834E9}" type="presParOf" srcId="{5A54FB74-123C-4D66-B399-D648245E3318}" destId="{FDF73713-DE46-429F-81A7-C291852E03F9}" srcOrd="2" destOrd="0" presId="urn:microsoft.com/office/officeart/2005/8/layout/process4"/>
    <dgm:cxn modelId="{1E22DF00-B715-421E-A3AC-562BE83296FC}" type="presParOf" srcId="{FDF73713-DE46-429F-81A7-C291852E03F9}" destId="{35138B2F-0F4E-487B-9DDC-AB0319F8E5F6}" srcOrd="0" destOrd="0" presId="urn:microsoft.com/office/officeart/2005/8/layout/process4"/>
    <dgm:cxn modelId="{EB959D93-B530-4AAC-956F-BCBF19D7EF14}" type="presParOf" srcId="{FDF73713-DE46-429F-81A7-C291852E03F9}" destId="{11DDA7E7-D329-49A6-A120-FD7D1814A33E}" srcOrd="1" destOrd="0" presId="urn:microsoft.com/office/officeart/2005/8/layout/process4"/>
    <dgm:cxn modelId="{E4A13269-A254-43FF-B543-F86AC53055BA}" type="presParOf" srcId="{FDF73713-DE46-429F-81A7-C291852E03F9}" destId="{CB1E24D4-A311-4987-997C-5FF874134365}" srcOrd="2" destOrd="0" presId="urn:microsoft.com/office/officeart/2005/8/layout/process4"/>
    <dgm:cxn modelId="{0A596EF2-FB26-4D80-B000-6D0A2F135370}" type="presParOf" srcId="{CB1E24D4-A311-4987-997C-5FF874134365}" destId="{846070DB-4586-4934-9213-08BB5188B24D}" srcOrd="0" destOrd="0" presId="urn:microsoft.com/office/officeart/2005/8/layout/process4"/>
    <dgm:cxn modelId="{E29FD4ED-672D-4F07-8199-D6ADF205AEED}" type="presParOf" srcId="{5A54FB74-123C-4D66-B399-D648245E3318}" destId="{A25AD9F2-B183-4359-BC88-63C7C025DFE1}" srcOrd="3" destOrd="0" presId="urn:microsoft.com/office/officeart/2005/8/layout/process4"/>
    <dgm:cxn modelId="{939A1E28-3B81-455E-8555-4B0E64D84280}" type="presParOf" srcId="{5A54FB74-123C-4D66-B399-D648245E3318}" destId="{44FC48AA-44B9-4757-A4AB-24C49953350F}" srcOrd="4" destOrd="0" presId="urn:microsoft.com/office/officeart/2005/8/layout/process4"/>
    <dgm:cxn modelId="{029F1554-6003-431B-A063-C288BC8B696F}" type="presParOf" srcId="{44FC48AA-44B9-4757-A4AB-24C49953350F}" destId="{8A2CFE43-FD09-4F14-BFDD-3389800AD3EF}" srcOrd="0" destOrd="0" presId="urn:microsoft.com/office/officeart/2005/8/layout/process4"/>
    <dgm:cxn modelId="{4EB0513B-D6DB-4223-B1A3-03F5DAFA4933}" type="presParOf" srcId="{44FC48AA-44B9-4757-A4AB-24C49953350F}" destId="{0F293C4C-0CEE-4443-858E-F8378771511C}" srcOrd="1" destOrd="0" presId="urn:microsoft.com/office/officeart/2005/8/layout/process4"/>
    <dgm:cxn modelId="{2DDED84C-85E4-42E0-B422-5605B939FF63}" type="presParOf" srcId="{44FC48AA-44B9-4757-A4AB-24C49953350F}" destId="{1353D6ED-FFFF-49E7-B8D4-B4038030F288}" srcOrd="2" destOrd="0" presId="urn:microsoft.com/office/officeart/2005/8/layout/process4"/>
    <dgm:cxn modelId="{0691DFF3-B823-47D8-9CFD-90570996FA86}" type="presParOf" srcId="{1353D6ED-FFFF-49E7-B8D4-B4038030F288}" destId="{18F20B82-F4C2-482E-9DA4-650987EB9D5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241C2-2562-408E-9BB7-5045AD7DFD2F}">
      <dsp:nvSpPr>
        <dsp:cNvPr id="0" name=""/>
        <dsp:cNvSpPr/>
      </dsp:nvSpPr>
      <dsp:spPr>
        <a:xfrm>
          <a:off x="0" y="4078917"/>
          <a:ext cx="5310092" cy="133879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GB" sz="2500" kern="1200" dirty="0">
              <a:latin typeface="GRIFTER" pitchFamily="50" charset="0"/>
            </a:rPr>
            <a:t>Pre-Sleep</a:t>
          </a:r>
        </a:p>
      </dsp:txBody>
      <dsp:txXfrm>
        <a:off x="0" y="4078917"/>
        <a:ext cx="5310092" cy="722947"/>
      </dsp:txXfrm>
    </dsp:sp>
    <dsp:sp modelId="{4AA2AE95-2638-4E7C-9706-D51348ED33B0}">
      <dsp:nvSpPr>
        <dsp:cNvPr id="0" name=""/>
        <dsp:cNvSpPr/>
      </dsp:nvSpPr>
      <dsp:spPr>
        <a:xfrm>
          <a:off x="0" y="4802820"/>
          <a:ext cx="5310092" cy="61584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ontserrat" pitchFamily="2" charset="0"/>
            </a:rPr>
            <a:t>2-hours before sleep</a:t>
          </a:r>
          <a:br>
            <a:rPr lang="en-GB" sz="1400" kern="1200" dirty="0">
              <a:latin typeface="Montserrat" pitchFamily="2" charset="0"/>
            </a:rPr>
          </a:br>
          <a:r>
            <a:rPr lang="en-GB" sz="1400" kern="1200" dirty="0">
              <a:latin typeface="Montserrat" pitchFamily="2" charset="0"/>
            </a:rPr>
            <a:t>Blue-depleted light, ready for deeper sleep</a:t>
          </a:r>
        </a:p>
      </dsp:txBody>
      <dsp:txXfrm>
        <a:off x="0" y="4802820"/>
        <a:ext cx="5310092" cy="615844"/>
      </dsp:txXfrm>
    </dsp:sp>
    <dsp:sp modelId="{11DDA7E7-D329-49A6-A120-FD7D1814A33E}">
      <dsp:nvSpPr>
        <dsp:cNvPr id="0" name=""/>
        <dsp:cNvSpPr/>
      </dsp:nvSpPr>
      <dsp:spPr>
        <a:xfrm rot="10800000">
          <a:off x="0" y="2039937"/>
          <a:ext cx="5310092" cy="2059061"/>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GB" sz="2500" kern="1200" dirty="0">
              <a:latin typeface="GRIFTER" pitchFamily="50" charset="0"/>
            </a:rPr>
            <a:t>Evening Transition</a:t>
          </a:r>
        </a:p>
      </dsp:txBody>
      <dsp:txXfrm rot="-10800000">
        <a:off x="0" y="2039937"/>
        <a:ext cx="5310092" cy="722730"/>
      </dsp:txXfrm>
    </dsp:sp>
    <dsp:sp modelId="{846070DB-4586-4934-9213-08BB5188B24D}">
      <dsp:nvSpPr>
        <dsp:cNvPr id="0" name=""/>
        <dsp:cNvSpPr/>
      </dsp:nvSpPr>
      <dsp:spPr>
        <a:xfrm>
          <a:off x="0" y="2762668"/>
          <a:ext cx="5310092" cy="61565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ontserrat" pitchFamily="2" charset="0"/>
            </a:rPr>
            <a:t>3-hours before sleep</a:t>
          </a:r>
          <a:br>
            <a:rPr lang="en-GB" sz="1400" kern="1200" dirty="0">
              <a:latin typeface="Montserrat" pitchFamily="2" charset="0"/>
            </a:rPr>
          </a:br>
          <a:r>
            <a:rPr lang="en-GB" sz="1400" kern="1200" dirty="0">
              <a:latin typeface="Montserrat" pitchFamily="2" charset="0"/>
            </a:rPr>
            <a:t>Transitions gradually from blue-enriched to blue-depleted light</a:t>
          </a:r>
        </a:p>
      </dsp:txBody>
      <dsp:txXfrm>
        <a:off x="0" y="2762668"/>
        <a:ext cx="5310092" cy="615659"/>
      </dsp:txXfrm>
    </dsp:sp>
    <dsp:sp modelId="{0F293C4C-0CEE-4443-858E-F8378771511C}">
      <dsp:nvSpPr>
        <dsp:cNvPr id="0" name=""/>
        <dsp:cNvSpPr/>
      </dsp:nvSpPr>
      <dsp:spPr>
        <a:xfrm rot="10800000">
          <a:off x="0" y="0"/>
          <a:ext cx="5310092" cy="2059061"/>
        </a:xfrm>
        <a:prstGeom prst="upArrowCallou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GB" sz="2500" kern="1200" dirty="0">
              <a:latin typeface="GRIFTER" pitchFamily="50" charset="0"/>
            </a:rPr>
            <a:t>Workplace / Wake Up</a:t>
          </a:r>
        </a:p>
      </dsp:txBody>
      <dsp:txXfrm rot="-10800000">
        <a:off x="0" y="0"/>
        <a:ext cx="5310092" cy="722730"/>
      </dsp:txXfrm>
    </dsp:sp>
    <dsp:sp modelId="{18F20B82-F4C2-482E-9DA4-650987EB9D5E}">
      <dsp:nvSpPr>
        <dsp:cNvPr id="0" name=""/>
        <dsp:cNvSpPr/>
      </dsp:nvSpPr>
      <dsp:spPr>
        <a:xfrm>
          <a:off x="0" y="723688"/>
          <a:ext cx="5310092" cy="61565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ontserrat" pitchFamily="2" charset="0"/>
            </a:rPr>
            <a:t>Daytime</a:t>
          </a:r>
          <a:br>
            <a:rPr lang="en-GB" sz="1400" kern="1200" dirty="0">
              <a:latin typeface="Montserrat" pitchFamily="2" charset="0"/>
            </a:rPr>
          </a:br>
          <a:r>
            <a:rPr lang="en-GB" sz="1400" kern="1200" dirty="0" err="1">
              <a:latin typeface="Montserrat" pitchFamily="2" charset="0"/>
            </a:rPr>
            <a:t>Melagen</a:t>
          </a:r>
          <a:r>
            <a:rPr lang="en-GB" sz="1400" kern="1200" baseline="0" dirty="0">
              <a:latin typeface="Montserrat" pitchFamily="2" charset="0"/>
            </a:rPr>
            <a:t> blue-enriched for alertness</a:t>
          </a:r>
        </a:p>
      </dsp:txBody>
      <dsp:txXfrm>
        <a:off x="0" y="723688"/>
        <a:ext cx="5310092" cy="6156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145CBE-8BAD-4A1E-B03E-7A4519B97548}" type="datetimeFigureOut">
              <a:rPr lang="en-GB" smtClean="0"/>
              <a:t>09/02/2026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EB0568-6C85-4A84-95E1-E984E271C0D6}" type="slidenum">
              <a:rPr lang="en-GB" smtClean="0"/>
              <a:t>‹#›</a:t>
            </a:fld>
            <a:endParaRPr lang="en-GB"/>
          </a:p>
        </p:txBody>
      </p:sp>
    </p:spTree>
    <p:extLst>
      <p:ext uri="{BB962C8B-B14F-4D97-AF65-F5344CB8AC3E}">
        <p14:creationId xmlns:p14="http://schemas.microsoft.com/office/powerpoint/2010/main" val="11885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endParaRPr lang="en-GB" b="0" i="0" dirty="0">
              <a:solidFill>
                <a:srgbClr val="626262"/>
              </a:solidFill>
              <a:effectLst/>
              <a:latin typeface="Helvetica Neue"/>
            </a:endParaRPr>
          </a:p>
        </p:txBody>
      </p:sp>
      <p:sp>
        <p:nvSpPr>
          <p:cNvPr id="4" name="Slide Number Placeholder 3"/>
          <p:cNvSpPr>
            <a:spLocks noGrp="1"/>
          </p:cNvSpPr>
          <p:nvPr>
            <p:ph type="sldNum" sz="quarter" idx="5"/>
          </p:nvPr>
        </p:nvSpPr>
        <p:spPr/>
        <p:txBody>
          <a:bodyPr/>
          <a:lstStyle/>
          <a:p>
            <a:fld id="{09EB0568-6C85-4A84-95E1-E984E271C0D6}" type="slidenum">
              <a:rPr lang="en-GB" smtClean="0"/>
              <a:t>1</a:t>
            </a:fld>
            <a:endParaRPr lang="en-GB"/>
          </a:p>
        </p:txBody>
      </p:sp>
    </p:spTree>
    <p:extLst>
      <p:ext uri="{BB962C8B-B14F-4D97-AF65-F5344CB8AC3E}">
        <p14:creationId xmlns:p14="http://schemas.microsoft.com/office/powerpoint/2010/main" val="262314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EB0568-6C85-4A84-95E1-E984E271C0D6}" type="slidenum">
              <a:rPr lang="en-GB" smtClean="0"/>
              <a:t>11</a:t>
            </a:fld>
            <a:endParaRPr lang="en-GB"/>
          </a:p>
        </p:txBody>
      </p:sp>
    </p:spTree>
    <p:extLst>
      <p:ext uri="{BB962C8B-B14F-4D97-AF65-F5344CB8AC3E}">
        <p14:creationId xmlns:p14="http://schemas.microsoft.com/office/powerpoint/2010/main" val="2558776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AE6B2-1A15-6F40-3E6D-6C0ED74FE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5AE31-957C-B185-DBDA-B443DFD50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E95774-9CEF-7189-34DD-25293FFF423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47E9165-ECF1-408F-86EB-30B4929D7CBA}"/>
              </a:ext>
            </a:extLst>
          </p:cNvPr>
          <p:cNvSpPr>
            <a:spLocks noGrp="1"/>
          </p:cNvSpPr>
          <p:nvPr>
            <p:ph type="sldNum" sz="quarter" idx="5"/>
          </p:nvPr>
        </p:nvSpPr>
        <p:spPr/>
        <p:txBody>
          <a:bodyPr/>
          <a:lstStyle/>
          <a:p>
            <a:fld id="{09EB0568-6C85-4A84-95E1-E984E271C0D6}" type="slidenum">
              <a:rPr lang="en-GB" smtClean="0"/>
              <a:t>12</a:t>
            </a:fld>
            <a:endParaRPr lang="en-GB"/>
          </a:p>
        </p:txBody>
      </p:sp>
    </p:spTree>
    <p:extLst>
      <p:ext uri="{BB962C8B-B14F-4D97-AF65-F5344CB8AC3E}">
        <p14:creationId xmlns:p14="http://schemas.microsoft.com/office/powerpoint/2010/main" val="4076803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EB0568-6C85-4A84-95E1-E984E271C0D6}" type="slidenum">
              <a:rPr lang="en-GB" smtClean="0"/>
              <a:t>15</a:t>
            </a:fld>
            <a:endParaRPr lang="en-GB"/>
          </a:p>
        </p:txBody>
      </p:sp>
    </p:spTree>
    <p:extLst>
      <p:ext uri="{BB962C8B-B14F-4D97-AF65-F5344CB8AC3E}">
        <p14:creationId xmlns:p14="http://schemas.microsoft.com/office/powerpoint/2010/main" val="1637127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endParaRPr lang="en-GB" dirty="0"/>
          </a:p>
        </p:txBody>
      </p:sp>
      <p:sp>
        <p:nvSpPr>
          <p:cNvPr id="4" name="Slide Number Placeholder 3"/>
          <p:cNvSpPr>
            <a:spLocks noGrp="1"/>
          </p:cNvSpPr>
          <p:nvPr>
            <p:ph type="sldNum" sz="quarter" idx="5"/>
          </p:nvPr>
        </p:nvSpPr>
        <p:spPr/>
        <p:txBody>
          <a:bodyPr/>
          <a:lstStyle/>
          <a:p>
            <a:fld id="{09EB0568-6C85-4A84-95E1-E984E271C0D6}" type="slidenum">
              <a:rPr lang="en-GB" smtClean="0"/>
              <a:t>16</a:t>
            </a:fld>
            <a:endParaRPr lang="en-GB"/>
          </a:p>
        </p:txBody>
      </p:sp>
    </p:spTree>
    <p:extLst>
      <p:ext uri="{BB962C8B-B14F-4D97-AF65-F5344CB8AC3E}">
        <p14:creationId xmlns:p14="http://schemas.microsoft.com/office/powerpoint/2010/main" val="119392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EB0568-6C85-4A84-95E1-E984E271C0D6}" type="slidenum">
              <a:rPr lang="en-GB" smtClean="0"/>
              <a:t>17</a:t>
            </a:fld>
            <a:endParaRPr lang="en-GB"/>
          </a:p>
        </p:txBody>
      </p:sp>
    </p:spTree>
    <p:extLst>
      <p:ext uri="{BB962C8B-B14F-4D97-AF65-F5344CB8AC3E}">
        <p14:creationId xmlns:p14="http://schemas.microsoft.com/office/powerpoint/2010/main" val="2078478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effectLst/>
            </a:endParaRPr>
          </a:p>
        </p:txBody>
      </p:sp>
      <p:sp>
        <p:nvSpPr>
          <p:cNvPr id="4" name="Slide Number Placeholder 3"/>
          <p:cNvSpPr>
            <a:spLocks noGrp="1"/>
          </p:cNvSpPr>
          <p:nvPr>
            <p:ph type="sldNum" sz="quarter" idx="5"/>
          </p:nvPr>
        </p:nvSpPr>
        <p:spPr/>
        <p:txBody>
          <a:bodyPr/>
          <a:lstStyle/>
          <a:p>
            <a:fld id="{09EB0568-6C85-4A84-95E1-E984E271C0D6}" type="slidenum">
              <a:rPr lang="en-GB" smtClean="0"/>
              <a:t>2</a:t>
            </a:fld>
            <a:endParaRPr lang="en-GB"/>
          </a:p>
        </p:txBody>
      </p:sp>
    </p:spTree>
    <p:extLst>
      <p:ext uri="{BB962C8B-B14F-4D97-AF65-F5344CB8AC3E}">
        <p14:creationId xmlns:p14="http://schemas.microsoft.com/office/powerpoint/2010/main" val="3659625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EB0568-6C85-4A84-95E1-E984E271C0D6}" type="slidenum">
              <a:rPr lang="en-GB" smtClean="0"/>
              <a:t>3</a:t>
            </a:fld>
            <a:endParaRPr lang="en-GB"/>
          </a:p>
        </p:txBody>
      </p:sp>
    </p:spTree>
    <p:extLst>
      <p:ext uri="{BB962C8B-B14F-4D97-AF65-F5344CB8AC3E}">
        <p14:creationId xmlns:p14="http://schemas.microsoft.com/office/powerpoint/2010/main" val="428446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9EB0568-6C85-4A84-95E1-E984E271C0D6}" type="slidenum">
              <a:rPr lang="en-GB" smtClean="0"/>
              <a:t>4</a:t>
            </a:fld>
            <a:endParaRPr lang="en-GB"/>
          </a:p>
        </p:txBody>
      </p:sp>
    </p:spTree>
    <p:extLst>
      <p:ext uri="{BB962C8B-B14F-4D97-AF65-F5344CB8AC3E}">
        <p14:creationId xmlns:p14="http://schemas.microsoft.com/office/powerpoint/2010/main" val="119392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EB0568-6C85-4A84-95E1-E984E271C0D6}" type="slidenum">
              <a:rPr lang="en-GB" smtClean="0"/>
              <a:t>5</a:t>
            </a:fld>
            <a:endParaRPr lang="en-GB"/>
          </a:p>
        </p:txBody>
      </p:sp>
    </p:spTree>
    <p:extLst>
      <p:ext uri="{BB962C8B-B14F-4D97-AF65-F5344CB8AC3E}">
        <p14:creationId xmlns:p14="http://schemas.microsoft.com/office/powerpoint/2010/main" val="1741929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43407-A976-732F-B78C-4E8B60A83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A19C4-D2D7-D17F-8A7B-E40D452D6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A508BC-F49F-D4F9-A329-46A69304E52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F936472-F742-A732-412E-F453A4564F82}"/>
              </a:ext>
            </a:extLst>
          </p:cNvPr>
          <p:cNvSpPr>
            <a:spLocks noGrp="1"/>
          </p:cNvSpPr>
          <p:nvPr>
            <p:ph type="sldNum" sz="quarter" idx="5"/>
          </p:nvPr>
        </p:nvSpPr>
        <p:spPr/>
        <p:txBody>
          <a:bodyPr/>
          <a:lstStyle/>
          <a:p>
            <a:fld id="{09EB0568-6C85-4A84-95E1-E984E271C0D6}" type="slidenum">
              <a:rPr lang="en-GB" smtClean="0"/>
              <a:t>7</a:t>
            </a:fld>
            <a:endParaRPr lang="en-GB"/>
          </a:p>
        </p:txBody>
      </p:sp>
    </p:spTree>
    <p:extLst>
      <p:ext uri="{BB962C8B-B14F-4D97-AF65-F5344CB8AC3E}">
        <p14:creationId xmlns:p14="http://schemas.microsoft.com/office/powerpoint/2010/main" val="174194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192D-F0A8-C7D1-9F5A-792F27A5F4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3DDF2-BE1E-2C9C-742A-0656F1D530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8DCFD-4D93-15B7-E279-94947A26127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D6DE6D-5F30-6CAB-7BDA-A8F07E8F6A60}"/>
              </a:ext>
            </a:extLst>
          </p:cNvPr>
          <p:cNvSpPr>
            <a:spLocks noGrp="1"/>
          </p:cNvSpPr>
          <p:nvPr>
            <p:ph type="sldNum" sz="quarter" idx="5"/>
          </p:nvPr>
        </p:nvSpPr>
        <p:spPr/>
        <p:txBody>
          <a:bodyPr/>
          <a:lstStyle/>
          <a:p>
            <a:fld id="{09EB0568-6C85-4A84-95E1-E984E271C0D6}" type="slidenum">
              <a:rPr lang="en-GB" smtClean="0"/>
              <a:t>8</a:t>
            </a:fld>
            <a:endParaRPr lang="en-GB"/>
          </a:p>
        </p:txBody>
      </p:sp>
    </p:spTree>
    <p:extLst>
      <p:ext uri="{BB962C8B-B14F-4D97-AF65-F5344CB8AC3E}">
        <p14:creationId xmlns:p14="http://schemas.microsoft.com/office/powerpoint/2010/main" val="2334464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64E69-45D4-6799-A1F2-AA3E1B7170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26495-599A-971F-0D91-FF3E7A799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C24A22-7443-FEE1-BBCF-F559D61C666F}"/>
              </a:ext>
            </a:extLst>
          </p:cNvPr>
          <p:cNvSpPr>
            <a:spLocks noGrp="1"/>
          </p:cNvSpPr>
          <p:nvPr>
            <p:ph type="body" idx="1"/>
          </p:nvPr>
        </p:nvSpPr>
        <p:spPr/>
        <p:txBody>
          <a:bodyPr/>
          <a:lstStyle/>
          <a:p>
            <a:r>
              <a:rPr lang="en-GB" sz="1800" b="0" i="0" u="none" strike="noStrike" dirty="0">
                <a:solidFill>
                  <a:srgbClr val="000000"/>
                </a:solidFill>
                <a:effectLst/>
                <a:latin typeface="Montserrat" pitchFamily="2" charset="0"/>
              </a:rPr>
              <a:t>Lighting affects more than just what we see. In mental and secure healthcare, where well-being and safety must be balanced, it’s also a powerful tool for healing, sleep, cognition, and behavioural stability. Did you know the right lighting can reduce falls by over 40% in aged care facilities? Or that it can improve mood and reduce aggression in secure mental health environments?</a:t>
            </a:r>
          </a:p>
          <a:p>
            <a:endParaRPr lang="en-GB" sz="1800" b="0" i="0" u="none" strike="noStrike" baseline="0" dirty="0">
              <a:solidFill>
                <a:srgbClr val="000000"/>
              </a:solidFill>
              <a:effectLst/>
              <a:latin typeface="Montserrat" pitchFamily="2" charset="0"/>
            </a:endParaRPr>
          </a:p>
          <a:p>
            <a:r>
              <a:rPr lang="en-GB" sz="1800" b="0" i="0" u="none" strike="noStrike" baseline="0" dirty="0">
                <a:solidFill>
                  <a:srgbClr val="4C4C4E"/>
                </a:solidFill>
                <a:latin typeface="Swis721 BT" panose="020B0504020202020204" pitchFamily="34" charset="0"/>
              </a:rPr>
              <a:t>The most recent Alertness CRC and Monash University research shows that blue light can significantly suppress melatonin. Exposure to blue light can in some individuals, cause the rise of melatonin to occur up to 2 hours later and reduce the amount of slow-wave activity during sleep by 20%. </a:t>
            </a:r>
          </a:p>
          <a:p>
            <a:endParaRPr lang="en-GB" sz="1800" b="0" i="0" u="none" strike="noStrike" baseline="0" dirty="0">
              <a:solidFill>
                <a:srgbClr val="4C4C4E"/>
              </a:solidFill>
              <a:latin typeface="Swis721 BT" panose="020B0504020202020204" pitchFamily="34" charset="0"/>
            </a:endParaRPr>
          </a:p>
          <a:p>
            <a:pPr rtl="0">
              <a:spcBef>
                <a:spcPts val="1200"/>
              </a:spcBef>
              <a:spcAft>
                <a:spcPts val="1200"/>
              </a:spcAft>
            </a:pPr>
            <a:r>
              <a:rPr lang="en-GB" sz="1800" b="0" i="0" u="none" strike="noStrike" dirty="0">
                <a:solidFill>
                  <a:srgbClr val="000000"/>
                </a:solidFill>
                <a:effectLst/>
                <a:latin typeface="Montserrat" pitchFamily="2" charset="0"/>
              </a:rPr>
              <a:t>Light exposure can be linked to:</a:t>
            </a:r>
            <a:endParaRPr lang="en-GB" sz="2800" b="0" dirty="0">
              <a:effectLst/>
            </a:endParaRPr>
          </a:p>
          <a:p>
            <a:pPr rtl="0">
              <a:spcBef>
                <a:spcPts val="1200"/>
              </a:spcBef>
              <a:spcAft>
                <a:spcPts val="1200"/>
              </a:spcAft>
            </a:pPr>
            <a:r>
              <a:rPr lang="en-GB" sz="1800" b="0" i="0" u="none" strike="noStrike" dirty="0">
                <a:solidFill>
                  <a:srgbClr val="000000"/>
                </a:solidFill>
                <a:effectLst/>
                <a:latin typeface="Montserrat" pitchFamily="2" charset="0"/>
              </a:rPr>
              <a:t>Mood disorders (depression, anxiety)</a:t>
            </a:r>
            <a:br>
              <a:rPr lang="en-GB" sz="1800" b="0" i="0" u="none" strike="noStrike" dirty="0">
                <a:solidFill>
                  <a:srgbClr val="000000"/>
                </a:solidFill>
                <a:effectLst/>
                <a:latin typeface="Montserrat" pitchFamily="2" charset="0"/>
              </a:rPr>
            </a:br>
            <a:r>
              <a:rPr lang="en-GB" sz="1800" b="0" i="0" u="none" strike="noStrike" dirty="0">
                <a:solidFill>
                  <a:srgbClr val="000000"/>
                </a:solidFill>
                <a:effectLst/>
                <a:latin typeface="Montserrat" pitchFamily="2" charset="0"/>
              </a:rPr>
              <a:t>Sleep quality and emotional regulation</a:t>
            </a:r>
            <a:br>
              <a:rPr lang="en-GB" sz="1800" b="0" i="0" u="none" strike="noStrike" dirty="0">
                <a:solidFill>
                  <a:srgbClr val="000000"/>
                </a:solidFill>
                <a:effectLst/>
                <a:latin typeface="Montserrat" pitchFamily="2" charset="0"/>
              </a:rPr>
            </a:br>
            <a:r>
              <a:rPr lang="en-GB" sz="1800" b="0" i="0" u="none" strike="noStrike" dirty="0">
                <a:solidFill>
                  <a:srgbClr val="000000"/>
                </a:solidFill>
                <a:effectLst/>
                <a:latin typeface="Montserrat" pitchFamily="2" charset="0"/>
              </a:rPr>
              <a:t>Agitation, disorientation, and safety at night</a:t>
            </a:r>
            <a:br>
              <a:rPr lang="en-GB" sz="1800" b="0" i="0" u="none" strike="noStrike" dirty="0">
                <a:solidFill>
                  <a:srgbClr val="000000"/>
                </a:solidFill>
                <a:effectLst/>
                <a:latin typeface="Montserrat" pitchFamily="2" charset="0"/>
              </a:rPr>
            </a:br>
            <a:endParaRPr lang="en-GB" sz="1800" b="0" i="0" u="none" strike="noStrike" baseline="0" dirty="0">
              <a:solidFill>
                <a:srgbClr val="4C4C4E"/>
              </a:solidFill>
              <a:latin typeface="Swis721 BT" panose="020B0504020202020204" pitchFamily="34" charset="0"/>
            </a:endParaRPr>
          </a:p>
          <a:p>
            <a:endParaRPr lang="en-GB" sz="1800" b="0" i="0" u="none" strike="noStrike" baseline="0" dirty="0">
              <a:solidFill>
                <a:srgbClr val="4C4C4E"/>
              </a:solidFill>
              <a:latin typeface="Swis721 BT" panose="020B0504020202020204" pitchFamily="34" charset="0"/>
            </a:endParaRPr>
          </a:p>
          <a:p>
            <a:endParaRPr lang="en-GB" dirty="0"/>
          </a:p>
        </p:txBody>
      </p:sp>
      <p:sp>
        <p:nvSpPr>
          <p:cNvPr id="4" name="Slide Number Placeholder 3">
            <a:extLst>
              <a:ext uri="{FF2B5EF4-FFF2-40B4-BE49-F238E27FC236}">
                <a16:creationId xmlns:a16="http://schemas.microsoft.com/office/drawing/2014/main" id="{D5E81C6E-B1C9-F794-2307-8D70B46DC01A}"/>
              </a:ext>
            </a:extLst>
          </p:cNvPr>
          <p:cNvSpPr>
            <a:spLocks noGrp="1"/>
          </p:cNvSpPr>
          <p:nvPr>
            <p:ph type="sldNum" sz="quarter" idx="5"/>
          </p:nvPr>
        </p:nvSpPr>
        <p:spPr/>
        <p:txBody>
          <a:bodyPr/>
          <a:lstStyle/>
          <a:p>
            <a:fld id="{09EB0568-6C85-4A84-95E1-E984E271C0D6}" type="slidenum">
              <a:rPr lang="en-GB" smtClean="0"/>
              <a:t>9</a:t>
            </a:fld>
            <a:endParaRPr lang="en-GB"/>
          </a:p>
        </p:txBody>
      </p:sp>
    </p:spTree>
    <p:extLst>
      <p:ext uri="{BB962C8B-B14F-4D97-AF65-F5344CB8AC3E}">
        <p14:creationId xmlns:p14="http://schemas.microsoft.com/office/powerpoint/2010/main" val="1290976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E4375-04FF-10D1-2EF5-EFD815158D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825BF8-3E16-5613-3635-2E1CD00968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EB82E3-ED03-3BF9-181F-413A663AEFD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51D1753-50E4-24BA-2020-16E3984DB06C}"/>
              </a:ext>
            </a:extLst>
          </p:cNvPr>
          <p:cNvSpPr>
            <a:spLocks noGrp="1"/>
          </p:cNvSpPr>
          <p:nvPr>
            <p:ph type="sldNum" sz="quarter" idx="5"/>
          </p:nvPr>
        </p:nvSpPr>
        <p:spPr/>
        <p:txBody>
          <a:bodyPr/>
          <a:lstStyle/>
          <a:p>
            <a:fld id="{09EB0568-6C85-4A84-95E1-E984E271C0D6}" type="slidenum">
              <a:rPr lang="en-GB" smtClean="0"/>
              <a:t>10</a:t>
            </a:fld>
            <a:endParaRPr lang="en-GB"/>
          </a:p>
        </p:txBody>
      </p:sp>
    </p:spTree>
    <p:extLst>
      <p:ext uri="{BB962C8B-B14F-4D97-AF65-F5344CB8AC3E}">
        <p14:creationId xmlns:p14="http://schemas.microsoft.com/office/powerpoint/2010/main" val="3898050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8675-266B-8943-AEF5-1A329B8CC475}"/>
              </a:ext>
            </a:extLst>
          </p:cNvPr>
          <p:cNvSpPr>
            <a:spLocks noGrp="1"/>
          </p:cNvSpPr>
          <p:nvPr>
            <p:ph type="ctrTitle" hasCustomPrompt="1"/>
          </p:nvPr>
        </p:nvSpPr>
        <p:spPr>
          <a:xfrm>
            <a:off x="1524000" y="2584579"/>
            <a:ext cx="9144000" cy="925383"/>
          </a:xfrm>
          <a:prstGeom prst="rect">
            <a:avLst/>
          </a:prstGeom>
        </p:spPr>
        <p:txBody>
          <a:bodyPr anchor="b">
            <a:normAutofit/>
          </a:bodyPr>
          <a:lstStyle>
            <a:lvl1pPr algn="ctr">
              <a:defRPr sz="4800" b="1">
                <a:latin typeface="Arial" panose="020B0604020202020204" pitchFamily="34" charset="0"/>
                <a:cs typeface="Arial" panose="020B0604020202020204" pitchFamily="34" charset="0"/>
              </a:defRPr>
            </a:lvl1pPr>
          </a:lstStyle>
          <a:p>
            <a:r>
              <a:rPr lang="en-GB" dirty="0"/>
              <a:t>Title Box</a:t>
            </a:r>
            <a:endParaRPr lang="en-US" dirty="0"/>
          </a:p>
        </p:txBody>
      </p:sp>
      <p:sp>
        <p:nvSpPr>
          <p:cNvPr id="3" name="Subtitle 2">
            <a:extLst>
              <a:ext uri="{FF2B5EF4-FFF2-40B4-BE49-F238E27FC236}">
                <a16:creationId xmlns:a16="http://schemas.microsoft.com/office/drawing/2014/main" id="{F3333120-65C6-AF4F-9354-D82D55EF01C5}"/>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400" b="0" i="0">
                <a:latin typeface="+mn-lt"/>
                <a:ea typeface="Helvetica Neue Light" panose="020004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Box</a:t>
            </a:r>
            <a:endParaRPr lang="en-US" dirty="0"/>
          </a:p>
        </p:txBody>
      </p:sp>
      <p:pic>
        <p:nvPicPr>
          <p:cNvPr id="7" name="Picture 6">
            <a:extLst>
              <a:ext uri="{FF2B5EF4-FFF2-40B4-BE49-F238E27FC236}">
                <a16:creationId xmlns:a16="http://schemas.microsoft.com/office/drawing/2014/main" id="{2AC12407-B8D0-42D7-84CA-E9F5B3ACECF3}"/>
              </a:ext>
            </a:extLst>
          </p:cNvPr>
          <p:cNvPicPr>
            <a:picLocks noChangeAspect="1"/>
          </p:cNvPicPr>
          <p:nvPr userDrawn="1"/>
        </p:nvPicPr>
        <p:blipFill>
          <a:blip r:embed="rId2"/>
          <a:stretch>
            <a:fillRect/>
          </a:stretch>
        </p:blipFill>
        <p:spPr>
          <a:xfrm>
            <a:off x="8147268" y="-648988"/>
            <a:ext cx="3900793" cy="2759910"/>
          </a:xfrm>
          <a:prstGeom prst="rect">
            <a:avLst/>
          </a:prstGeom>
        </p:spPr>
      </p:pic>
    </p:spTree>
    <p:extLst>
      <p:ext uri="{BB962C8B-B14F-4D97-AF65-F5344CB8AC3E}">
        <p14:creationId xmlns:p14="http://schemas.microsoft.com/office/powerpoint/2010/main" val="3145449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ption with Bullet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20F917D-E24F-4893-ACF1-1BF579B47907}"/>
              </a:ext>
            </a:extLst>
          </p:cNvPr>
          <p:cNvSpPr>
            <a:spLocks noGrp="1"/>
          </p:cNvSpPr>
          <p:nvPr>
            <p:ph idx="1" hasCustomPrompt="1"/>
          </p:nvPr>
        </p:nvSpPr>
        <p:spPr>
          <a:xfrm>
            <a:off x="5409783" y="1787278"/>
            <a:ext cx="6172200" cy="381158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Bullet Point</a:t>
            </a:r>
          </a:p>
          <a:p>
            <a:pPr lvl="1"/>
            <a:r>
              <a:rPr lang="en-GB" dirty="0"/>
              <a:t>Bullet Point</a:t>
            </a:r>
          </a:p>
          <a:p>
            <a:pPr lvl="2"/>
            <a:r>
              <a:rPr lang="en-GB" dirty="0"/>
              <a:t>Bullet Point</a:t>
            </a:r>
          </a:p>
          <a:p>
            <a:pPr lvl="3"/>
            <a:r>
              <a:rPr lang="en-GB" dirty="0"/>
              <a:t>Bullet Point</a:t>
            </a:r>
          </a:p>
          <a:p>
            <a:pPr lvl="4"/>
            <a:r>
              <a:rPr lang="en-GB" dirty="0"/>
              <a:t>Bullet Point</a:t>
            </a:r>
            <a:endParaRPr lang="en-US" dirty="0"/>
          </a:p>
        </p:txBody>
      </p:sp>
      <p:sp>
        <p:nvSpPr>
          <p:cNvPr id="10" name="Title 1">
            <a:extLst>
              <a:ext uri="{FF2B5EF4-FFF2-40B4-BE49-F238E27FC236}">
                <a16:creationId xmlns:a16="http://schemas.microsoft.com/office/drawing/2014/main" id="{4282B9EF-DABF-47B4-8689-6F58DB090F35}"/>
              </a:ext>
            </a:extLst>
          </p:cNvPr>
          <p:cNvSpPr>
            <a:spLocks noGrp="1"/>
          </p:cNvSpPr>
          <p:nvPr>
            <p:ph type="title" hasCustomPrompt="1"/>
          </p:nvPr>
        </p:nvSpPr>
        <p:spPr>
          <a:xfrm>
            <a:off x="554435" y="988561"/>
            <a:ext cx="4127734" cy="570123"/>
          </a:xfrm>
          <a:prstGeom prst="rect">
            <a:avLst/>
          </a:prstGeom>
        </p:spPr>
        <p:txBody>
          <a:bodyPr anchor="b"/>
          <a:lstStyle>
            <a:lvl1pPr>
              <a:defRPr sz="3200"/>
            </a:lvl1pPr>
          </a:lstStyle>
          <a:p>
            <a:r>
              <a:rPr lang="en-GB" dirty="0"/>
              <a:t>Title Box</a:t>
            </a:r>
            <a:endParaRPr lang="en-US" dirty="0"/>
          </a:p>
        </p:txBody>
      </p:sp>
      <p:sp>
        <p:nvSpPr>
          <p:cNvPr id="11" name="Text Placeholder 3">
            <a:extLst>
              <a:ext uri="{FF2B5EF4-FFF2-40B4-BE49-F238E27FC236}">
                <a16:creationId xmlns:a16="http://schemas.microsoft.com/office/drawing/2014/main" id="{A9F6FB1A-2846-4E0A-89A8-4FD8A027D98D}"/>
              </a:ext>
            </a:extLst>
          </p:cNvPr>
          <p:cNvSpPr>
            <a:spLocks noGrp="1"/>
          </p:cNvSpPr>
          <p:nvPr>
            <p:ph type="body" sz="half" idx="2" hasCustomPrompt="1"/>
          </p:nvPr>
        </p:nvSpPr>
        <p:spPr>
          <a:xfrm>
            <a:off x="554436" y="1787278"/>
            <a:ext cx="412773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Text Box</a:t>
            </a:r>
          </a:p>
        </p:txBody>
      </p:sp>
    </p:spTree>
    <p:extLst>
      <p:ext uri="{BB962C8B-B14F-4D97-AF65-F5344CB8AC3E}">
        <p14:creationId xmlns:p14="http://schemas.microsoft.com/office/powerpoint/2010/main" val="698059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aterm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829ACCE-00B4-4BD5-B5AB-36ECE5245D76}"/>
              </a:ext>
            </a:extLst>
          </p:cNvPr>
          <p:cNvSpPr>
            <a:spLocks noGrp="1"/>
          </p:cNvSpPr>
          <p:nvPr>
            <p:ph type="title" hasCustomPrompt="1"/>
          </p:nvPr>
        </p:nvSpPr>
        <p:spPr>
          <a:xfrm>
            <a:off x="554435" y="2795327"/>
            <a:ext cx="3932237" cy="570123"/>
          </a:xfrm>
          <a:prstGeom prst="rect">
            <a:avLst/>
          </a:prstGeom>
        </p:spPr>
        <p:txBody>
          <a:bodyPr anchor="b"/>
          <a:lstStyle>
            <a:lvl1pPr>
              <a:defRPr sz="3200"/>
            </a:lvl1pPr>
          </a:lstStyle>
          <a:p>
            <a:r>
              <a:rPr lang="en-GB" dirty="0"/>
              <a:t>Title Box</a:t>
            </a:r>
            <a:endParaRPr lang="en-US" dirty="0"/>
          </a:p>
        </p:txBody>
      </p:sp>
      <p:sp>
        <p:nvSpPr>
          <p:cNvPr id="7" name="Text Placeholder 3">
            <a:extLst>
              <a:ext uri="{FF2B5EF4-FFF2-40B4-BE49-F238E27FC236}">
                <a16:creationId xmlns:a16="http://schemas.microsoft.com/office/drawing/2014/main" id="{62CEF0D4-1729-451B-ACEB-9C10D04198EB}"/>
              </a:ext>
            </a:extLst>
          </p:cNvPr>
          <p:cNvSpPr>
            <a:spLocks noGrp="1"/>
          </p:cNvSpPr>
          <p:nvPr>
            <p:ph type="body" sz="half" idx="2" hasCustomPrompt="1"/>
          </p:nvPr>
        </p:nvSpPr>
        <p:spPr>
          <a:xfrm>
            <a:off x="554435" y="3594044"/>
            <a:ext cx="3932237" cy="310383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Text Box</a:t>
            </a:r>
          </a:p>
        </p:txBody>
      </p:sp>
    </p:spTree>
    <p:extLst>
      <p:ext uri="{BB962C8B-B14F-4D97-AF65-F5344CB8AC3E}">
        <p14:creationId xmlns:p14="http://schemas.microsoft.com/office/powerpoint/2010/main" val="1286071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termar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A48E56-E12C-4992-A4F7-88FB4EDF188A}"/>
              </a:ext>
            </a:extLst>
          </p:cNvPr>
          <p:cNvSpPr>
            <a:spLocks noGrp="1"/>
          </p:cNvSpPr>
          <p:nvPr>
            <p:ph type="title" hasCustomPrompt="1"/>
          </p:nvPr>
        </p:nvSpPr>
        <p:spPr>
          <a:xfrm>
            <a:off x="554435" y="2795327"/>
            <a:ext cx="3932237" cy="570123"/>
          </a:xfrm>
          <a:prstGeom prst="rect">
            <a:avLst/>
          </a:prstGeom>
        </p:spPr>
        <p:txBody>
          <a:bodyPr anchor="b"/>
          <a:lstStyle>
            <a:lvl1pPr>
              <a:defRPr sz="3200"/>
            </a:lvl1pPr>
          </a:lstStyle>
          <a:p>
            <a:r>
              <a:rPr lang="en-GB" dirty="0"/>
              <a:t>Title Box</a:t>
            </a:r>
            <a:endParaRPr lang="en-US" dirty="0"/>
          </a:p>
        </p:txBody>
      </p:sp>
      <p:sp>
        <p:nvSpPr>
          <p:cNvPr id="8" name="Text Placeholder 3">
            <a:extLst>
              <a:ext uri="{FF2B5EF4-FFF2-40B4-BE49-F238E27FC236}">
                <a16:creationId xmlns:a16="http://schemas.microsoft.com/office/drawing/2014/main" id="{D0CC84A5-C3B2-4875-914B-553C9E06406A}"/>
              </a:ext>
            </a:extLst>
          </p:cNvPr>
          <p:cNvSpPr>
            <a:spLocks noGrp="1"/>
          </p:cNvSpPr>
          <p:nvPr>
            <p:ph type="body" sz="half" idx="2" hasCustomPrompt="1"/>
          </p:nvPr>
        </p:nvSpPr>
        <p:spPr>
          <a:xfrm>
            <a:off x="554435" y="3594044"/>
            <a:ext cx="3932237" cy="310383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Text Box</a:t>
            </a:r>
          </a:p>
        </p:txBody>
      </p:sp>
    </p:spTree>
    <p:extLst>
      <p:ext uri="{BB962C8B-B14F-4D97-AF65-F5344CB8AC3E}">
        <p14:creationId xmlns:p14="http://schemas.microsoft.com/office/powerpoint/2010/main" val="3226959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Grey">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D7E605-7232-4436-9CF1-1E15945ECA46}"/>
              </a:ext>
            </a:extLst>
          </p:cNvPr>
          <p:cNvSpPr>
            <a:spLocks noGrp="1"/>
          </p:cNvSpPr>
          <p:nvPr>
            <p:ph type="title" hasCustomPrompt="1"/>
          </p:nvPr>
        </p:nvSpPr>
        <p:spPr>
          <a:xfrm>
            <a:off x="554435" y="988561"/>
            <a:ext cx="4127734" cy="570123"/>
          </a:xfrm>
          <a:prstGeom prst="rect">
            <a:avLst/>
          </a:prstGeom>
        </p:spPr>
        <p:txBody>
          <a:bodyPr anchor="b"/>
          <a:lstStyle>
            <a:lvl1pPr>
              <a:defRPr sz="3200">
                <a:solidFill>
                  <a:schemeClr val="bg1"/>
                </a:solidFill>
              </a:defRPr>
            </a:lvl1pPr>
          </a:lstStyle>
          <a:p>
            <a:r>
              <a:rPr lang="en-GB" dirty="0"/>
              <a:t>Title Box</a:t>
            </a:r>
            <a:endParaRPr lang="en-US" dirty="0"/>
          </a:p>
        </p:txBody>
      </p:sp>
      <p:sp>
        <p:nvSpPr>
          <p:cNvPr id="9" name="Text Placeholder 3">
            <a:extLst>
              <a:ext uri="{FF2B5EF4-FFF2-40B4-BE49-F238E27FC236}">
                <a16:creationId xmlns:a16="http://schemas.microsoft.com/office/drawing/2014/main" id="{9D7C1490-C627-43E9-B97B-58C02275B963}"/>
              </a:ext>
            </a:extLst>
          </p:cNvPr>
          <p:cNvSpPr>
            <a:spLocks noGrp="1"/>
          </p:cNvSpPr>
          <p:nvPr>
            <p:ph type="body" sz="half" idx="2" hasCustomPrompt="1"/>
          </p:nvPr>
        </p:nvSpPr>
        <p:spPr>
          <a:xfrm>
            <a:off x="554436" y="1787278"/>
            <a:ext cx="4127733" cy="3811588"/>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Text Box</a:t>
            </a:r>
          </a:p>
        </p:txBody>
      </p:sp>
      <p:cxnSp>
        <p:nvCxnSpPr>
          <p:cNvPr id="10" name="Straight Connector 9">
            <a:extLst>
              <a:ext uri="{FF2B5EF4-FFF2-40B4-BE49-F238E27FC236}">
                <a16:creationId xmlns:a16="http://schemas.microsoft.com/office/drawing/2014/main" id="{F3ABF9BA-C6A7-4F49-973B-2E86E1669932}"/>
              </a:ext>
            </a:extLst>
          </p:cNvPr>
          <p:cNvCxnSpPr>
            <a:cxnSpLocks/>
          </p:cNvCxnSpPr>
          <p:nvPr userDrawn="1"/>
        </p:nvCxnSpPr>
        <p:spPr>
          <a:xfrm>
            <a:off x="562947" y="5938037"/>
            <a:ext cx="11066106"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10073B-D673-4D0E-85AE-964892ACEFCD}"/>
              </a:ext>
            </a:extLst>
          </p:cNvPr>
          <p:cNvPicPr>
            <a:picLocks noChangeAspect="1"/>
          </p:cNvPicPr>
          <p:nvPr userDrawn="1"/>
        </p:nvPicPr>
        <p:blipFill rotWithShape="1">
          <a:blip r:embed="rId2"/>
          <a:srcRect t="21169" b="43746"/>
          <a:stretch/>
        </p:blipFill>
        <p:spPr>
          <a:xfrm>
            <a:off x="9377279" y="5897624"/>
            <a:ext cx="2513568" cy="623964"/>
          </a:xfrm>
          <a:prstGeom prst="rect">
            <a:avLst/>
          </a:prstGeom>
        </p:spPr>
      </p:pic>
    </p:spTree>
    <p:extLst>
      <p:ext uri="{BB962C8B-B14F-4D97-AF65-F5344CB8AC3E}">
        <p14:creationId xmlns:p14="http://schemas.microsoft.com/office/powerpoint/2010/main" val="4144681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ack 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83BB1F-5BAF-4D10-BB9E-EB0B3E8AF833}"/>
              </a:ext>
            </a:extLst>
          </p:cNvPr>
          <p:cNvPicPr>
            <a:picLocks noChangeAspect="1"/>
          </p:cNvPicPr>
          <p:nvPr userDrawn="1"/>
        </p:nvPicPr>
        <p:blipFill>
          <a:blip r:embed="rId2"/>
          <a:stretch>
            <a:fillRect/>
          </a:stretch>
        </p:blipFill>
        <p:spPr>
          <a:xfrm>
            <a:off x="2942834" y="1028878"/>
            <a:ext cx="6306329" cy="4461888"/>
          </a:xfrm>
          <a:prstGeom prst="rect">
            <a:avLst/>
          </a:prstGeom>
        </p:spPr>
      </p:pic>
      <p:sp>
        <p:nvSpPr>
          <p:cNvPr id="6" name="TextBox 5">
            <a:extLst>
              <a:ext uri="{FF2B5EF4-FFF2-40B4-BE49-F238E27FC236}">
                <a16:creationId xmlns:a16="http://schemas.microsoft.com/office/drawing/2014/main" id="{B062B5B0-00AF-4E2E-8A92-7FD7C929CD86}"/>
              </a:ext>
            </a:extLst>
          </p:cNvPr>
          <p:cNvSpPr txBox="1"/>
          <p:nvPr userDrawn="1"/>
        </p:nvSpPr>
        <p:spPr>
          <a:xfrm>
            <a:off x="0" y="4840222"/>
            <a:ext cx="12191999" cy="420628"/>
          </a:xfrm>
          <a:prstGeom prst="rect">
            <a:avLst/>
          </a:prstGeom>
          <a:noFill/>
        </p:spPr>
        <p:txBody>
          <a:bodyPr wrap="square">
            <a:spAutoFit/>
          </a:bodyPr>
          <a:lstStyle/>
          <a:p>
            <a:pPr marR="0" algn="ctr" rtl="0"/>
            <a:r>
              <a:rPr lang="en-GB" sz="3200" b="1" i="0" u="none" strike="noStrike" baseline="30000" dirty="0">
                <a:solidFill>
                  <a:srgbClr val="4A4949"/>
                </a:solidFill>
                <a:latin typeface="+mn-lt"/>
              </a:rPr>
              <a:t>lya.co.uk</a:t>
            </a:r>
          </a:p>
        </p:txBody>
      </p:sp>
    </p:spTree>
    <p:extLst>
      <p:ext uri="{BB962C8B-B14F-4D97-AF65-F5344CB8AC3E}">
        <p14:creationId xmlns:p14="http://schemas.microsoft.com/office/powerpoint/2010/main" val="253668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40A1-8085-154A-9BAF-BA24458992AD}"/>
              </a:ext>
            </a:extLst>
          </p:cNvPr>
          <p:cNvSpPr>
            <a:spLocks noGrp="1"/>
          </p:cNvSpPr>
          <p:nvPr>
            <p:ph type="title" hasCustomPrompt="1"/>
          </p:nvPr>
        </p:nvSpPr>
        <p:spPr>
          <a:xfrm>
            <a:off x="566056" y="271815"/>
            <a:ext cx="11069215" cy="1325563"/>
          </a:xfrm>
          <a:prstGeom prst="rect">
            <a:avLst/>
          </a:prstGeom>
        </p:spPr>
        <p:txBody>
          <a:bodyPr>
            <a:normAutofit/>
          </a:bodyPr>
          <a:lstStyle>
            <a:lvl1pPr>
              <a:defRPr sz="4800" b="1">
                <a:latin typeface="+mj-lt"/>
              </a:defRPr>
            </a:lvl1pPr>
          </a:lstStyle>
          <a:p>
            <a:r>
              <a:rPr lang="en-GB" dirty="0"/>
              <a:t>Title Box</a:t>
            </a:r>
            <a:endParaRPr lang="en-US" dirty="0"/>
          </a:p>
        </p:txBody>
      </p:sp>
      <p:sp>
        <p:nvSpPr>
          <p:cNvPr id="3" name="Content Placeholder 2">
            <a:extLst>
              <a:ext uri="{FF2B5EF4-FFF2-40B4-BE49-F238E27FC236}">
                <a16:creationId xmlns:a16="http://schemas.microsoft.com/office/drawing/2014/main" id="{DE5253DC-3977-4E42-B550-B1467D67E372}"/>
              </a:ext>
            </a:extLst>
          </p:cNvPr>
          <p:cNvSpPr>
            <a:spLocks noGrp="1"/>
          </p:cNvSpPr>
          <p:nvPr>
            <p:ph idx="1" hasCustomPrompt="1"/>
          </p:nvPr>
        </p:nvSpPr>
        <p:spPr>
          <a:xfrm>
            <a:off x="562947" y="1825625"/>
            <a:ext cx="11069216" cy="3959350"/>
          </a:xfrm>
          <a:prstGeom prst="rect">
            <a:avLst/>
          </a:prstGeom>
        </p:spPr>
        <p:txBody>
          <a:bodyPr/>
          <a:lstStyle>
            <a:lvl1pPr marL="444500" indent="-444500">
              <a:buFontTx/>
              <a:buBlip>
                <a:blip r:embed="rId2"/>
              </a:buBlip>
              <a:defRPr b="0" i="0">
                <a:latin typeface="+mj-lt"/>
                <a:ea typeface="Helvetica Neue Light" panose="02000403000000020004" pitchFamily="2" charset="0"/>
              </a:defRPr>
            </a:lvl1pPr>
            <a:lvl2pPr marL="896938" indent="-452438">
              <a:buFontTx/>
              <a:buBlip>
                <a:blip r:embed="rId2"/>
              </a:buBlip>
              <a:defRPr b="0" i="0">
                <a:latin typeface="+mj-lt"/>
                <a:ea typeface="Helvetica Neue Light" panose="02000403000000020004" pitchFamily="2" charset="0"/>
              </a:defRPr>
            </a:lvl2pPr>
            <a:lvl3pPr marL="1341438" indent="-444500">
              <a:buFontTx/>
              <a:buBlip>
                <a:blip r:embed="rId2"/>
              </a:buBlip>
              <a:defRPr b="0" i="0">
                <a:latin typeface="+mj-lt"/>
                <a:ea typeface="Helvetica Neue Light" panose="02000403000000020004" pitchFamily="2" charset="0"/>
              </a:defRPr>
            </a:lvl3pPr>
            <a:lvl4pPr marL="1793875" indent="-452438">
              <a:buFontTx/>
              <a:buBlip>
                <a:blip r:embed="rId2"/>
              </a:buBlip>
              <a:defRPr b="0" i="0">
                <a:latin typeface="+mj-lt"/>
                <a:ea typeface="Helvetica Neue Light" panose="02000403000000020004" pitchFamily="2" charset="0"/>
              </a:defRPr>
            </a:lvl4pPr>
            <a:lvl5pPr marL="2238375" indent="-444500">
              <a:buFontTx/>
              <a:buBlip>
                <a:blip r:embed="rId2"/>
              </a:buBlip>
              <a:defRPr b="0" i="0">
                <a:latin typeface="+mj-lt"/>
                <a:ea typeface="Helvetica Neue Light" panose="02000403000000020004" pitchFamily="2" charset="0"/>
              </a:defRPr>
            </a:lvl5pPr>
          </a:lstStyle>
          <a:p>
            <a:pPr lvl="0"/>
            <a:r>
              <a:rPr lang="en-GB" dirty="0"/>
              <a:t>Bullet Point</a:t>
            </a:r>
          </a:p>
          <a:p>
            <a:pPr lvl="1"/>
            <a:r>
              <a:rPr lang="en-GB" dirty="0"/>
              <a:t>Bullet Point</a:t>
            </a:r>
          </a:p>
          <a:p>
            <a:pPr lvl="2"/>
            <a:r>
              <a:rPr lang="en-GB" dirty="0"/>
              <a:t>Bullet Point</a:t>
            </a:r>
          </a:p>
          <a:p>
            <a:pPr lvl="3"/>
            <a:r>
              <a:rPr lang="en-GB" dirty="0"/>
              <a:t>Bullet Point</a:t>
            </a:r>
          </a:p>
          <a:p>
            <a:pPr lvl="4"/>
            <a:r>
              <a:rPr lang="en-GB" dirty="0"/>
              <a:t>Bullet Point</a:t>
            </a:r>
            <a:endParaRPr lang="en-US" dirty="0"/>
          </a:p>
        </p:txBody>
      </p:sp>
      <p:cxnSp>
        <p:nvCxnSpPr>
          <p:cNvPr id="11" name="Straight Connector 10">
            <a:extLst>
              <a:ext uri="{FF2B5EF4-FFF2-40B4-BE49-F238E27FC236}">
                <a16:creationId xmlns:a16="http://schemas.microsoft.com/office/drawing/2014/main" id="{1D4F5DA2-17AB-4313-8FCF-A8669E4DF355}"/>
              </a:ext>
            </a:extLst>
          </p:cNvPr>
          <p:cNvCxnSpPr>
            <a:cxnSpLocks/>
          </p:cNvCxnSpPr>
          <p:nvPr userDrawn="1"/>
        </p:nvCxnSpPr>
        <p:spPr>
          <a:xfrm>
            <a:off x="562947" y="5938037"/>
            <a:ext cx="11066106" cy="0"/>
          </a:xfrm>
          <a:prstGeom prst="line">
            <a:avLst/>
          </a:prstGeom>
          <a:ln w="12700">
            <a:solidFill>
              <a:srgbClr val="484946"/>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047B12B-0184-495A-AD8A-C0E7877B1489}"/>
              </a:ext>
            </a:extLst>
          </p:cNvPr>
          <p:cNvPicPr>
            <a:picLocks noChangeAspect="1"/>
          </p:cNvPicPr>
          <p:nvPr userDrawn="1"/>
        </p:nvPicPr>
        <p:blipFill rotWithShape="1">
          <a:blip r:embed="rId3"/>
          <a:srcRect b="42337"/>
          <a:stretch/>
        </p:blipFill>
        <p:spPr>
          <a:xfrm>
            <a:off x="9377279" y="5527451"/>
            <a:ext cx="2513568" cy="1025482"/>
          </a:xfrm>
          <a:prstGeom prst="rect">
            <a:avLst/>
          </a:prstGeom>
        </p:spPr>
      </p:pic>
      <p:pic>
        <p:nvPicPr>
          <p:cNvPr id="9" name="Picture 8">
            <a:extLst>
              <a:ext uri="{FF2B5EF4-FFF2-40B4-BE49-F238E27FC236}">
                <a16:creationId xmlns:a16="http://schemas.microsoft.com/office/drawing/2014/main" id="{CB1365E0-0F45-4FC2-B776-143BF1B33089}"/>
              </a:ext>
            </a:extLst>
          </p:cNvPr>
          <p:cNvPicPr>
            <a:picLocks/>
          </p:cNvPicPr>
          <p:nvPr userDrawn="1"/>
        </p:nvPicPr>
        <p:blipFill>
          <a:blip r:embed="rId4"/>
          <a:stretch>
            <a:fillRect/>
          </a:stretch>
        </p:blipFill>
        <p:spPr>
          <a:xfrm>
            <a:off x="565962" y="1465565"/>
            <a:ext cx="11029664" cy="28575"/>
          </a:xfrm>
          <a:prstGeom prst="rect">
            <a:avLst/>
          </a:prstGeom>
        </p:spPr>
      </p:pic>
    </p:spTree>
    <p:extLst>
      <p:ext uri="{BB962C8B-B14F-4D97-AF65-F5344CB8AC3E}">
        <p14:creationId xmlns:p14="http://schemas.microsoft.com/office/powerpoint/2010/main" val="2479725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33F3A7-472F-944C-A065-7F150C05BC57}"/>
              </a:ext>
            </a:extLst>
          </p:cNvPr>
          <p:cNvSpPr>
            <a:spLocks noGrp="1"/>
          </p:cNvSpPr>
          <p:nvPr>
            <p:ph type="body" idx="1" hasCustomPrompt="1"/>
          </p:nvPr>
        </p:nvSpPr>
        <p:spPr>
          <a:xfrm>
            <a:off x="562947" y="1804737"/>
            <a:ext cx="11066106" cy="1500187"/>
          </a:xfrm>
          <a:prstGeom prst="rect">
            <a:avLst/>
          </a:prstGeom>
        </p:spPr>
        <p:txBody>
          <a:bodyPr/>
          <a:lstStyle>
            <a:lvl1pPr marL="0" indent="0">
              <a:buNone/>
              <a:defRPr sz="2400" b="0" i="0">
                <a:solidFill>
                  <a:schemeClr val="tx1"/>
                </a:solidFill>
                <a:latin typeface="+mn-lt"/>
                <a:ea typeface="Helvetica Neue Light" panose="020004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Text Box</a:t>
            </a:r>
          </a:p>
        </p:txBody>
      </p:sp>
      <p:sp>
        <p:nvSpPr>
          <p:cNvPr id="12" name="Title 1">
            <a:extLst>
              <a:ext uri="{FF2B5EF4-FFF2-40B4-BE49-F238E27FC236}">
                <a16:creationId xmlns:a16="http://schemas.microsoft.com/office/drawing/2014/main" id="{45B430A7-DC9C-49E3-8575-CCB57B2979E1}"/>
              </a:ext>
            </a:extLst>
          </p:cNvPr>
          <p:cNvSpPr>
            <a:spLocks noGrp="1"/>
          </p:cNvSpPr>
          <p:nvPr>
            <p:ph type="title" hasCustomPrompt="1"/>
          </p:nvPr>
        </p:nvSpPr>
        <p:spPr>
          <a:xfrm>
            <a:off x="562947" y="271815"/>
            <a:ext cx="11066106" cy="1325563"/>
          </a:xfrm>
          <a:prstGeom prst="rect">
            <a:avLst/>
          </a:prstGeom>
        </p:spPr>
        <p:txBody>
          <a:bodyPr>
            <a:normAutofit/>
          </a:bodyPr>
          <a:lstStyle>
            <a:lvl1pPr>
              <a:defRPr sz="4800" b="1">
                <a:latin typeface="+mj-lt"/>
              </a:defRPr>
            </a:lvl1pPr>
          </a:lstStyle>
          <a:p>
            <a:r>
              <a:rPr lang="en-GB" dirty="0"/>
              <a:t>Title Box</a:t>
            </a:r>
            <a:endParaRPr lang="en-US" dirty="0"/>
          </a:p>
        </p:txBody>
      </p:sp>
      <p:cxnSp>
        <p:nvCxnSpPr>
          <p:cNvPr id="13" name="Straight Connector 12">
            <a:extLst>
              <a:ext uri="{FF2B5EF4-FFF2-40B4-BE49-F238E27FC236}">
                <a16:creationId xmlns:a16="http://schemas.microsoft.com/office/drawing/2014/main" id="{ADCB6120-E974-4202-88EC-FC81DD8C359A}"/>
              </a:ext>
            </a:extLst>
          </p:cNvPr>
          <p:cNvCxnSpPr>
            <a:cxnSpLocks/>
          </p:cNvCxnSpPr>
          <p:nvPr userDrawn="1"/>
        </p:nvCxnSpPr>
        <p:spPr>
          <a:xfrm>
            <a:off x="562947" y="5938037"/>
            <a:ext cx="11066106" cy="0"/>
          </a:xfrm>
          <a:prstGeom prst="line">
            <a:avLst/>
          </a:prstGeom>
          <a:ln w="12700">
            <a:solidFill>
              <a:srgbClr val="484946"/>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6F556C9-B2FB-4C9B-9BA8-8FE6F7CD8798}"/>
              </a:ext>
            </a:extLst>
          </p:cNvPr>
          <p:cNvPicPr>
            <a:picLocks noChangeAspect="1"/>
          </p:cNvPicPr>
          <p:nvPr userDrawn="1"/>
        </p:nvPicPr>
        <p:blipFill rotWithShape="1">
          <a:blip r:embed="rId2"/>
          <a:srcRect b="42337"/>
          <a:stretch/>
        </p:blipFill>
        <p:spPr>
          <a:xfrm>
            <a:off x="9377279" y="5527451"/>
            <a:ext cx="2513568" cy="1025482"/>
          </a:xfrm>
          <a:prstGeom prst="rect">
            <a:avLst/>
          </a:prstGeom>
        </p:spPr>
      </p:pic>
      <p:pic>
        <p:nvPicPr>
          <p:cNvPr id="8" name="Picture 7">
            <a:extLst>
              <a:ext uri="{FF2B5EF4-FFF2-40B4-BE49-F238E27FC236}">
                <a16:creationId xmlns:a16="http://schemas.microsoft.com/office/drawing/2014/main" id="{0E9074CE-3CEF-4616-A64A-E65C3554E34A}"/>
              </a:ext>
            </a:extLst>
          </p:cNvPr>
          <p:cNvPicPr>
            <a:picLocks/>
          </p:cNvPicPr>
          <p:nvPr userDrawn="1"/>
        </p:nvPicPr>
        <p:blipFill>
          <a:blip r:embed="rId3"/>
          <a:stretch>
            <a:fillRect/>
          </a:stretch>
        </p:blipFill>
        <p:spPr>
          <a:xfrm>
            <a:off x="565962" y="1465565"/>
            <a:ext cx="11029664" cy="28575"/>
          </a:xfrm>
          <a:prstGeom prst="rect">
            <a:avLst/>
          </a:prstGeom>
        </p:spPr>
      </p:pic>
    </p:spTree>
    <p:extLst>
      <p:ext uri="{BB962C8B-B14F-4D97-AF65-F5344CB8AC3E}">
        <p14:creationId xmlns:p14="http://schemas.microsoft.com/office/powerpoint/2010/main" val="2752892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F05ADD8-7CD2-4E85-8178-3CE54EF2CA39}"/>
              </a:ext>
            </a:extLst>
          </p:cNvPr>
          <p:cNvSpPr>
            <a:spLocks noGrp="1"/>
          </p:cNvSpPr>
          <p:nvPr>
            <p:ph type="title" hasCustomPrompt="1"/>
          </p:nvPr>
        </p:nvSpPr>
        <p:spPr>
          <a:xfrm>
            <a:off x="554435" y="988561"/>
            <a:ext cx="4127734" cy="570123"/>
          </a:xfrm>
          <a:prstGeom prst="rect">
            <a:avLst/>
          </a:prstGeom>
        </p:spPr>
        <p:txBody>
          <a:bodyPr anchor="b"/>
          <a:lstStyle>
            <a:lvl1pPr>
              <a:defRPr sz="3200">
                <a:solidFill>
                  <a:schemeClr val="tx1"/>
                </a:solidFill>
              </a:defRPr>
            </a:lvl1pPr>
          </a:lstStyle>
          <a:p>
            <a:r>
              <a:rPr lang="en-GB" dirty="0"/>
              <a:t>Title Box</a:t>
            </a:r>
            <a:endParaRPr lang="en-US" dirty="0"/>
          </a:p>
        </p:txBody>
      </p:sp>
      <p:sp>
        <p:nvSpPr>
          <p:cNvPr id="7" name="Text Placeholder 3">
            <a:extLst>
              <a:ext uri="{FF2B5EF4-FFF2-40B4-BE49-F238E27FC236}">
                <a16:creationId xmlns:a16="http://schemas.microsoft.com/office/drawing/2014/main" id="{BB763110-30AF-4256-9573-5C71F6F6B425}"/>
              </a:ext>
            </a:extLst>
          </p:cNvPr>
          <p:cNvSpPr>
            <a:spLocks noGrp="1"/>
          </p:cNvSpPr>
          <p:nvPr>
            <p:ph type="body" sz="half" idx="2" hasCustomPrompt="1"/>
          </p:nvPr>
        </p:nvSpPr>
        <p:spPr>
          <a:xfrm>
            <a:off x="554436" y="1787278"/>
            <a:ext cx="4127733" cy="3811588"/>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Text Box</a:t>
            </a:r>
          </a:p>
        </p:txBody>
      </p:sp>
      <p:cxnSp>
        <p:nvCxnSpPr>
          <p:cNvPr id="8" name="Straight Connector 7">
            <a:extLst>
              <a:ext uri="{FF2B5EF4-FFF2-40B4-BE49-F238E27FC236}">
                <a16:creationId xmlns:a16="http://schemas.microsoft.com/office/drawing/2014/main" id="{C4DD51DF-8A7E-4AFE-83D6-FA9C93653E00}"/>
              </a:ext>
            </a:extLst>
          </p:cNvPr>
          <p:cNvCxnSpPr>
            <a:cxnSpLocks/>
          </p:cNvCxnSpPr>
          <p:nvPr userDrawn="1"/>
        </p:nvCxnSpPr>
        <p:spPr>
          <a:xfrm>
            <a:off x="562947" y="5938037"/>
            <a:ext cx="11066106" cy="0"/>
          </a:xfrm>
          <a:prstGeom prst="line">
            <a:avLst/>
          </a:prstGeom>
          <a:ln w="12700">
            <a:solidFill>
              <a:srgbClr val="484946"/>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9F18F6A-F368-4A2B-849F-8F971EB332DB}"/>
              </a:ext>
            </a:extLst>
          </p:cNvPr>
          <p:cNvPicPr>
            <a:picLocks noChangeAspect="1"/>
          </p:cNvPicPr>
          <p:nvPr userDrawn="1"/>
        </p:nvPicPr>
        <p:blipFill rotWithShape="1">
          <a:blip r:embed="rId2"/>
          <a:srcRect b="42337"/>
          <a:stretch/>
        </p:blipFill>
        <p:spPr>
          <a:xfrm>
            <a:off x="9377279" y="5527451"/>
            <a:ext cx="2513568" cy="1025482"/>
          </a:xfrm>
          <a:prstGeom prst="rect">
            <a:avLst/>
          </a:prstGeom>
        </p:spPr>
      </p:pic>
    </p:spTree>
    <p:extLst>
      <p:ext uri="{BB962C8B-B14F-4D97-AF65-F5344CB8AC3E}">
        <p14:creationId xmlns:p14="http://schemas.microsoft.com/office/powerpoint/2010/main" val="4097431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DD60C52-5D0A-C745-97C5-5860181FCC65}"/>
              </a:ext>
            </a:extLst>
          </p:cNvPr>
          <p:cNvSpPr>
            <a:spLocks noGrp="1"/>
          </p:cNvSpPr>
          <p:nvPr>
            <p:ph type="pic" idx="1"/>
          </p:nvPr>
        </p:nvSpPr>
        <p:spPr>
          <a:xfrm>
            <a:off x="5456853" y="99218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1">
            <a:extLst>
              <a:ext uri="{FF2B5EF4-FFF2-40B4-BE49-F238E27FC236}">
                <a16:creationId xmlns:a16="http://schemas.microsoft.com/office/drawing/2014/main" id="{E805730E-2E4B-421F-AF2C-B52F679BA813}"/>
              </a:ext>
            </a:extLst>
          </p:cNvPr>
          <p:cNvSpPr>
            <a:spLocks noGrp="1"/>
          </p:cNvSpPr>
          <p:nvPr>
            <p:ph type="title" hasCustomPrompt="1"/>
          </p:nvPr>
        </p:nvSpPr>
        <p:spPr>
          <a:xfrm>
            <a:off x="554435" y="988561"/>
            <a:ext cx="4127734" cy="570123"/>
          </a:xfrm>
          <a:prstGeom prst="rect">
            <a:avLst/>
          </a:prstGeom>
        </p:spPr>
        <p:txBody>
          <a:bodyPr anchor="b"/>
          <a:lstStyle>
            <a:lvl1pPr>
              <a:defRPr sz="3200"/>
            </a:lvl1pPr>
          </a:lstStyle>
          <a:p>
            <a:r>
              <a:rPr lang="en-GB" dirty="0"/>
              <a:t>Title Box</a:t>
            </a:r>
            <a:endParaRPr lang="en-US" dirty="0"/>
          </a:p>
        </p:txBody>
      </p:sp>
      <p:sp>
        <p:nvSpPr>
          <p:cNvPr id="11" name="Text Placeholder 3">
            <a:extLst>
              <a:ext uri="{FF2B5EF4-FFF2-40B4-BE49-F238E27FC236}">
                <a16:creationId xmlns:a16="http://schemas.microsoft.com/office/drawing/2014/main" id="{6F928CFE-B943-47F4-AD64-774F7BEACBEC}"/>
              </a:ext>
            </a:extLst>
          </p:cNvPr>
          <p:cNvSpPr>
            <a:spLocks noGrp="1"/>
          </p:cNvSpPr>
          <p:nvPr>
            <p:ph type="body" sz="half" idx="2" hasCustomPrompt="1"/>
          </p:nvPr>
        </p:nvSpPr>
        <p:spPr>
          <a:xfrm>
            <a:off x="554436" y="1787278"/>
            <a:ext cx="412773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Text Box</a:t>
            </a:r>
          </a:p>
        </p:txBody>
      </p:sp>
      <p:cxnSp>
        <p:nvCxnSpPr>
          <p:cNvPr id="12" name="Straight Connector 11">
            <a:extLst>
              <a:ext uri="{FF2B5EF4-FFF2-40B4-BE49-F238E27FC236}">
                <a16:creationId xmlns:a16="http://schemas.microsoft.com/office/drawing/2014/main" id="{9DA11FC5-9587-4EF8-B039-E4C06989D599}"/>
              </a:ext>
            </a:extLst>
          </p:cNvPr>
          <p:cNvCxnSpPr>
            <a:cxnSpLocks/>
          </p:cNvCxnSpPr>
          <p:nvPr userDrawn="1"/>
        </p:nvCxnSpPr>
        <p:spPr>
          <a:xfrm>
            <a:off x="562947" y="5938037"/>
            <a:ext cx="11066106" cy="0"/>
          </a:xfrm>
          <a:prstGeom prst="line">
            <a:avLst/>
          </a:prstGeom>
          <a:ln w="12700">
            <a:solidFill>
              <a:srgbClr val="484946"/>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A166623-0279-4928-82E9-EE67EC059220}"/>
              </a:ext>
            </a:extLst>
          </p:cNvPr>
          <p:cNvPicPr>
            <a:picLocks noChangeAspect="1"/>
          </p:cNvPicPr>
          <p:nvPr userDrawn="1"/>
        </p:nvPicPr>
        <p:blipFill rotWithShape="1">
          <a:blip r:embed="rId2"/>
          <a:srcRect b="42337"/>
          <a:stretch/>
        </p:blipFill>
        <p:spPr>
          <a:xfrm>
            <a:off x="9377279" y="5527451"/>
            <a:ext cx="2513568" cy="1025482"/>
          </a:xfrm>
          <a:prstGeom prst="rect">
            <a:avLst/>
          </a:prstGeom>
        </p:spPr>
      </p:pic>
    </p:spTree>
    <p:extLst>
      <p:ext uri="{BB962C8B-B14F-4D97-AF65-F5344CB8AC3E}">
        <p14:creationId xmlns:p14="http://schemas.microsoft.com/office/powerpoint/2010/main" val="2838835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ption with Bullets">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20F917D-E24F-4893-ACF1-1BF579B47907}"/>
              </a:ext>
            </a:extLst>
          </p:cNvPr>
          <p:cNvSpPr>
            <a:spLocks noGrp="1"/>
          </p:cNvSpPr>
          <p:nvPr>
            <p:ph idx="1" hasCustomPrompt="1"/>
          </p:nvPr>
        </p:nvSpPr>
        <p:spPr>
          <a:xfrm>
            <a:off x="5409783" y="1787278"/>
            <a:ext cx="6172200" cy="3811588"/>
          </a:xfrm>
          <a:prstGeom prst="rect">
            <a:avLst/>
          </a:prstGeom>
        </p:spPr>
        <p:txBody>
          <a:bodyPr/>
          <a:lstStyle>
            <a:lvl1pPr marL="444500" indent="-444500">
              <a:defRPr sz="3200"/>
            </a:lvl1pPr>
            <a:lvl2pPr marL="896938" indent="-452438">
              <a:defRPr sz="2800"/>
            </a:lvl2pPr>
            <a:lvl3pPr marL="1341438" indent="-444500">
              <a:defRPr sz="2400"/>
            </a:lvl3pPr>
            <a:lvl4pPr marL="1793875" indent="-452438">
              <a:defRPr sz="2000"/>
            </a:lvl4pPr>
            <a:lvl5pPr>
              <a:tabLst>
                <a:tab pos="1341438" algn="l"/>
              </a:tabLst>
              <a:defRPr sz="2000"/>
            </a:lvl5pPr>
            <a:lvl6pPr>
              <a:defRPr sz="2000"/>
            </a:lvl6pPr>
            <a:lvl7pPr>
              <a:defRPr sz="2000"/>
            </a:lvl7pPr>
            <a:lvl8pPr>
              <a:defRPr sz="2000"/>
            </a:lvl8pPr>
            <a:lvl9pPr>
              <a:defRPr sz="2000"/>
            </a:lvl9pPr>
          </a:lstStyle>
          <a:p>
            <a:pPr lvl="0"/>
            <a:r>
              <a:rPr lang="en-GB" dirty="0"/>
              <a:t>Bullet Point</a:t>
            </a:r>
          </a:p>
          <a:p>
            <a:pPr lvl="1"/>
            <a:r>
              <a:rPr lang="en-GB" dirty="0"/>
              <a:t>Bullet Point</a:t>
            </a:r>
          </a:p>
          <a:p>
            <a:pPr lvl="2"/>
            <a:r>
              <a:rPr lang="en-GB" dirty="0"/>
              <a:t>Bullet Point</a:t>
            </a:r>
          </a:p>
          <a:p>
            <a:pPr lvl="3"/>
            <a:r>
              <a:rPr lang="en-GB" dirty="0"/>
              <a:t>Bullet Point</a:t>
            </a:r>
          </a:p>
          <a:p>
            <a:pPr lvl="4"/>
            <a:r>
              <a:rPr lang="en-GB" dirty="0"/>
              <a:t>Bullet Point</a:t>
            </a:r>
            <a:endParaRPr lang="en-US" dirty="0"/>
          </a:p>
        </p:txBody>
      </p:sp>
      <p:sp>
        <p:nvSpPr>
          <p:cNvPr id="10" name="Title 1">
            <a:extLst>
              <a:ext uri="{FF2B5EF4-FFF2-40B4-BE49-F238E27FC236}">
                <a16:creationId xmlns:a16="http://schemas.microsoft.com/office/drawing/2014/main" id="{4282B9EF-DABF-47B4-8689-6F58DB090F35}"/>
              </a:ext>
            </a:extLst>
          </p:cNvPr>
          <p:cNvSpPr>
            <a:spLocks noGrp="1"/>
          </p:cNvSpPr>
          <p:nvPr>
            <p:ph type="title" hasCustomPrompt="1"/>
          </p:nvPr>
        </p:nvSpPr>
        <p:spPr>
          <a:xfrm>
            <a:off x="554435" y="988561"/>
            <a:ext cx="4127734" cy="570123"/>
          </a:xfrm>
          <a:prstGeom prst="rect">
            <a:avLst/>
          </a:prstGeom>
        </p:spPr>
        <p:txBody>
          <a:bodyPr anchor="b"/>
          <a:lstStyle>
            <a:lvl1pPr>
              <a:defRPr sz="3200"/>
            </a:lvl1pPr>
          </a:lstStyle>
          <a:p>
            <a:r>
              <a:rPr lang="en-GB" dirty="0"/>
              <a:t>Title Box</a:t>
            </a:r>
            <a:endParaRPr lang="en-US" dirty="0"/>
          </a:p>
        </p:txBody>
      </p:sp>
      <p:sp>
        <p:nvSpPr>
          <p:cNvPr id="11" name="Text Placeholder 3">
            <a:extLst>
              <a:ext uri="{FF2B5EF4-FFF2-40B4-BE49-F238E27FC236}">
                <a16:creationId xmlns:a16="http://schemas.microsoft.com/office/drawing/2014/main" id="{A9F6FB1A-2846-4E0A-89A8-4FD8A027D98D}"/>
              </a:ext>
            </a:extLst>
          </p:cNvPr>
          <p:cNvSpPr>
            <a:spLocks noGrp="1"/>
          </p:cNvSpPr>
          <p:nvPr>
            <p:ph type="body" sz="half" idx="2" hasCustomPrompt="1"/>
          </p:nvPr>
        </p:nvSpPr>
        <p:spPr>
          <a:xfrm>
            <a:off x="554436" y="1787278"/>
            <a:ext cx="412773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Text Box</a:t>
            </a:r>
          </a:p>
        </p:txBody>
      </p:sp>
      <p:cxnSp>
        <p:nvCxnSpPr>
          <p:cNvPr id="12" name="Straight Connector 11">
            <a:extLst>
              <a:ext uri="{FF2B5EF4-FFF2-40B4-BE49-F238E27FC236}">
                <a16:creationId xmlns:a16="http://schemas.microsoft.com/office/drawing/2014/main" id="{5D7D54B3-A9C4-4AFB-B484-CDC5437F6A4A}"/>
              </a:ext>
            </a:extLst>
          </p:cNvPr>
          <p:cNvCxnSpPr>
            <a:cxnSpLocks/>
          </p:cNvCxnSpPr>
          <p:nvPr userDrawn="1"/>
        </p:nvCxnSpPr>
        <p:spPr>
          <a:xfrm>
            <a:off x="562947" y="5938037"/>
            <a:ext cx="11066106" cy="0"/>
          </a:xfrm>
          <a:prstGeom prst="line">
            <a:avLst/>
          </a:prstGeom>
          <a:ln w="12700">
            <a:solidFill>
              <a:srgbClr val="484946"/>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2586B96-1164-43F6-B74B-E6F533485A56}"/>
              </a:ext>
            </a:extLst>
          </p:cNvPr>
          <p:cNvPicPr>
            <a:picLocks noChangeAspect="1"/>
          </p:cNvPicPr>
          <p:nvPr userDrawn="1"/>
        </p:nvPicPr>
        <p:blipFill rotWithShape="1">
          <a:blip r:embed="rId2"/>
          <a:srcRect b="42337"/>
          <a:stretch/>
        </p:blipFill>
        <p:spPr>
          <a:xfrm>
            <a:off x="9377279" y="5527451"/>
            <a:ext cx="2513568" cy="1025482"/>
          </a:xfrm>
          <a:prstGeom prst="rect">
            <a:avLst/>
          </a:prstGeom>
        </p:spPr>
      </p:pic>
    </p:spTree>
    <p:extLst>
      <p:ext uri="{BB962C8B-B14F-4D97-AF65-F5344CB8AC3E}">
        <p14:creationId xmlns:p14="http://schemas.microsoft.com/office/powerpoint/2010/main" val="4017291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33F3A7-472F-944C-A065-7F150C05BC57}"/>
              </a:ext>
            </a:extLst>
          </p:cNvPr>
          <p:cNvSpPr>
            <a:spLocks noGrp="1"/>
          </p:cNvSpPr>
          <p:nvPr>
            <p:ph type="body" idx="1" hasCustomPrompt="1"/>
          </p:nvPr>
        </p:nvSpPr>
        <p:spPr>
          <a:xfrm>
            <a:off x="562947" y="1804737"/>
            <a:ext cx="11066106" cy="1500187"/>
          </a:xfrm>
          <a:prstGeom prst="rect">
            <a:avLst/>
          </a:prstGeom>
        </p:spPr>
        <p:txBody>
          <a:bodyPr/>
          <a:lstStyle>
            <a:lvl1pPr marL="0" indent="0">
              <a:buNone/>
              <a:defRPr sz="2400" b="0" i="0">
                <a:solidFill>
                  <a:schemeClr val="tx1"/>
                </a:solidFill>
                <a:latin typeface="+mn-lt"/>
                <a:ea typeface="Helvetica Neue Light" panose="020004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Text Box</a:t>
            </a:r>
          </a:p>
        </p:txBody>
      </p:sp>
      <p:cxnSp>
        <p:nvCxnSpPr>
          <p:cNvPr id="7" name="Straight Connector 6">
            <a:extLst>
              <a:ext uri="{FF2B5EF4-FFF2-40B4-BE49-F238E27FC236}">
                <a16:creationId xmlns:a16="http://schemas.microsoft.com/office/drawing/2014/main" id="{718E5D5D-66B7-413E-9908-52A880BED7F6}"/>
              </a:ext>
            </a:extLst>
          </p:cNvPr>
          <p:cNvCxnSpPr>
            <a:cxnSpLocks/>
          </p:cNvCxnSpPr>
          <p:nvPr userDrawn="1"/>
        </p:nvCxnSpPr>
        <p:spPr>
          <a:xfrm>
            <a:off x="562947" y="1465565"/>
            <a:ext cx="110661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45B430A7-DC9C-49E3-8575-CCB57B2979E1}"/>
              </a:ext>
            </a:extLst>
          </p:cNvPr>
          <p:cNvSpPr>
            <a:spLocks noGrp="1"/>
          </p:cNvSpPr>
          <p:nvPr>
            <p:ph type="title" hasCustomPrompt="1"/>
          </p:nvPr>
        </p:nvSpPr>
        <p:spPr>
          <a:xfrm>
            <a:off x="562947" y="271815"/>
            <a:ext cx="11066106" cy="1325563"/>
          </a:xfrm>
          <a:prstGeom prst="rect">
            <a:avLst/>
          </a:prstGeom>
        </p:spPr>
        <p:txBody>
          <a:bodyPr>
            <a:normAutofit/>
          </a:bodyPr>
          <a:lstStyle>
            <a:lvl1pPr>
              <a:defRPr sz="4800" b="1">
                <a:latin typeface="+mj-lt"/>
              </a:defRPr>
            </a:lvl1pPr>
          </a:lstStyle>
          <a:p>
            <a:r>
              <a:rPr lang="en-GB" dirty="0"/>
              <a:t>Title Box</a:t>
            </a:r>
            <a:endParaRPr lang="en-US" dirty="0"/>
          </a:p>
        </p:txBody>
      </p:sp>
    </p:spTree>
    <p:extLst>
      <p:ext uri="{BB962C8B-B14F-4D97-AF65-F5344CB8AC3E}">
        <p14:creationId xmlns:p14="http://schemas.microsoft.com/office/powerpoint/2010/main" val="1646692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F05ADD8-7CD2-4E85-8178-3CE54EF2CA39}"/>
              </a:ext>
            </a:extLst>
          </p:cNvPr>
          <p:cNvSpPr>
            <a:spLocks noGrp="1"/>
          </p:cNvSpPr>
          <p:nvPr>
            <p:ph type="title" hasCustomPrompt="1"/>
          </p:nvPr>
        </p:nvSpPr>
        <p:spPr>
          <a:xfrm>
            <a:off x="554435" y="988561"/>
            <a:ext cx="4127734" cy="570123"/>
          </a:xfrm>
          <a:prstGeom prst="rect">
            <a:avLst/>
          </a:prstGeom>
        </p:spPr>
        <p:txBody>
          <a:bodyPr anchor="b"/>
          <a:lstStyle>
            <a:lvl1pPr>
              <a:defRPr sz="3200">
                <a:solidFill>
                  <a:schemeClr val="tx1"/>
                </a:solidFill>
              </a:defRPr>
            </a:lvl1pPr>
          </a:lstStyle>
          <a:p>
            <a:r>
              <a:rPr lang="en-GB" dirty="0"/>
              <a:t>Title Box</a:t>
            </a:r>
            <a:endParaRPr lang="en-US" dirty="0"/>
          </a:p>
        </p:txBody>
      </p:sp>
      <p:sp>
        <p:nvSpPr>
          <p:cNvPr id="7" name="Text Placeholder 3">
            <a:extLst>
              <a:ext uri="{FF2B5EF4-FFF2-40B4-BE49-F238E27FC236}">
                <a16:creationId xmlns:a16="http://schemas.microsoft.com/office/drawing/2014/main" id="{BB763110-30AF-4256-9573-5C71F6F6B425}"/>
              </a:ext>
            </a:extLst>
          </p:cNvPr>
          <p:cNvSpPr>
            <a:spLocks noGrp="1"/>
          </p:cNvSpPr>
          <p:nvPr>
            <p:ph type="body" sz="half" idx="2" hasCustomPrompt="1"/>
          </p:nvPr>
        </p:nvSpPr>
        <p:spPr>
          <a:xfrm>
            <a:off x="554436" y="1787278"/>
            <a:ext cx="4127733" cy="3811588"/>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Text Box</a:t>
            </a:r>
          </a:p>
        </p:txBody>
      </p:sp>
    </p:spTree>
    <p:extLst>
      <p:ext uri="{BB962C8B-B14F-4D97-AF65-F5344CB8AC3E}">
        <p14:creationId xmlns:p14="http://schemas.microsoft.com/office/powerpoint/2010/main" val="555424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DD60C52-5D0A-C745-97C5-5860181FCC65}"/>
              </a:ext>
            </a:extLst>
          </p:cNvPr>
          <p:cNvSpPr>
            <a:spLocks noGrp="1"/>
          </p:cNvSpPr>
          <p:nvPr>
            <p:ph type="pic" idx="1"/>
          </p:nvPr>
        </p:nvSpPr>
        <p:spPr>
          <a:xfrm>
            <a:off x="5456853" y="99218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1">
            <a:extLst>
              <a:ext uri="{FF2B5EF4-FFF2-40B4-BE49-F238E27FC236}">
                <a16:creationId xmlns:a16="http://schemas.microsoft.com/office/drawing/2014/main" id="{E805730E-2E4B-421F-AF2C-B52F679BA813}"/>
              </a:ext>
            </a:extLst>
          </p:cNvPr>
          <p:cNvSpPr>
            <a:spLocks noGrp="1"/>
          </p:cNvSpPr>
          <p:nvPr>
            <p:ph type="title" hasCustomPrompt="1"/>
          </p:nvPr>
        </p:nvSpPr>
        <p:spPr>
          <a:xfrm>
            <a:off x="554435" y="988561"/>
            <a:ext cx="4127734" cy="570123"/>
          </a:xfrm>
          <a:prstGeom prst="rect">
            <a:avLst/>
          </a:prstGeom>
        </p:spPr>
        <p:txBody>
          <a:bodyPr anchor="b"/>
          <a:lstStyle>
            <a:lvl1pPr>
              <a:defRPr sz="3200"/>
            </a:lvl1pPr>
          </a:lstStyle>
          <a:p>
            <a:r>
              <a:rPr lang="en-GB" dirty="0"/>
              <a:t>Title Box</a:t>
            </a:r>
            <a:endParaRPr lang="en-US" dirty="0"/>
          </a:p>
        </p:txBody>
      </p:sp>
      <p:sp>
        <p:nvSpPr>
          <p:cNvPr id="11" name="Text Placeholder 3">
            <a:extLst>
              <a:ext uri="{FF2B5EF4-FFF2-40B4-BE49-F238E27FC236}">
                <a16:creationId xmlns:a16="http://schemas.microsoft.com/office/drawing/2014/main" id="{6F928CFE-B943-47F4-AD64-774F7BEACBEC}"/>
              </a:ext>
            </a:extLst>
          </p:cNvPr>
          <p:cNvSpPr>
            <a:spLocks noGrp="1"/>
          </p:cNvSpPr>
          <p:nvPr>
            <p:ph type="body" sz="half" idx="2" hasCustomPrompt="1"/>
          </p:nvPr>
        </p:nvSpPr>
        <p:spPr>
          <a:xfrm>
            <a:off x="554436" y="1787278"/>
            <a:ext cx="412773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Text Box</a:t>
            </a:r>
          </a:p>
        </p:txBody>
      </p:sp>
    </p:spTree>
    <p:extLst>
      <p:ext uri="{BB962C8B-B14F-4D97-AF65-F5344CB8AC3E}">
        <p14:creationId xmlns:p14="http://schemas.microsoft.com/office/powerpoint/2010/main" val="2895722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C023B-8A70-3542-938D-695E9805FC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34FED68-3E87-0A4D-9ADF-524E58653D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6C51A6AC-0B11-584F-8599-FC9220A9FD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C6E482-C961-8A47-A6B4-308CA474F25B}" type="datetimeFigureOut">
              <a:rPr lang="en-US" smtClean="0"/>
              <a:t>2/9/2026</a:t>
            </a:fld>
            <a:endParaRPr lang="en-US"/>
          </a:p>
        </p:txBody>
      </p:sp>
      <p:sp>
        <p:nvSpPr>
          <p:cNvPr id="5" name="Footer Placeholder 4">
            <a:extLst>
              <a:ext uri="{FF2B5EF4-FFF2-40B4-BE49-F238E27FC236}">
                <a16:creationId xmlns:a16="http://schemas.microsoft.com/office/drawing/2014/main" id="{F751862A-F914-F94D-B1CD-EC1EC1B7CC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DC2C32-FAA7-B54D-8E8B-81698373A9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8A4566-9911-D149-A028-04466D97EFD7}" type="slidenum">
              <a:rPr lang="en-US" smtClean="0"/>
              <a:t>‹#›</a:t>
            </a:fld>
            <a:endParaRPr lang="en-US"/>
          </a:p>
        </p:txBody>
      </p:sp>
    </p:spTree>
    <p:extLst>
      <p:ext uri="{BB962C8B-B14F-4D97-AF65-F5344CB8AC3E}">
        <p14:creationId xmlns:p14="http://schemas.microsoft.com/office/powerpoint/2010/main" val="2755315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7" r:id="rId5"/>
    <p:sldLayoutId id="2147483665" r:id="rId6"/>
    <p:sldLayoutId id="2147483670" r:id="rId7"/>
    <p:sldLayoutId id="2147483671" r:id="rId8"/>
    <p:sldLayoutId id="2147483672" r:id="rId9"/>
    <p:sldLayoutId id="2147483673" r:id="rId10"/>
    <p:sldLayoutId id="2147483668" r:id="rId11"/>
    <p:sldLayoutId id="2147483669" r:id="rId12"/>
    <p:sldLayoutId id="2147483661" r:id="rId13"/>
    <p:sldLayoutId id="2147483667" r:id="rId14"/>
  </p:sldLayoutIdLst>
  <p:txStyles>
    <p:title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444500" indent="-444500" algn="l" defTabSz="914400" rtl="0" eaLnBrk="1" latinLnBrk="0" hangingPunct="1">
        <a:lnSpc>
          <a:spcPct val="90000"/>
        </a:lnSpc>
        <a:spcBef>
          <a:spcPts val="1000"/>
        </a:spcBef>
        <a:buFontTx/>
        <a:buBlip>
          <a:blip r:embed="rId16"/>
        </a:buBlip>
        <a:defRPr sz="2800" b="0" i="0" kern="1200">
          <a:solidFill>
            <a:schemeClr val="tx1"/>
          </a:solidFill>
          <a:latin typeface="+mn-lt"/>
          <a:ea typeface="Helvetica Neue Light" panose="02000403000000020004" pitchFamily="2" charset="0"/>
          <a:cs typeface="+mn-cs"/>
        </a:defRPr>
      </a:lvl1pPr>
      <a:lvl2pPr marL="896938" indent="-452438" algn="l" defTabSz="914400" rtl="0" eaLnBrk="1" latinLnBrk="0" hangingPunct="1">
        <a:lnSpc>
          <a:spcPct val="90000"/>
        </a:lnSpc>
        <a:spcBef>
          <a:spcPts val="500"/>
        </a:spcBef>
        <a:buFontTx/>
        <a:buBlip>
          <a:blip r:embed="rId16"/>
        </a:buBlip>
        <a:defRPr sz="2400" b="0" i="0" kern="1200">
          <a:solidFill>
            <a:schemeClr val="tx1"/>
          </a:solidFill>
          <a:latin typeface="+mn-lt"/>
          <a:ea typeface="Helvetica Neue Light" panose="02000403000000020004" pitchFamily="2" charset="0"/>
          <a:cs typeface="+mn-cs"/>
        </a:defRPr>
      </a:lvl2pPr>
      <a:lvl3pPr marL="1341438" indent="-444500" algn="l" defTabSz="914400" rtl="0" eaLnBrk="1" latinLnBrk="0" hangingPunct="1">
        <a:lnSpc>
          <a:spcPct val="90000"/>
        </a:lnSpc>
        <a:spcBef>
          <a:spcPts val="500"/>
        </a:spcBef>
        <a:buFontTx/>
        <a:buBlip>
          <a:blip r:embed="rId16"/>
        </a:buBlip>
        <a:defRPr sz="2000" b="0" i="0" kern="1200">
          <a:solidFill>
            <a:schemeClr val="tx1"/>
          </a:solidFill>
          <a:latin typeface="+mn-lt"/>
          <a:ea typeface="Helvetica Neue Light" panose="02000403000000020004" pitchFamily="2" charset="0"/>
          <a:cs typeface="+mn-cs"/>
        </a:defRPr>
      </a:lvl3pPr>
      <a:lvl4pPr marL="1793875" indent="-452438" algn="l" defTabSz="914400" rtl="0" eaLnBrk="1" latinLnBrk="0" hangingPunct="1">
        <a:lnSpc>
          <a:spcPct val="90000"/>
        </a:lnSpc>
        <a:spcBef>
          <a:spcPts val="500"/>
        </a:spcBef>
        <a:buFontTx/>
        <a:buBlip>
          <a:blip r:embed="rId16"/>
        </a:buBlip>
        <a:defRPr sz="1800" b="0" i="0" kern="1200">
          <a:solidFill>
            <a:schemeClr val="tx1"/>
          </a:solidFill>
          <a:latin typeface="+mn-lt"/>
          <a:ea typeface="Helvetica Neue Light" panose="02000403000000020004" pitchFamily="2" charset="0"/>
          <a:cs typeface="+mn-cs"/>
        </a:defRPr>
      </a:lvl4pPr>
      <a:lvl5pPr marL="2238375" indent="-444500" algn="l" defTabSz="914400" rtl="0" eaLnBrk="1" latinLnBrk="0" hangingPunct="1">
        <a:lnSpc>
          <a:spcPct val="90000"/>
        </a:lnSpc>
        <a:spcBef>
          <a:spcPts val="500"/>
        </a:spcBef>
        <a:buFontTx/>
        <a:buBlip>
          <a:blip r:embed="rId16"/>
        </a:buBlip>
        <a:defRPr sz="1800" b="0" i="0" kern="1200">
          <a:solidFill>
            <a:schemeClr val="tx1"/>
          </a:solidFill>
          <a:latin typeface="+mn-lt"/>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2.png"/><Relationship Id="rId21" Type="http://schemas.openxmlformats.org/officeDocument/2006/relationships/image" Target="../media/image80.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image" Target="../media/image61.png"/><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1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3.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image" Target="../media/image82.png"/><Relationship Id="rId1" Type="http://schemas.openxmlformats.org/officeDocument/2006/relationships/slideLayout" Target="../slideLayouts/slideLayout11.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82.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6.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8CBDB-CF09-904B-AEAC-C266146F78EF}"/>
              </a:ext>
            </a:extLst>
          </p:cNvPr>
          <p:cNvSpPr>
            <a:spLocks noGrp="1"/>
          </p:cNvSpPr>
          <p:nvPr>
            <p:ph type="ctrTitle"/>
          </p:nvPr>
        </p:nvSpPr>
        <p:spPr/>
        <p:txBody>
          <a:bodyPr>
            <a:normAutofit/>
          </a:bodyPr>
          <a:lstStyle/>
          <a:p>
            <a:r>
              <a:rPr lang="en-US" dirty="0">
                <a:solidFill>
                  <a:srgbClr val="484946"/>
                </a:solidFill>
                <a:latin typeface="GRIFTER" pitchFamily="50" charset="0"/>
              </a:rPr>
              <a:t>Lighting in Mental Health</a:t>
            </a:r>
          </a:p>
        </p:txBody>
      </p:sp>
      <p:sp>
        <p:nvSpPr>
          <p:cNvPr id="3" name="Subtitle 2">
            <a:extLst>
              <a:ext uri="{FF2B5EF4-FFF2-40B4-BE49-F238E27FC236}">
                <a16:creationId xmlns:a16="http://schemas.microsoft.com/office/drawing/2014/main" id="{BE73224B-940C-FA4C-B1EA-DF26747321F7}"/>
              </a:ext>
            </a:extLst>
          </p:cNvPr>
          <p:cNvSpPr>
            <a:spLocks noGrp="1"/>
          </p:cNvSpPr>
          <p:nvPr>
            <p:ph type="subTitle" idx="1"/>
          </p:nvPr>
        </p:nvSpPr>
        <p:spPr>
          <a:xfrm>
            <a:off x="1524000" y="3602038"/>
            <a:ext cx="9144000" cy="1090542"/>
          </a:xfrm>
        </p:spPr>
        <p:txBody>
          <a:bodyPr>
            <a:normAutofit/>
          </a:bodyPr>
          <a:lstStyle/>
          <a:p>
            <a:pPr>
              <a:buClr>
                <a:srgbClr val="009F7F"/>
              </a:buClr>
            </a:pPr>
            <a:r>
              <a:rPr lang="en-US" sz="2500" b="1" dirty="0">
                <a:solidFill>
                  <a:srgbClr val="484946"/>
                </a:solidFill>
                <a:latin typeface="GRIFTER" pitchFamily="50" charset="0"/>
              </a:rPr>
              <a:t>Supporting Wellbeing with Circadian Rhythms</a:t>
            </a:r>
          </a:p>
        </p:txBody>
      </p:sp>
      <p:sp>
        <p:nvSpPr>
          <p:cNvPr id="4" name="Subtitle 2">
            <a:extLst>
              <a:ext uri="{FF2B5EF4-FFF2-40B4-BE49-F238E27FC236}">
                <a16:creationId xmlns:a16="http://schemas.microsoft.com/office/drawing/2014/main" id="{7B9D05B6-58F5-0087-C8BD-ACA4862CD3C9}"/>
              </a:ext>
            </a:extLst>
          </p:cNvPr>
          <p:cNvSpPr txBox="1">
            <a:spLocks/>
          </p:cNvSpPr>
          <p:nvPr/>
        </p:nvSpPr>
        <p:spPr>
          <a:xfrm>
            <a:off x="1524000" y="4615787"/>
            <a:ext cx="9144000" cy="116201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Tx/>
              <a:buNone/>
              <a:defRPr sz="2400" b="0" i="0" kern="1200">
                <a:solidFill>
                  <a:schemeClr val="tx1"/>
                </a:solidFill>
                <a:latin typeface="+mn-lt"/>
                <a:ea typeface="Helvetica Neue Light" panose="02000403000000020004" pitchFamily="2" charset="0"/>
                <a:cs typeface="+mn-cs"/>
              </a:defRPr>
            </a:lvl1pPr>
            <a:lvl2pPr marL="457200" indent="0" algn="ctr" defTabSz="914400" rtl="0" eaLnBrk="1" latinLnBrk="0" hangingPunct="1">
              <a:lnSpc>
                <a:spcPct val="90000"/>
              </a:lnSpc>
              <a:spcBef>
                <a:spcPts val="500"/>
              </a:spcBef>
              <a:buFontTx/>
              <a:buNone/>
              <a:defRPr sz="2000" b="0" i="0" kern="1200">
                <a:solidFill>
                  <a:schemeClr val="tx1"/>
                </a:solidFill>
                <a:latin typeface="+mn-lt"/>
                <a:ea typeface="Helvetica Neue Light" panose="02000403000000020004" pitchFamily="2" charset="0"/>
                <a:cs typeface="+mn-cs"/>
              </a:defRPr>
            </a:lvl2pPr>
            <a:lvl3pPr marL="914400" indent="0" algn="ctr" defTabSz="914400" rtl="0" eaLnBrk="1" latinLnBrk="0" hangingPunct="1">
              <a:lnSpc>
                <a:spcPct val="90000"/>
              </a:lnSpc>
              <a:spcBef>
                <a:spcPts val="500"/>
              </a:spcBef>
              <a:buFontTx/>
              <a:buNone/>
              <a:defRPr sz="1800" b="0" i="0" kern="1200">
                <a:solidFill>
                  <a:schemeClr val="tx1"/>
                </a:solidFill>
                <a:latin typeface="+mn-lt"/>
                <a:ea typeface="Helvetica Neue Light" panose="02000403000000020004" pitchFamily="2" charset="0"/>
                <a:cs typeface="+mn-cs"/>
              </a:defRPr>
            </a:lvl3pPr>
            <a:lvl4pPr marL="1371600" indent="0" algn="ctr" defTabSz="914400" rtl="0" eaLnBrk="1" latinLnBrk="0" hangingPunct="1">
              <a:lnSpc>
                <a:spcPct val="90000"/>
              </a:lnSpc>
              <a:spcBef>
                <a:spcPts val="500"/>
              </a:spcBef>
              <a:buFontTx/>
              <a:buNone/>
              <a:defRPr sz="1600" b="0" i="0" kern="1200">
                <a:solidFill>
                  <a:schemeClr val="tx1"/>
                </a:solidFill>
                <a:latin typeface="+mn-lt"/>
                <a:ea typeface="Helvetica Neue Light" panose="02000403000000020004" pitchFamily="2" charset="0"/>
                <a:cs typeface="+mn-cs"/>
              </a:defRPr>
            </a:lvl4pPr>
            <a:lvl5pPr marL="1828800" indent="0" algn="ctr" defTabSz="914400" rtl="0" eaLnBrk="1" latinLnBrk="0" hangingPunct="1">
              <a:lnSpc>
                <a:spcPct val="90000"/>
              </a:lnSpc>
              <a:spcBef>
                <a:spcPts val="500"/>
              </a:spcBef>
              <a:buFontTx/>
              <a:buNone/>
              <a:defRPr sz="1600" b="0" i="0" kern="1200">
                <a:solidFill>
                  <a:schemeClr val="tx1"/>
                </a:solidFill>
                <a:latin typeface="+mn-lt"/>
                <a:ea typeface="Helvetica Neue Light" panose="02000403000000020004"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009F7F"/>
              </a:buClr>
            </a:pPr>
            <a:r>
              <a:rPr lang="en-US" sz="1800" dirty="0">
                <a:solidFill>
                  <a:srgbClr val="484946"/>
                </a:solidFill>
                <a:latin typeface="Montserrat" pitchFamily="2" charset="0"/>
              </a:rPr>
              <a:t>Lee McCarthy</a:t>
            </a:r>
          </a:p>
          <a:p>
            <a:pPr>
              <a:buClr>
                <a:srgbClr val="009F7F"/>
              </a:buClr>
            </a:pPr>
            <a:r>
              <a:rPr lang="en-US" sz="1800" dirty="0">
                <a:solidFill>
                  <a:srgbClr val="484946"/>
                </a:solidFill>
                <a:latin typeface="Montserrat" pitchFamily="2" charset="0"/>
              </a:rPr>
              <a:t>Director of Lighting at Light Years Ahead</a:t>
            </a:r>
          </a:p>
        </p:txBody>
      </p:sp>
    </p:spTree>
    <p:extLst>
      <p:ext uri="{BB962C8B-B14F-4D97-AF65-F5344CB8AC3E}">
        <p14:creationId xmlns:p14="http://schemas.microsoft.com/office/powerpoint/2010/main" val="2726956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CF4D-6883-A24C-BC53-6241A35BEA0D}"/>
            </a:ext>
          </a:extLst>
        </p:cNvPr>
        <p:cNvGrpSpPr/>
        <p:nvPr/>
      </p:nvGrpSpPr>
      <p:grpSpPr>
        <a:xfrm>
          <a:off x="0" y="0"/>
          <a:ext cx="0" cy="0"/>
          <a:chOff x="0" y="0"/>
          <a:chExt cx="0" cy="0"/>
        </a:xfrm>
      </p:grpSpPr>
      <p:grpSp>
        <p:nvGrpSpPr>
          <p:cNvPr id="6" name="object 44">
            <a:extLst>
              <a:ext uri="{FF2B5EF4-FFF2-40B4-BE49-F238E27FC236}">
                <a16:creationId xmlns:a16="http://schemas.microsoft.com/office/drawing/2014/main" id="{202F1E52-22C2-B679-7575-BBAA9A792308}"/>
              </a:ext>
            </a:extLst>
          </p:cNvPr>
          <p:cNvGrpSpPr/>
          <p:nvPr/>
        </p:nvGrpSpPr>
        <p:grpSpPr>
          <a:xfrm>
            <a:off x="-358" y="0"/>
            <a:ext cx="12192358" cy="6858000"/>
            <a:chOff x="1200217" y="1509687"/>
            <a:chExt cx="4398010" cy="2268220"/>
          </a:xfrm>
        </p:grpSpPr>
        <p:pic>
          <p:nvPicPr>
            <p:cNvPr id="7" name="object 45">
              <a:extLst>
                <a:ext uri="{FF2B5EF4-FFF2-40B4-BE49-F238E27FC236}">
                  <a16:creationId xmlns:a16="http://schemas.microsoft.com/office/drawing/2014/main" id="{0286CC85-A371-41D8-0A9E-CEC03CF53327}"/>
                </a:ext>
              </a:extLst>
            </p:cNvPr>
            <p:cNvPicPr/>
            <p:nvPr/>
          </p:nvPicPr>
          <p:blipFill>
            <a:blip r:embed="rId3" cstate="print"/>
            <a:stretch>
              <a:fillRect/>
            </a:stretch>
          </p:blipFill>
          <p:spPr>
            <a:xfrm>
              <a:off x="1200217" y="1509788"/>
              <a:ext cx="4397717" cy="2268004"/>
            </a:xfrm>
            <a:prstGeom prst="rect">
              <a:avLst/>
            </a:prstGeom>
          </p:spPr>
        </p:pic>
        <p:pic>
          <p:nvPicPr>
            <p:cNvPr id="8" name="object 46">
              <a:extLst>
                <a:ext uri="{FF2B5EF4-FFF2-40B4-BE49-F238E27FC236}">
                  <a16:creationId xmlns:a16="http://schemas.microsoft.com/office/drawing/2014/main" id="{38C09F09-7CEE-5D10-0BA8-C9E0376BD037}"/>
                </a:ext>
              </a:extLst>
            </p:cNvPr>
            <p:cNvPicPr/>
            <p:nvPr/>
          </p:nvPicPr>
          <p:blipFill>
            <a:blip r:embed="rId4" cstate="print"/>
            <a:stretch>
              <a:fillRect/>
            </a:stretch>
          </p:blipFill>
          <p:spPr>
            <a:xfrm>
              <a:off x="1200230" y="1509788"/>
              <a:ext cx="3137712" cy="2268004"/>
            </a:xfrm>
            <a:prstGeom prst="rect">
              <a:avLst/>
            </a:prstGeom>
          </p:spPr>
        </p:pic>
        <p:pic>
          <p:nvPicPr>
            <p:cNvPr id="9" name="object 47">
              <a:extLst>
                <a:ext uri="{FF2B5EF4-FFF2-40B4-BE49-F238E27FC236}">
                  <a16:creationId xmlns:a16="http://schemas.microsoft.com/office/drawing/2014/main" id="{A380F054-B6B1-8B12-1370-A1DF7B79FCFF}"/>
                </a:ext>
              </a:extLst>
            </p:cNvPr>
            <p:cNvPicPr/>
            <p:nvPr/>
          </p:nvPicPr>
          <p:blipFill>
            <a:blip r:embed="rId5" cstate="print"/>
            <a:stretch>
              <a:fillRect/>
            </a:stretch>
          </p:blipFill>
          <p:spPr>
            <a:xfrm>
              <a:off x="4409939" y="1509687"/>
              <a:ext cx="1187996" cy="2264397"/>
            </a:xfrm>
            <a:prstGeom prst="rect">
              <a:avLst/>
            </a:prstGeom>
          </p:spPr>
        </p:pic>
      </p:grpSp>
    </p:spTree>
    <p:extLst>
      <p:ext uri="{BB962C8B-B14F-4D97-AF65-F5344CB8AC3E}">
        <p14:creationId xmlns:p14="http://schemas.microsoft.com/office/powerpoint/2010/main" val="2483139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85">
            <a:extLst>
              <a:ext uri="{FF2B5EF4-FFF2-40B4-BE49-F238E27FC236}">
                <a16:creationId xmlns:a16="http://schemas.microsoft.com/office/drawing/2014/main" id="{ACB6F18F-106B-D361-4965-3F5C723DFB41}"/>
              </a:ext>
            </a:extLst>
          </p:cNvPr>
          <p:cNvPicPr/>
          <p:nvPr/>
        </p:nvPicPr>
        <p:blipFill>
          <a:blip r:embed="rId3" cstate="print"/>
          <a:stretch>
            <a:fillRect/>
          </a:stretch>
        </p:blipFill>
        <p:spPr>
          <a:xfrm>
            <a:off x="7275724" y="3732905"/>
            <a:ext cx="5051785" cy="3125096"/>
          </a:xfrm>
          <a:prstGeom prst="rect">
            <a:avLst/>
          </a:prstGeom>
        </p:spPr>
      </p:pic>
      <p:pic>
        <p:nvPicPr>
          <p:cNvPr id="5" name="Picture 4">
            <a:extLst>
              <a:ext uri="{FF2B5EF4-FFF2-40B4-BE49-F238E27FC236}">
                <a16:creationId xmlns:a16="http://schemas.microsoft.com/office/drawing/2014/main" id="{76919F56-17CE-B42D-5CBC-CB0BD71BBB70}"/>
              </a:ext>
            </a:extLst>
          </p:cNvPr>
          <p:cNvPicPr>
            <a:picLocks noChangeAspect="1"/>
          </p:cNvPicPr>
          <p:nvPr/>
        </p:nvPicPr>
        <p:blipFill>
          <a:blip r:embed="rId4"/>
          <a:stretch>
            <a:fillRect/>
          </a:stretch>
        </p:blipFill>
        <p:spPr>
          <a:xfrm>
            <a:off x="8218842" y="1067195"/>
            <a:ext cx="4183973" cy="1420491"/>
          </a:xfrm>
          <a:prstGeom prst="rect">
            <a:avLst/>
          </a:prstGeom>
        </p:spPr>
      </p:pic>
      <p:pic>
        <p:nvPicPr>
          <p:cNvPr id="8" name="object 46">
            <a:extLst>
              <a:ext uri="{FF2B5EF4-FFF2-40B4-BE49-F238E27FC236}">
                <a16:creationId xmlns:a16="http://schemas.microsoft.com/office/drawing/2014/main" id="{CFD0A1A1-7C5B-C089-5BFF-F5552862856F}"/>
              </a:ext>
            </a:extLst>
          </p:cNvPr>
          <p:cNvPicPr/>
          <p:nvPr/>
        </p:nvPicPr>
        <p:blipFill>
          <a:blip r:embed="rId5" cstate="print"/>
          <a:stretch>
            <a:fillRect/>
          </a:stretch>
        </p:blipFill>
        <p:spPr>
          <a:xfrm>
            <a:off x="-338" y="157"/>
            <a:ext cx="4991886" cy="3428844"/>
          </a:xfrm>
          <a:prstGeom prst="rect">
            <a:avLst/>
          </a:prstGeom>
        </p:spPr>
      </p:pic>
      <p:pic>
        <p:nvPicPr>
          <p:cNvPr id="10" name="object 33">
            <a:extLst>
              <a:ext uri="{FF2B5EF4-FFF2-40B4-BE49-F238E27FC236}">
                <a16:creationId xmlns:a16="http://schemas.microsoft.com/office/drawing/2014/main" id="{3EDA9777-7C90-EF29-3F43-F5BBDEDCF152}"/>
              </a:ext>
            </a:extLst>
          </p:cNvPr>
          <p:cNvPicPr/>
          <p:nvPr/>
        </p:nvPicPr>
        <p:blipFill>
          <a:blip r:embed="rId6" cstate="print"/>
          <a:stretch>
            <a:fillRect/>
          </a:stretch>
        </p:blipFill>
        <p:spPr>
          <a:xfrm>
            <a:off x="3091717" y="5479547"/>
            <a:ext cx="748276" cy="1056529"/>
          </a:xfrm>
          <a:prstGeom prst="rect">
            <a:avLst/>
          </a:prstGeom>
        </p:spPr>
      </p:pic>
      <p:pic>
        <p:nvPicPr>
          <p:cNvPr id="11" name="object 274">
            <a:extLst>
              <a:ext uri="{FF2B5EF4-FFF2-40B4-BE49-F238E27FC236}">
                <a16:creationId xmlns:a16="http://schemas.microsoft.com/office/drawing/2014/main" id="{DE0B2A88-6E01-8209-82A9-CA2E9741D294}"/>
              </a:ext>
            </a:extLst>
          </p:cNvPr>
          <p:cNvPicPr/>
          <p:nvPr/>
        </p:nvPicPr>
        <p:blipFill>
          <a:blip r:embed="rId7" cstate="print"/>
          <a:stretch>
            <a:fillRect/>
          </a:stretch>
        </p:blipFill>
        <p:spPr>
          <a:xfrm>
            <a:off x="4069304" y="3207365"/>
            <a:ext cx="2152567" cy="2053367"/>
          </a:xfrm>
          <a:prstGeom prst="rect">
            <a:avLst/>
          </a:prstGeom>
        </p:spPr>
      </p:pic>
      <p:pic>
        <p:nvPicPr>
          <p:cNvPr id="12" name="object 14">
            <a:extLst>
              <a:ext uri="{FF2B5EF4-FFF2-40B4-BE49-F238E27FC236}">
                <a16:creationId xmlns:a16="http://schemas.microsoft.com/office/drawing/2014/main" id="{4CB66C4E-6447-5059-8CED-9247F7DA7BEF}"/>
              </a:ext>
            </a:extLst>
          </p:cNvPr>
          <p:cNvPicPr/>
          <p:nvPr/>
        </p:nvPicPr>
        <p:blipFill>
          <a:blip r:embed="rId8" cstate="print"/>
          <a:stretch>
            <a:fillRect/>
          </a:stretch>
        </p:blipFill>
        <p:spPr>
          <a:xfrm>
            <a:off x="570644" y="3709278"/>
            <a:ext cx="2318936" cy="1424717"/>
          </a:xfrm>
          <a:prstGeom prst="rect">
            <a:avLst/>
          </a:prstGeom>
        </p:spPr>
      </p:pic>
      <p:pic>
        <p:nvPicPr>
          <p:cNvPr id="13" name="object 46">
            <a:extLst>
              <a:ext uri="{FF2B5EF4-FFF2-40B4-BE49-F238E27FC236}">
                <a16:creationId xmlns:a16="http://schemas.microsoft.com/office/drawing/2014/main" id="{E79B666C-B893-A982-1709-FA43EF6B0CFC}"/>
              </a:ext>
            </a:extLst>
          </p:cNvPr>
          <p:cNvPicPr/>
          <p:nvPr/>
        </p:nvPicPr>
        <p:blipFill>
          <a:blip r:embed="rId5" cstate="print"/>
          <a:stretch>
            <a:fillRect/>
          </a:stretch>
        </p:blipFill>
        <p:spPr>
          <a:xfrm>
            <a:off x="4733362" y="552044"/>
            <a:ext cx="3399416" cy="2450795"/>
          </a:xfrm>
          <a:prstGeom prst="rect">
            <a:avLst/>
          </a:prstGeom>
        </p:spPr>
      </p:pic>
      <p:pic>
        <p:nvPicPr>
          <p:cNvPr id="15" name="Picture 14" descr="A white object with a black background&#10;&#10;AI-generated content may be incorrect.">
            <a:extLst>
              <a:ext uri="{FF2B5EF4-FFF2-40B4-BE49-F238E27FC236}">
                <a16:creationId xmlns:a16="http://schemas.microsoft.com/office/drawing/2014/main" id="{F7A57F58-824E-08EC-831E-F29EB3A49CC5}"/>
              </a:ext>
            </a:extLst>
          </p:cNvPr>
          <p:cNvPicPr>
            <a:picLocks noChangeAspect="1"/>
          </p:cNvPicPr>
          <p:nvPr/>
        </p:nvPicPr>
        <p:blipFill>
          <a:blip r:embed="rId9"/>
          <a:stretch>
            <a:fillRect/>
          </a:stretch>
        </p:blipFill>
        <p:spPr>
          <a:xfrm>
            <a:off x="3958597" y="5295453"/>
            <a:ext cx="2137403" cy="1424718"/>
          </a:xfrm>
          <a:prstGeom prst="rect">
            <a:avLst/>
          </a:prstGeom>
        </p:spPr>
      </p:pic>
      <p:pic>
        <p:nvPicPr>
          <p:cNvPr id="17" name="Picture 16" descr="A white light fixture with a black background&#10;&#10;AI-generated content may be incorrect.">
            <a:extLst>
              <a:ext uri="{FF2B5EF4-FFF2-40B4-BE49-F238E27FC236}">
                <a16:creationId xmlns:a16="http://schemas.microsoft.com/office/drawing/2014/main" id="{340F6873-54A3-882A-C1BE-BA66B37830F2}"/>
              </a:ext>
            </a:extLst>
          </p:cNvPr>
          <p:cNvPicPr>
            <a:picLocks noChangeAspect="1"/>
          </p:cNvPicPr>
          <p:nvPr/>
        </p:nvPicPr>
        <p:blipFill>
          <a:blip r:embed="rId10"/>
          <a:stretch>
            <a:fillRect/>
          </a:stretch>
        </p:blipFill>
        <p:spPr>
          <a:xfrm>
            <a:off x="410370" y="5516863"/>
            <a:ext cx="1748030" cy="835153"/>
          </a:xfrm>
          <a:prstGeom prst="rect">
            <a:avLst/>
          </a:prstGeom>
        </p:spPr>
      </p:pic>
    </p:spTree>
    <p:extLst>
      <p:ext uri="{BB962C8B-B14F-4D97-AF65-F5344CB8AC3E}">
        <p14:creationId xmlns:p14="http://schemas.microsoft.com/office/powerpoint/2010/main" val="545773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68100-AE60-B5CA-1946-62B16351D713}"/>
            </a:ext>
          </a:extLst>
        </p:cNvPr>
        <p:cNvGrpSpPr/>
        <p:nvPr/>
      </p:nvGrpSpPr>
      <p:grpSpPr>
        <a:xfrm>
          <a:off x="0" y="0"/>
          <a:ext cx="0" cy="0"/>
          <a:chOff x="0" y="0"/>
          <a:chExt cx="0" cy="0"/>
        </a:xfrm>
      </p:grpSpPr>
      <p:sp>
        <p:nvSpPr>
          <p:cNvPr id="6" name="object 6">
            <a:extLst>
              <a:ext uri="{FF2B5EF4-FFF2-40B4-BE49-F238E27FC236}">
                <a16:creationId xmlns:a16="http://schemas.microsoft.com/office/drawing/2014/main" id="{123B06B5-7834-0E01-AB56-F4C710F97005}"/>
              </a:ext>
            </a:extLst>
          </p:cNvPr>
          <p:cNvSpPr txBox="1"/>
          <p:nvPr/>
        </p:nvSpPr>
        <p:spPr>
          <a:xfrm>
            <a:off x="8880473" y="6177143"/>
            <a:ext cx="781050" cy="335280"/>
          </a:xfrm>
          <a:prstGeom prst="rect">
            <a:avLst/>
          </a:prstGeom>
        </p:spPr>
        <p:txBody>
          <a:bodyPr vert="horz" wrap="square" lIns="0" tIns="20320" rIns="0" bIns="0" rtlCol="0">
            <a:spAutoFit/>
          </a:bodyPr>
          <a:lstStyle/>
          <a:p>
            <a:pPr marL="12700" marR="5080">
              <a:lnSpc>
                <a:spcPts val="800"/>
              </a:lnSpc>
              <a:spcBef>
                <a:spcPts val="160"/>
              </a:spcBef>
            </a:pPr>
            <a:r>
              <a:rPr sz="700" spc="-10" dirty="0">
                <a:solidFill>
                  <a:srgbClr val="4C4D4F"/>
                </a:solidFill>
                <a:latin typeface="Swis721 BT"/>
                <a:cs typeface="Swis721 BT"/>
              </a:rPr>
              <a:t>Readalux</a:t>
            </a:r>
            <a:r>
              <a:rPr sz="700" spc="-5" dirty="0">
                <a:solidFill>
                  <a:srgbClr val="4C4D4F"/>
                </a:solidFill>
                <a:latin typeface="Swis721 BT"/>
                <a:cs typeface="Swis721 BT"/>
              </a:rPr>
              <a:t> </a:t>
            </a:r>
            <a:r>
              <a:rPr sz="700" spc="-10" dirty="0">
                <a:solidFill>
                  <a:srgbClr val="4C4D4F"/>
                </a:solidFill>
                <a:latin typeface="Swis721 BT"/>
                <a:cs typeface="Swis721 BT"/>
              </a:rPr>
              <a:t>Bulkhead</a:t>
            </a:r>
            <a:r>
              <a:rPr sz="700" spc="500" dirty="0">
                <a:solidFill>
                  <a:srgbClr val="4C4D4F"/>
                </a:solidFill>
                <a:latin typeface="Swis721 BT"/>
                <a:cs typeface="Swis721 BT"/>
              </a:rPr>
              <a:t> </a:t>
            </a:r>
            <a:r>
              <a:rPr sz="700" spc="-10" dirty="0">
                <a:solidFill>
                  <a:srgbClr val="4C4D4F"/>
                </a:solidFill>
                <a:latin typeface="Swis721 BT"/>
                <a:cs typeface="Swis721 BT"/>
              </a:rPr>
              <a:t>shown,</a:t>
            </a:r>
            <a:r>
              <a:rPr sz="700" spc="-25" dirty="0">
                <a:solidFill>
                  <a:srgbClr val="4C4D4F"/>
                </a:solidFill>
                <a:latin typeface="Swis721 BT"/>
                <a:cs typeface="Swis721 BT"/>
              </a:rPr>
              <a:t> </a:t>
            </a:r>
            <a:r>
              <a:rPr sz="700" spc="-10" dirty="0">
                <a:solidFill>
                  <a:srgbClr val="4C4D4F"/>
                </a:solidFill>
                <a:latin typeface="Swis721 BT"/>
                <a:cs typeface="Swis721 BT"/>
              </a:rPr>
              <a:t>for</a:t>
            </a:r>
            <a:r>
              <a:rPr sz="700" spc="-25" dirty="0">
                <a:solidFill>
                  <a:srgbClr val="4C4D4F"/>
                </a:solidFill>
                <a:latin typeface="Swis721 BT"/>
                <a:cs typeface="Swis721 BT"/>
              </a:rPr>
              <a:t> </a:t>
            </a:r>
            <a:r>
              <a:rPr sz="700" spc="-10" dirty="0">
                <a:solidFill>
                  <a:srgbClr val="4C4D4F"/>
                </a:solidFill>
                <a:latin typeface="Swis721 BT"/>
                <a:cs typeface="Swis721 BT"/>
              </a:rPr>
              <a:t>further</a:t>
            </a:r>
            <a:r>
              <a:rPr sz="700" spc="500" dirty="0">
                <a:solidFill>
                  <a:srgbClr val="4C4D4F"/>
                </a:solidFill>
                <a:latin typeface="Swis721 BT"/>
                <a:cs typeface="Swis721 BT"/>
              </a:rPr>
              <a:t> </a:t>
            </a:r>
            <a:r>
              <a:rPr sz="700" spc="-10" dirty="0">
                <a:solidFill>
                  <a:srgbClr val="4C4D4F"/>
                </a:solidFill>
                <a:latin typeface="Swis721 BT"/>
                <a:cs typeface="Swis721 BT"/>
              </a:rPr>
              <a:t>details</a:t>
            </a:r>
            <a:r>
              <a:rPr sz="700" spc="-40" dirty="0">
                <a:solidFill>
                  <a:srgbClr val="4C4D4F"/>
                </a:solidFill>
                <a:latin typeface="Swis721 BT"/>
                <a:cs typeface="Swis721 BT"/>
              </a:rPr>
              <a:t> </a:t>
            </a:r>
            <a:r>
              <a:rPr sz="700" dirty="0">
                <a:solidFill>
                  <a:srgbClr val="4C4D4F"/>
                </a:solidFill>
                <a:latin typeface="Swis721 BT"/>
                <a:cs typeface="Swis721 BT"/>
              </a:rPr>
              <a:t>scan</a:t>
            </a:r>
            <a:r>
              <a:rPr sz="700" spc="-35" dirty="0">
                <a:solidFill>
                  <a:srgbClr val="4C4D4F"/>
                </a:solidFill>
                <a:latin typeface="Swis721 BT"/>
                <a:cs typeface="Swis721 BT"/>
              </a:rPr>
              <a:t> </a:t>
            </a:r>
            <a:r>
              <a:rPr sz="700" spc="-20" dirty="0">
                <a:solidFill>
                  <a:srgbClr val="4C4D4F"/>
                </a:solidFill>
                <a:latin typeface="Swis721 BT"/>
                <a:cs typeface="Swis721 BT"/>
              </a:rPr>
              <a:t>here</a:t>
            </a:r>
            <a:endParaRPr sz="700">
              <a:latin typeface="Swis721 BT"/>
              <a:cs typeface="Swis721 BT"/>
            </a:endParaRPr>
          </a:p>
        </p:txBody>
      </p:sp>
      <p:grpSp>
        <p:nvGrpSpPr>
          <p:cNvPr id="7" name="object 7">
            <a:extLst>
              <a:ext uri="{FF2B5EF4-FFF2-40B4-BE49-F238E27FC236}">
                <a16:creationId xmlns:a16="http://schemas.microsoft.com/office/drawing/2014/main" id="{1F2DF160-D5B5-E14F-7356-588673AA595D}"/>
              </a:ext>
            </a:extLst>
          </p:cNvPr>
          <p:cNvGrpSpPr/>
          <p:nvPr/>
        </p:nvGrpSpPr>
        <p:grpSpPr>
          <a:xfrm>
            <a:off x="1278494" y="4211851"/>
            <a:ext cx="8990965" cy="2350135"/>
            <a:chOff x="503939" y="4599127"/>
            <a:chExt cx="8990965" cy="2350135"/>
          </a:xfrm>
        </p:grpSpPr>
        <p:sp>
          <p:nvSpPr>
            <p:cNvPr id="8" name="object 8">
              <a:extLst>
                <a:ext uri="{FF2B5EF4-FFF2-40B4-BE49-F238E27FC236}">
                  <a16:creationId xmlns:a16="http://schemas.microsoft.com/office/drawing/2014/main" id="{781C7640-BD87-C3BF-5D29-5F1853695A0D}"/>
                </a:ext>
              </a:extLst>
            </p:cNvPr>
            <p:cNvSpPr/>
            <p:nvPr/>
          </p:nvSpPr>
          <p:spPr>
            <a:xfrm>
              <a:off x="8973532" y="6534162"/>
              <a:ext cx="33655" cy="414655"/>
            </a:xfrm>
            <a:custGeom>
              <a:avLst/>
              <a:gdLst/>
              <a:ahLst/>
              <a:cxnLst/>
              <a:rect l="l" t="t" r="r" b="b"/>
              <a:pathLst>
                <a:path w="33654" h="414654">
                  <a:moveTo>
                    <a:pt x="11214" y="134454"/>
                  </a:moveTo>
                  <a:lnTo>
                    <a:pt x="0" y="134454"/>
                  </a:lnTo>
                  <a:lnTo>
                    <a:pt x="0" y="145656"/>
                  </a:lnTo>
                  <a:lnTo>
                    <a:pt x="11214" y="145656"/>
                  </a:lnTo>
                  <a:lnTo>
                    <a:pt x="11214" y="134454"/>
                  </a:lnTo>
                  <a:close/>
                </a:path>
                <a:path w="33654" h="414654">
                  <a:moveTo>
                    <a:pt x="33604" y="358546"/>
                  </a:moveTo>
                  <a:lnTo>
                    <a:pt x="22402" y="358546"/>
                  </a:lnTo>
                  <a:lnTo>
                    <a:pt x="22402" y="392163"/>
                  </a:lnTo>
                  <a:lnTo>
                    <a:pt x="33604" y="392163"/>
                  </a:lnTo>
                  <a:lnTo>
                    <a:pt x="33604" y="358546"/>
                  </a:lnTo>
                  <a:close/>
                </a:path>
                <a:path w="33654" h="414654">
                  <a:moveTo>
                    <a:pt x="33604" y="336130"/>
                  </a:moveTo>
                  <a:lnTo>
                    <a:pt x="22415" y="336130"/>
                  </a:lnTo>
                  <a:lnTo>
                    <a:pt x="11214" y="336130"/>
                  </a:lnTo>
                  <a:lnTo>
                    <a:pt x="0" y="336130"/>
                  </a:lnTo>
                  <a:lnTo>
                    <a:pt x="0" y="414566"/>
                  </a:lnTo>
                  <a:lnTo>
                    <a:pt x="11214" y="414566"/>
                  </a:lnTo>
                  <a:lnTo>
                    <a:pt x="22402" y="414566"/>
                  </a:lnTo>
                  <a:lnTo>
                    <a:pt x="33604" y="414566"/>
                  </a:lnTo>
                  <a:lnTo>
                    <a:pt x="33604" y="403364"/>
                  </a:lnTo>
                  <a:lnTo>
                    <a:pt x="22415" y="403364"/>
                  </a:lnTo>
                  <a:lnTo>
                    <a:pt x="11214" y="403364"/>
                  </a:lnTo>
                  <a:lnTo>
                    <a:pt x="11214" y="347345"/>
                  </a:lnTo>
                  <a:lnTo>
                    <a:pt x="22402" y="347345"/>
                  </a:lnTo>
                  <a:lnTo>
                    <a:pt x="33604" y="347345"/>
                  </a:lnTo>
                  <a:lnTo>
                    <a:pt x="33604" y="336130"/>
                  </a:lnTo>
                  <a:close/>
                </a:path>
                <a:path w="33654" h="414654">
                  <a:moveTo>
                    <a:pt x="33604" y="313728"/>
                  </a:moveTo>
                  <a:lnTo>
                    <a:pt x="22402" y="313728"/>
                  </a:lnTo>
                  <a:lnTo>
                    <a:pt x="22402" y="324929"/>
                  </a:lnTo>
                  <a:lnTo>
                    <a:pt x="33604" y="324929"/>
                  </a:lnTo>
                  <a:lnTo>
                    <a:pt x="33604" y="313728"/>
                  </a:lnTo>
                  <a:close/>
                </a:path>
                <a:path w="33654" h="414654">
                  <a:moveTo>
                    <a:pt x="33604" y="280111"/>
                  </a:moveTo>
                  <a:lnTo>
                    <a:pt x="22415" y="280111"/>
                  </a:lnTo>
                  <a:lnTo>
                    <a:pt x="11214" y="280111"/>
                  </a:lnTo>
                  <a:lnTo>
                    <a:pt x="0" y="280111"/>
                  </a:lnTo>
                  <a:lnTo>
                    <a:pt x="0" y="324929"/>
                  </a:lnTo>
                  <a:lnTo>
                    <a:pt x="11214" y="324929"/>
                  </a:lnTo>
                  <a:lnTo>
                    <a:pt x="11214" y="291312"/>
                  </a:lnTo>
                  <a:lnTo>
                    <a:pt x="22402" y="291312"/>
                  </a:lnTo>
                  <a:lnTo>
                    <a:pt x="33604" y="291312"/>
                  </a:lnTo>
                  <a:lnTo>
                    <a:pt x="33604" y="280111"/>
                  </a:lnTo>
                  <a:close/>
                </a:path>
                <a:path w="33654" h="414654">
                  <a:moveTo>
                    <a:pt x="33604" y="179273"/>
                  </a:moveTo>
                  <a:lnTo>
                    <a:pt x="22415" y="179273"/>
                  </a:lnTo>
                  <a:lnTo>
                    <a:pt x="22415" y="168059"/>
                  </a:lnTo>
                  <a:lnTo>
                    <a:pt x="11214" y="168059"/>
                  </a:lnTo>
                  <a:lnTo>
                    <a:pt x="11214" y="190474"/>
                  </a:lnTo>
                  <a:lnTo>
                    <a:pt x="22402" y="190474"/>
                  </a:lnTo>
                  <a:lnTo>
                    <a:pt x="22402" y="212877"/>
                  </a:lnTo>
                  <a:lnTo>
                    <a:pt x="11214" y="212877"/>
                  </a:lnTo>
                  <a:lnTo>
                    <a:pt x="11214" y="190474"/>
                  </a:lnTo>
                  <a:lnTo>
                    <a:pt x="0" y="190474"/>
                  </a:lnTo>
                  <a:lnTo>
                    <a:pt x="0" y="224091"/>
                  </a:lnTo>
                  <a:lnTo>
                    <a:pt x="11214" y="224091"/>
                  </a:lnTo>
                  <a:lnTo>
                    <a:pt x="22402" y="224091"/>
                  </a:lnTo>
                  <a:lnTo>
                    <a:pt x="22402" y="235292"/>
                  </a:lnTo>
                  <a:lnTo>
                    <a:pt x="11214" y="235292"/>
                  </a:lnTo>
                  <a:lnTo>
                    <a:pt x="11214" y="246494"/>
                  </a:lnTo>
                  <a:lnTo>
                    <a:pt x="0" y="246494"/>
                  </a:lnTo>
                  <a:lnTo>
                    <a:pt x="0" y="268909"/>
                  </a:lnTo>
                  <a:lnTo>
                    <a:pt x="11214" y="268909"/>
                  </a:lnTo>
                  <a:lnTo>
                    <a:pt x="11214" y="257708"/>
                  </a:lnTo>
                  <a:lnTo>
                    <a:pt x="22402" y="257708"/>
                  </a:lnTo>
                  <a:lnTo>
                    <a:pt x="33604" y="257708"/>
                  </a:lnTo>
                  <a:lnTo>
                    <a:pt x="33604" y="246507"/>
                  </a:lnTo>
                  <a:lnTo>
                    <a:pt x="22415" y="246507"/>
                  </a:lnTo>
                  <a:lnTo>
                    <a:pt x="22415" y="235292"/>
                  </a:lnTo>
                  <a:lnTo>
                    <a:pt x="33604" y="235292"/>
                  </a:lnTo>
                  <a:lnTo>
                    <a:pt x="33604" y="224091"/>
                  </a:lnTo>
                  <a:lnTo>
                    <a:pt x="22415" y="224091"/>
                  </a:lnTo>
                  <a:lnTo>
                    <a:pt x="22415" y="212877"/>
                  </a:lnTo>
                  <a:lnTo>
                    <a:pt x="33604" y="212877"/>
                  </a:lnTo>
                  <a:lnTo>
                    <a:pt x="33604" y="179273"/>
                  </a:lnTo>
                  <a:close/>
                </a:path>
                <a:path w="33654" h="414654">
                  <a:moveTo>
                    <a:pt x="33604" y="134454"/>
                  </a:moveTo>
                  <a:lnTo>
                    <a:pt x="22402" y="134454"/>
                  </a:lnTo>
                  <a:lnTo>
                    <a:pt x="22402" y="145656"/>
                  </a:lnTo>
                  <a:lnTo>
                    <a:pt x="33604" y="145656"/>
                  </a:lnTo>
                  <a:lnTo>
                    <a:pt x="33604" y="134454"/>
                  </a:lnTo>
                  <a:close/>
                </a:path>
                <a:path w="33654" h="414654">
                  <a:moveTo>
                    <a:pt x="33604" y="112039"/>
                  </a:moveTo>
                  <a:lnTo>
                    <a:pt x="22415" y="112039"/>
                  </a:lnTo>
                  <a:lnTo>
                    <a:pt x="11214" y="112039"/>
                  </a:lnTo>
                  <a:lnTo>
                    <a:pt x="11214" y="89623"/>
                  </a:lnTo>
                  <a:lnTo>
                    <a:pt x="0" y="89623"/>
                  </a:lnTo>
                  <a:lnTo>
                    <a:pt x="0" y="123240"/>
                  </a:lnTo>
                  <a:lnTo>
                    <a:pt x="11214" y="123240"/>
                  </a:lnTo>
                  <a:lnTo>
                    <a:pt x="22402" y="123240"/>
                  </a:lnTo>
                  <a:lnTo>
                    <a:pt x="33604" y="123240"/>
                  </a:lnTo>
                  <a:lnTo>
                    <a:pt x="33604" y="112039"/>
                  </a:lnTo>
                  <a:close/>
                </a:path>
                <a:path w="33654" h="414654">
                  <a:moveTo>
                    <a:pt x="33604" y="89623"/>
                  </a:moveTo>
                  <a:lnTo>
                    <a:pt x="22402" y="89623"/>
                  </a:lnTo>
                  <a:lnTo>
                    <a:pt x="22402" y="100838"/>
                  </a:lnTo>
                  <a:lnTo>
                    <a:pt x="33604" y="100838"/>
                  </a:lnTo>
                  <a:lnTo>
                    <a:pt x="33604" y="89623"/>
                  </a:lnTo>
                  <a:close/>
                </a:path>
                <a:path w="33654" h="414654">
                  <a:moveTo>
                    <a:pt x="33604" y="22415"/>
                  </a:moveTo>
                  <a:lnTo>
                    <a:pt x="22402" y="22415"/>
                  </a:lnTo>
                  <a:lnTo>
                    <a:pt x="22402" y="56032"/>
                  </a:lnTo>
                  <a:lnTo>
                    <a:pt x="33604" y="56032"/>
                  </a:lnTo>
                  <a:lnTo>
                    <a:pt x="33604" y="22415"/>
                  </a:lnTo>
                  <a:close/>
                </a:path>
                <a:path w="33654" h="414654">
                  <a:moveTo>
                    <a:pt x="33604" y="0"/>
                  </a:moveTo>
                  <a:lnTo>
                    <a:pt x="22415" y="0"/>
                  </a:lnTo>
                  <a:lnTo>
                    <a:pt x="11214" y="0"/>
                  </a:lnTo>
                  <a:lnTo>
                    <a:pt x="0" y="0"/>
                  </a:lnTo>
                  <a:lnTo>
                    <a:pt x="0" y="78435"/>
                  </a:lnTo>
                  <a:lnTo>
                    <a:pt x="11214" y="78435"/>
                  </a:lnTo>
                  <a:lnTo>
                    <a:pt x="22402" y="78435"/>
                  </a:lnTo>
                  <a:lnTo>
                    <a:pt x="33604" y="78435"/>
                  </a:lnTo>
                  <a:lnTo>
                    <a:pt x="33604" y="67233"/>
                  </a:lnTo>
                  <a:lnTo>
                    <a:pt x="22415" y="67233"/>
                  </a:lnTo>
                  <a:lnTo>
                    <a:pt x="11214" y="67233"/>
                  </a:lnTo>
                  <a:lnTo>
                    <a:pt x="11214" y="11214"/>
                  </a:lnTo>
                  <a:lnTo>
                    <a:pt x="22402" y="11214"/>
                  </a:lnTo>
                  <a:lnTo>
                    <a:pt x="33604" y="11214"/>
                  </a:lnTo>
                  <a:lnTo>
                    <a:pt x="33604" y="0"/>
                  </a:lnTo>
                  <a:close/>
                </a:path>
              </a:pathLst>
            </a:custGeom>
            <a:solidFill>
              <a:srgbClr val="4C4D4F"/>
            </a:solidFill>
          </p:spPr>
          <p:txBody>
            <a:bodyPr wrap="square" lIns="0" tIns="0" rIns="0" bIns="0" rtlCol="0"/>
            <a:lstStyle/>
            <a:p>
              <a:endParaRPr/>
            </a:p>
          </p:txBody>
        </p:sp>
        <p:sp>
          <p:nvSpPr>
            <p:cNvPr id="9" name="object 9">
              <a:extLst>
                <a:ext uri="{FF2B5EF4-FFF2-40B4-BE49-F238E27FC236}">
                  <a16:creationId xmlns:a16="http://schemas.microsoft.com/office/drawing/2014/main" id="{ECC13DFE-CBA8-9355-9F33-9BAD88AEE657}"/>
                </a:ext>
              </a:extLst>
            </p:cNvPr>
            <p:cNvSpPr/>
            <p:nvPr/>
          </p:nvSpPr>
          <p:spPr>
            <a:xfrm>
              <a:off x="9012749" y="6534162"/>
              <a:ext cx="0" cy="414655"/>
            </a:xfrm>
            <a:custGeom>
              <a:avLst/>
              <a:gdLst/>
              <a:ahLst/>
              <a:cxnLst/>
              <a:rect l="l" t="t" r="r" b="b"/>
              <a:pathLst>
                <a:path h="414654">
                  <a:moveTo>
                    <a:pt x="0" y="0"/>
                  </a:moveTo>
                  <a:lnTo>
                    <a:pt x="0" y="414566"/>
                  </a:lnTo>
                </a:path>
              </a:pathLst>
            </a:custGeom>
            <a:ln w="11201">
              <a:solidFill>
                <a:srgbClr val="4C4D4F"/>
              </a:solidFill>
              <a:prstDash val="sysDot"/>
            </a:ln>
          </p:spPr>
          <p:txBody>
            <a:bodyPr wrap="square" lIns="0" tIns="0" rIns="0" bIns="0" rtlCol="0"/>
            <a:lstStyle/>
            <a:p>
              <a:endParaRPr/>
            </a:p>
          </p:txBody>
        </p:sp>
        <p:sp>
          <p:nvSpPr>
            <p:cNvPr id="10" name="object 10">
              <a:extLst>
                <a:ext uri="{FF2B5EF4-FFF2-40B4-BE49-F238E27FC236}">
                  <a16:creationId xmlns:a16="http://schemas.microsoft.com/office/drawing/2014/main" id="{D5F718C4-487E-5CEA-CD09-ACFAABCA22A7}"/>
                </a:ext>
              </a:extLst>
            </p:cNvPr>
            <p:cNvSpPr/>
            <p:nvPr/>
          </p:nvSpPr>
          <p:spPr>
            <a:xfrm>
              <a:off x="9018350" y="6534162"/>
              <a:ext cx="33655" cy="414655"/>
            </a:xfrm>
            <a:custGeom>
              <a:avLst/>
              <a:gdLst/>
              <a:ahLst/>
              <a:cxnLst/>
              <a:rect l="l" t="t" r="r" b="b"/>
              <a:pathLst>
                <a:path w="33654" h="414654">
                  <a:moveTo>
                    <a:pt x="11214" y="358546"/>
                  </a:moveTo>
                  <a:lnTo>
                    <a:pt x="0" y="358546"/>
                  </a:lnTo>
                  <a:lnTo>
                    <a:pt x="0" y="392163"/>
                  </a:lnTo>
                  <a:lnTo>
                    <a:pt x="11214" y="392163"/>
                  </a:lnTo>
                  <a:lnTo>
                    <a:pt x="11214" y="358546"/>
                  </a:lnTo>
                  <a:close/>
                </a:path>
                <a:path w="33654" h="414654">
                  <a:moveTo>
                    <a:pt x="11214" y="22415"/>
                  </a:moveTo>
                  <a:lnTo>
                    <a:pt x="0" y="22415"/>
                  </a:lnTo>
                  <a:lnTo>
                    <a:pt x="0" y="56032"/>
                  </a:lnTo>
                  <a:lnTo>
                    <a:pt x="11214" y="56032"/>
                  </a:lnTo>
                  <a:lnTo>
                    <a:pt x="11214" y="22415"/>
                  </a:lnTo>
                  <a:close/>
                </a:path>
                <a:path w="33654" h="414654">
                  <a:moveTo>
                    <a:pt x="22402" y="403364"/>
                  </a:moveTo>
                  <a:lnTo>
                    <a:pt x="11214" y="403364"/>
                  </a:lnTo>
                  <a:lnTo>
                    <a:pt x="0" y="403364"/>
                  </a:lnTo>
                  <a:lnTo>
                    <a:pt x="0" y="414566"/>
                  </a:lnTo>
                  <a:lnTo>
                    <a:pt x="11201" y="414566"/>
                  </a:lnTo>
                  <a:lnTo>
                    <a:pt x="22402" y="414566"/>
                  </a:lnTo>
                  <a:lnTo>
                    <a:pt x="22402" y="403364"/>
                  </a:lnTo>
                  <a:close/>
                </a:path>
                <a:path w="33654" h="414654">
                  <a:moveTo>
                    <a:pt x="22402" y="336130"/>
                  </a:moveTo>
                  <a:lnTo>
                    <a:pt x="11214" y="336130"/>
                  </a:lnTo>
                  <a:lnTo>
                    <a:pt x="0" y="336130"/>
                  </a:lnTo>
                  <a:lnTo>
                    <a:pt x="0" y="347345"/>
                  </a:lnTo>
                  <a:lnTo>
                    <a:pt x="11201" y="347345"/>
                  </a:lnTo>
                  <a:lnTo>
                    <a:pt x="22402" y="347345"/>
                  </a:lnTo>
                  <a:lnTo>
                    <a:pt x="22402" y="336130"/>
                  </a:lnTo>
                  <a:close/>
                </a:path>
                <a:path w="33654" h="414654">
                  <a:moveTo>
                    <a:pt x="22402" y="302526"/>
                  </a:moveTo>
                  <a:lnTo>
                    <a:pt x="11201" y="302526"/>
                  </a:lnTo>
                  <a:lnTo>
                    <a:pt x="11201" y="313728"/>
                  </a:lnTo>
                  <a:lnTo>
                    <a:pt x="22402" y="313728"/>
                  </a:lnTo>
                  <a:lnTo>
                    <a:pt x="22402" y="302526"/>
                  </a:lnTo>
                  <a:close/>
                </a:path>
                <a:path w="33654" h="414654">
                  <a:moveTo>
                    <a:pt x="22402" y="268922"/>
                  </a:moveTo>
                  <a:lnTo>
                    <a:pt x="11214" y="268922"/>
                  </a:lnTo>
                  <a:lnTo>
                    <a:pt x="11214" y="246494"/>
                  </a:lnTo>
                  <a:lnTo>
                    <a:pt x="0" y="246494"/>
                  </a:lnTo>
                  <a:lnTo>
                    <a:pt x="0" y="280111"/>
                  </a:lnTo>
                  <a:lnTo>
                    <a:pt x="11201" y="280111"/>
                  </a:lnTo>
                  <a:lnTo>
                    <a:pt x="11201" y="291312"/>
                  </a:lnTo>
                  <a:lnTo>
                    <a:pt x="22402" y="291312"/>
                  </a:lnTo>
                  <a:lnTo>
                    <a:pt x="22402" y="268922"/>
                  </a:lnTo>
                  <a:close/>
                </a:path>
                <a:path w="33654" h="414654">
                  <a:moveTo>
                    <a:pt x="22402" y="201676"/>
                  </a:moveTo>
                  <a:lnTo>
                    <a:pt x="11201" y="201676"/>
                  </a:lnTo>
                  <a:lnTo>
                    <a:pt x="11201" y="212877"/>
                  </a:lnTo>
                  <a:lnTo>
                    <a:pt x="0" y="212877"/>
                  </a:lnTo>
                  <a:lnTo>
                    <a:pt x="0" y="235292"/>
                  </a:lnTo>
                  <a:lnTo>
                    <a:pt x="11214" y="235292"/>
                  </a:lnTo>
                  <a:lnTo>
                    <a:pt x="11214" y="224091"/>
                  </a:lnTo>
                  <a:lnTo>
                    <a:pt x="22402" y="224091"/>
                  </a:lnTo>
                  <a:lnTo>
                    <a:pt x="22402" y="201676"/>
                  </a:lnTo>
                  <a:close/>
                </a:path>
                <a:path w="33654" h="414654">
                  <a:moveTo>
                    <a:pt x="22402" y="156857"/>
                  </a:moveTo>
                  <a:lnTo>
                    <a:pt x="11214" y="156857"/>
                  </a:lnTo>
                  <a:lnTo>
                    <a:pt x="0" y="156857"/>
                  </a:lnTo>
                  <a:lnTo>
                    <a:pt x="0" y="190474"/>
                  </a:lnTo>
                  <a:lnTo>
                    <a:pt x="11201" y="190474"/>
                  </a:lnTo>
                  <a:lnTo>
                    <a:pt x="22402" y="190474"/>
                  </a:lnTo>
                  <a:lnTo>
                    <a:pt x="22402" y="179273"/>
                  </a:lnTo>
                  <a:lnTo>
                    <a:pt x="11214" y="179273"/>
                  </a:lnTo>
                  <a:lnTo>
                    <a:pt x="11214" y="168059"/>
                  </a:lnTo>
                  <a:lnTo>
                    <a:pt x="22402" y="168059"/>
                  </a:lnTo>
                  <a:lnTo>
                    <a:pt x="22402" y="156857"/>
                  </a:lnTo>
                  <a:close/>
                </a:path>
                <a:path w="33654" h="414654">
                  <a:moveTo>
                    <a:pt x="22402" y="134454"/>
                  </a:moveTo>
                  <a:lnTo>
                    <a:pt x="11201" y="134454"/>
                  </a:lnTo>
                  <a:lnTo>
                    <a:pt x="11201" y="145656"/>
                  </a:lnTo>
                  <a:lnTo>
                    <a:pt x="22402" y="145656"/>
                  </a:lnTo>
                  <a:lnTo>
                    <a:pt x="22402" y="134454"/>
                  </a:lnTo>
                  <a:close/>
                </a:path>
                <a:path w="33654" h="414654">
                  <a:moveTo>
                    <a:pt x="22402" y="89623"/>
                  </a:moveTo>
                  <a:lnTo>
                    <a:pt x="11214" y="89623"/>
                  </a:lnTo>
                  <a:lnTo>
                    <a:pt x="0" y="89623"/>
                  </a:lnTo>
                  <a:lnTo>
                    <a:pt x="0" y="100838"/>
                  </a:lnTo>
                  <a:lnTo>
                    <a:pt x="11201" y="100838"/>
                  </a:lnTo>
                  <a:lnTo>
                    <a:pt x="11201" y="112039"/>
                  </a:lnTo>
                  <a:lnTo>
                    <a:pt x="22402" y="112039"/>
                  </a:lnTo>
                  <a:lnTo>
                    <a:pt x="22402" y="89623"/>
                  </a:lnTo>
                  <a:close/>
                </a:path>
                <a:path w="33654" h="414654">
                  <a:moveTo>
                    <a:pt x="33604" y="0"/>
                  </a:moveTo>
                  <a:lnTo>
                    <a:pt x="22402" y="0"/>
                  </a:lnTo>
                  <a:lnTo>
                    <a:pt x="11214" y="0"/>
                  </a:lnTo>
                  <a:lnTo>
                    <a:pt x="0" y="0"/>
                  </a:lnTo>
                  <a:lnTo>
                    <a:pt x="0" y="11214"/>
                  </a:lnTo>
                  <a:lnTo>
                    <a:pt x="11201" y="11214"/>
                  </a:lnTo>
                  <a:lnTo>
                    <a:pt x="22402" y="11214"/>
                  </a:lnTo>
                  <a:lnTo>
                    <a:pt x="22402" y="67233"/>
                  </a:lnTo>
                  <a:lnTo>
                    <a:pt x="11214" y="67233"/>
                  </a:lnTo>
                  <a:lnTo>
                    <a:pt x="0" y="67233"/>
                  </a:lnTo>
                  <a:lnTo>
                    <a:pt x="0" y="78435"/>
                  </a:lnTo>
                  <a:lnTo>
                    <a:pt x="11201" y="78435"/>
                  </a:lnTo>
                  <a:lnTo>
                    <a:pt x="22402" y="78435"/>
                  </a:lnTo>
                  <a:lnTo>
                    <a:pt x="33604" y="78435"/>
                  </a:lnTo>
                  <a:lnTo>
                    <a:pt x="33604" y="0"/>
                  </a:lnTo>
                  <a:close/>
                </a:path>
              </a:pathLst>
            </a:custGeom>
            <a:solidFill>
              <a:srgbClr val="4C4D4F"/>
            </a:solidFill>
          </p:spPr>
          <p:txBody>
            <a:bodyPr wrap="square" lIns="0" tIns="0" rIns="0" bIns="0" rtlCol="0"/>
            <a:lstStyle/>
            <a:p>
              <a:endParaRPr/>
            </a:p>
          </p:txBody>
        </p:sp>
        <p:sp>
          <p:nvSpPr>
            <p:cNvPr id="11" name="object 11">
              <a:extLst>
                <a:ext uri="{FF2B5EF4-FFF2-40B4-BE49-F238E27FC236}">
                  <a16:creationId xmlns:a16="http://schemas.microsoft.com/office/drawing/2014/main" id="{2E0EA070-DBF1-8AB6-2DA9-A8A0E26F8CD0}"/>
                </a:ext>
              </a:extLst>
            </p:cNvPr>
            <p:cNvSpPr/>
            <p:nvPr/>
          </p:nvSpPr>
          <p:spPr>
            <a:xfrm>
              <a:off x="9046353" y="6623786"/>
              <a:ext cx="0" cy="325120"/>
            </a:xfrm>
            <a:custGeom>
              <a:avLst/>
              <a:gdLst/>
              <a:ahLst/>
              <a:cxnLst/>
              <a:rect l="l" t="t" r="r" b="b"/>
              <a:pathLst>
                <a:path h="325120">
                  <a:moveTo>
                    <a:pt x="0" y="0"/>
                  </a:moveTo>
                  <a:lnTo>
                    <a:pt x="0" y="324942"/>
                  </a:lnTo>
                </a:path>
              </a:pathLst>
            </a:custGeom>
            <a:ln w="11201">
              <a:solidFill>
                <a:srgbClr val="4C4D4F"/>
              </a:solidFill>
              <a:prstDash val="sysDot"/>
            </a:ln>
          </p:spPr>
          <p:txBody>
            <a:bodyPr wrap="square" lIns="0" tIns="0" rIns="0" bIns="0" rtlCol="0"/>
            <a:lstStyle/>
            <a:p>
              <a:endParaRPr/>
            </a:p>
          </p:txBody>
        </p:sp>
        <p:sp>
          <p:nvSpPr>
            <p:cNvPr id="12" name="object 12">
              <a:extLst>
                <a:ext uri="{FF2B5EF4-FFF2-40B4-BE49-F238E27FC236}">
                  <a16:creationId xmlns:a16="http://schemas.microsoft.com/office/drawing/2014/main" id="{029C5906-D254-CE48-C25A-7BF53720C4C8}"/>
                </a:ext>
              </a:extLst>
            </p:cNvPr>
            <p:cNvSpPr/>
            <p:nvPr/>
          </p:nvSpPr>
          <p:spPr>
            <a:xfrm>
              <a:off x="9051954" y="6534162"/>
              <a:ext cx="45085" cy="414655"/>
            </a:xfrm>
            <a:custGeom>
              <a:avLst/>
              <a:gdLst/>
              <a:ahLst/>
              <a:cxnLst/>
              <a:rect l="l" t="t" r="r" b="b"/>
              <a:pathLst>
                <a:path w="45084" h="414654">
                  <a:moveTo>
                    <a:pt x="11188" y="291312"/>
                  </a:moveTo>
                  <a:lnTo>
                    <a:pt x="0" y="291312"/>
                  </a:lnTo>
                  <a:lnTo>
                    <a:pt x="0" y="324929"/>
                  </a:lnTo>
                  <a:lnTo>
                    <a:pt x="11188" y="324929"/>
                  </a:lnTo>
                  <a:lnTo>
                    <a:pt x="11188" y="291312"/>
                  </a:lnTo>
                  <a:close/>
                </a:path>
                <a:path w="45084" h="414654">
                  <a:moveTo>
                    <a:pt x="11188" y="268909"/>
                  </a:moveTo>
                  <a:lnTo>
                    <a:pt x="0" y="268909"/>
                  </a:lnTo>
                  <a:lnTo>
                    <a:pt x="0" y="280111"/>
                  </a:lnTo>
                  <a:lnTo>
                    <a:pt x="11188" y="280111"/>
                  </a:lnTo>
                  <a:lnTo>
                    <a:pt x="11188" y="268909"/>
                  </a:lnTo>
                  <a:close/>
                </a:path>
                <a:path w="45084" h="414654">
                  <a:moveTo>
                    <a:pt x="11188" y="201676"/>
                  </a:moveTo>
                  <a:lnTo>
                    <a:pt x="0" y="201676"/>
                  </a:lnTo>
                  <a:lnTo>
                    <a:pt x="0" y="246494"/>
                  </a:lnTo>
                  <a:lnTo>
                    <a:pt x="11188" y="246494"/>
                  </a:lnTo>
                  <a:lnTo>
                    <a:pt x="11188" y="201676"/>
                  </a:lnTo>
                  <a:close/>
                </a:path>
                <a:path w="45084" h="414654">
                  <a:moveTo>
                    <a:pt x="11188" y="168059"/>
                  </a:moveTo>
                  <a:lnTo>
                    <a:pt x="0" y="168059"/>
                  </a:lnTo>
                  <a:lnTo>
                    <a:pt x="0" y="190474"/>
                  </a:lnTo>
                  <a:lnTo>
                    <a:pt x="11188" y="190474"/>
                  </a:lnTo>
                  <a:lnTo>
                    <a:pt x="11188" y="168059"/>
                  </a:lnTo>
                  <a:close/>
                </a:path>
                <a:path w="45084" h="414654">
                  <a:moveTo>
                    <a:pt x="11188" y="123240"/>
                  </a:moveTo>
                  <a:lnTo>
                    <a:pt x="0" y="123240"/>
                  </a:lnTo>
                  <a:lnTo>
                    <a:pt x="0" y="145656"/>
                  </a:lnTo>
                  <a:lnTo>
                    <a:pt x="11188" y="145656"/>
                  </a:lnTo>
                  <a:lnTo>
                    <a:pt x="11188" y="123240"/>
                  </a:lnTo>
                  <a:close/>
                </a:path>
                <a:path w="45084" h="414654">
                  <a:moveTo>
                    <a:pt x="11188" y="100838"/>
                  </a:moveTo>
                  <a:lnTo>
                    <a:pt x="0" y="100838"/>
                  </a:lnTo>
                  <a:lnTo>
                    <a:pt x="0" y="112039"/>
                  </a:lnTo>
                  <a:lnTo>
                    <a:pt x="11188" y="112039"/>
                  </a:lnTo>
                  <a:lnTo>
                    <a:pt x="11188" y="100838"/>
                  </a:lnTo>
                  <a:close/>
                </a:path>
                <a:path w="45084" h="414654">
                  <a:moveTo>
                    <a:pt x="22415" y="201676"/>
                  </a:moveTo>
                  <a:lnTo>
                    <a:pt x="11201" y="201676"/>
                  </a:lnTo>
                  <a:lnTo>
                    <a:pt x="11201" y="212877"/>
                  </a:lnTo>
                  <a:lnTo>
                    <a:pt x="22415" y="212877"/>
                  </a:lnTo>
                  <a:lnTo>
                    <a:pt x="22415" y="201676"/>
                  </a:lnTo>
                  <a:close/>
                </a:path>
                <a:path w="45084" h="414654">
                  <a:moveTo>
                    <a:pt x="33616" y="403364"/>
                  </a:moveTo>
                  <a:lnTo>
                    <a:pt x="22415" y="403364"/>
                  </a:lnTo>
                  <a:lnTo>
                    <a:pt x="11201" y="403364"/>
                  </a:lnTo>
                  <a:lnTo>
                    <a:pt x="11201" y="414566"/>
                  </a:lnTo>
                  <a:lnTo>
                    <a:pt x="22415" y="414566"/>
                  </a:lnTo>
                  <a:lnTo>
                    <a:pt x="33616" y="414566"/>
                  </a:lnTo>
                  <a:lnTo>
                    <a:pt x="33616" y="403364"/>
                  </a:lnTo>
                  <a:close/>
                </a:path>
                <a:path w="45084" h="414654">
                  <a:moveTo>
                    <a:pt x="33616" y="0"/>
                  </a:moveTo>
                  <a:lnTo>
                    <a:pt x="22415" y="0"/>
                  </a:lnTo>
                  <a:lnTo>
                    <a:pt x="22415" y="11214"/>
                  </a:lnTo>
                  <a:lnTo>
                    <a:pt x="33616" y="11214"/>
                  </a:lnTo>
                  <a:lnTo>
                    <a:pt x="33616" y="0"/>
                  </a:lnTo>
                  <a:close/>
                </a:path>
                <a:path w="45084" h="414654">
                  <a:moveTo>
                    <a:pt x="44818" y="358546"/>
                  </a:moveTo>
                  <a:lnTo>
                    <a:pt x="33616" y="358546"/>
                  </a:lnTo>
                  <a:lnTo>
                    <a:pt x="33616" y="369747"/>
                  </a:lnTo>
                  <a:lnTo>
                    <a:pt x="22415" y="369747"/>
                  </a:lnTo>
                  <a:lnTo>
                    <a:pt x="22415" y="347345"/>
                  </a:lnTo>
                  <a:lnTo>
                    <a:pt x="11201" y="347345"/>
                  </a:lnTo>
                  <a:lnTo>
                    <a:pt x="11201" y="392163"/>
                  </a:lnTo>
                  <a:lnTo>
                    <a:pt x="22415" y="392163"/>
                  </a:lnTo>
                  <a:lnTo>
                    <a:pt x="33616" y="392163"/>
                  </a:lnTo>
                  <a:lnTo>
                    <a:pt x="44818" y="392163"/>
                  </a:lnTo>
                  <a:lnTo>
                    <a:pt x="44818" y="358546"/>
                  </a:lnTo>
                  <a:close/>
                </a:path>
                <a:path w="45084" h="414654">
                  <a:moveTo>
                    <a:pt x="44818" y="235292"/>
                  </a:moveTo>
                  <a:lnTo>
                    <a:pt x="33616" y="235292"/>
                  </a:lnTo>
                  <a:lnTo>
                    <a:pt x="22415" y="235292"/>
                  </a:lnTo>
                  <a:lnTo>
                    <a:pt x="22415" y="224091"/>
                  </a:lnTo>
                  <a:lnTo>
                    <a:pt x="11201" y="224091"/>
                  </a:lnTo>
                  <a:lnTo>
                    <a:pt x="11201" y="291312"/>
                  </a:lnTo>
                  <a:lnTo>
                    <a:pt x="22415" y="291312"/>
                  </a:lnTo>
                  <a:lnTo>
                    <a:pt x="22415" y="302526"/>
                  </a:lnTo>
                  <a:lnTo>
                    <a:pt x="11201" y="302526"/>
                  </a:lnTo>
                  <a:lnTo>
                    <a:pt x="11201" y="336130"/>
                  </a:lnTo>
                  <a:lnTo>
                    <a:pt x="22415" y="336130"/>
                  </a:lnTo>
                  <a:lnTo>
                    <a:pt x="22415" y="347345"/>
                  </a:lnTo>
                  <a:lnTo>
                    <a:pt x="33616" y="347345"/>
                  </a:lnTo>
                  <a:lnTo>
                    <a:pt x="33616" y="324929"/>
                  </a:lnTo>
                  <a:lnTo>
                    <a:pt x="44818" y="324929"/>
                  </a:lnTo>
                  <a:lnTo>
                    <a:pt x="44818" y="313728"/>
                  </a:lnTo>
                  <a:lnTo>
                    <a:pt x="33616" y="313728"/>
                  </a:lnTo>
                  <a:lnTo>
                    <a:pt x="33616" y="302526"/>
                  </a:lnTo>
                  <a:lnTo>
                    <a:pt x="44818" y="302526"/>
                  </a:lnTo>
                  <a:lnTo>
                    <a:pt x="44818" y="257708"/>
                  </a:lnTo>
                  <a:lnTo>
                    <a:pt x="33616" y="257708"/>
                  </a:lnTo>
                  <a:lnTo>
                    <a:pt x="33616" y="280111"/>
                  </a:lnTo>
                  <a:lnTo>
                    <a:pt x="22415" y="280111"/>
                  </a:lnTo>
                  <a:lnTo>
                    <a:pt x="22415" y="246494"/>
                  </a:lnTo>
                  <a:lnTo>
                    <a:pt x="33616" y="246494"/>
                  </a:lnTo>
                  <a:lnTo>
                    <a:pt x="44818" y="246494"/>
                  </a:lnTo>
                  <a:lnTo>
                    <a:pt x="44818" y="235292"/>
                  </a:lnTo>
                  <a:close/>
                </a:path>
                <a:path w="45084" h="414654">
                  <a:moveTo>
                    <a:pt x="44818" y="212877"/>
                  </a:moveTo>
                  <a:lnTo>
                    <a:pt x="33616" y="212877"/>
                  </a:lnTo>
                  <a:lnTo>
                    <a:pt x="22415" y="212877"/>
                  </a:lnTo>
                  <a:lnTo>
                    <a:pt x="22415" y="224091"/>
                  </a:lnTo>
                  <a:lnTo>
                    <a:pt x="33616" y="224091"/>
                  </a:lnTo>
                  <a:lnTo>
                    <a:pt x="44818" y="224091"/>
                  </a:lnTo>
                  <a:lnTo>
                    <a:pt x="44818" y="212877"/>
                  </a:lnTo>
                  <a:close/>
                </a:path>
                <a:path w="45084" h="414654">
                  <a:moveTo>
                    <a:pt x="44818" y="100838"/>
                  </a:moveTo>
                  <a:lnTo>
                    <a:pt x="33616" y="100838"/>
                  </a:lnTo>
                  <a:lnTo>
                    <a:pt x="22415" y="100838"/>
                  </a:lnTo>
                  <a:lnTo>
                    <a:pt x="11201" y="100838"/>
                  </a:lnTo>
                  <a:lnTo>
                    <a:pt x="11201" y="156857"/>
                  </a:lnTo>
                  <a:lnTo>
                    <a:pt x="22415" y="156857"/>
                  </a:lnTo>
                  <a:lnTo>
                    <a:pt x="33616" y="156857"/>
                  </a:lnTo>
                  <a:lnTo>
                    <a:pt x="33616" y="179273"/>
                  </a:lnTo>
                  <a:lnTo>
                    <a:pt x="22415" y="179273"/>
                  </a:lnTo>
                  <a:lnTo>
                    <a:pt x="22415" y="201676"/>
                  </a:lnTo>
                  <a:lnTo>
                    <a:pt x="33616" y="201676"/>
                  </a:lnTo>
                  <a:lnTo>
                    <a:pt x="33616" y="190474"/>
                  </a:lnTo>
                  <a:lnTo>
                    <a:pt x="44818" y="190474"/>
                  </a:lnTo>
                  <a:lnTo>
                    <a:pt x="44818" y="123240"/>
                  </a:lnTo>
                  <a:lnTo>
                    <a:pt x="33616" y="123240"/>
                  </a:lnTo>
                  <a:lnTo>
                    <a:pt x="33616" y="145656"/>
                  </a:lnTo>
                  <a:lnTo>
                    <a:pt x="22415" y="145656"/>
                  </a:lnTo>
                  <a:lnTo>
                    <a:pt x="22415" y="123240"/>
                  </a:lnTo>
                  <a:lnTo>
                    <a:pt x="33616" y="123240"/>
                  </a:lnTo>
                  <a:lnTo>
                    <a:pt x="33616" y="112039"/>
                  </a:lnTo>
                  <a:lnTo>
                    <a:pt x="44818" y="112039"/>
                  </a:lnTo>
                  <a:lnTo>
                    <a:pt x="44818" y="100838"/>
                  </a:lnTo>
                  <a:close/>
                </a:path>
                <a:path w="45084" h="414654">
                  <a:moveTo>
                    <a:pt x="44818" y="11214"/>
                  </a:moveTo>
                  <a:lnTo>
                    <a:pt x="33616" y="11214"/>
                  </a:lnTo>
                  <a:lnTo>
                    <a:pt x="33616" y="22415"/>
                  </a:lnTo>
                  <a:lnTo>
                    <a:pt x="22415" y="22415"/>
                  </a:lnTo>
                  <a:lnTo>
                    <a:pt x="11201" y="22415"/>
                  </a:lnTo>
                  <a:lnTo>
                    <a:pt x="11201" y="89636"/>
                  </a:lnTo>
                  <a:lnTo>
                    <a:pt x="22415" y="89636"/>
                  </a:lnTo>
                  <a:lnTo>
                    <a:pt x="22415" y="67233"/>
                  </a:lnTo>
                  <a:lnTo>
                    <a:pt x="33616" y="67233"/>
                  </a:lnTo>
                  <a:lnTo>
                    <a:pt x="33616" y="89636"/>
                  </a:lnTo>
                  <a:lnTo>
                    <a:pt x="44818" y="89636"/>
                  </a:lnTo>
                  <a:lnTo>
                    <a:pt x="44818" y="44818"/>
                  </a:lnTo>
                  <a:lnTo>
                    <a:pt x="33616" y="44818"/>
                  </a:lnTo>
                  <a:lnTo>
                    <a:pt x="22415" y="44818"/>
                  </a:lnTo>
                  <a:lnTo>
                    <a:pt x="22415" y="33616"/>
                  </a:lnTo>
                  <a:lnTo>
                    <a:pt x="33616" y="33616"/>
                  </a:lnTo>
                  <a:lnTo>
                    <a:pt x="44818" y="33616"/>
                  </a:lnTo>
                  <a:lnTo>
                    <a:pt x="44818" y="11214"/>
                  </a:lnTo>
                  <a:close/>
                </a:path>
              </a:pathLst>
            </a:custGeom>
            <a:solidFill>
              <a:srgbClr val="4C4D4F"/>
            </a:solidFill>
          </p:spPr>
          <p:txBody>
            <a:bodyPr wrap="square" lIns="0" tIns="0" rIns="0" bIns="0" rtlCol="0"/>
            <a:lstStyle/>
            <a:p>
              <a:endParaRPr/>
            </a:p>
          </p:txBody>
        </p:sp>
        <p:sp>
          <p:nvSpPr>
            <p:cNvPr id="13" name="object 13">
              <a:extLst>
                <a:ext uri="{FF2B5EF4-FFF2-40B4-BE49-F238E27FC236}">
                  <a16:creationId xmlns:a16="http://schemas.microsoft.com/office/drawing/2014/main" id="{9A69C4CB-7E1A-C922-097D-33E8D3EF454A}"/>
                </a:ext>
              </a:extLst>
            </p:cNvPr>
            <p:cNvSpPr/>
            <p:nvPr/>
          </p:nvSpPr>
          <p:spPr>
            <a:xfrm>
              <a:off x="9102379" y="6534162"/>
              <a:ext cx="0" cy="414655"/>
            </a:xfrm>
            <a:custGeom>
              <a:avLst/>
              <a:gdLst/>
              <a:ahLst/>
              <a:cxnLst/>
              <a:rect l="l" t="t" r="r" b="b"/>
              <a:pathLst>
                <a:path h="414654">
                  <a:moveTo>
                    <a:pt x="0" y="0"/>
                  </a:moveTo>
                  <a:lnTo>
                    <a:pt x="0" y="414566"/>
                  </a:lnTo>
                </a:path>
              </a:pathLst>
            </a:custGeom>
            <a:ln w="11214">
              <a:solidFill>
                <a:srgbClr val="4C4D4F"/>
              </a:solidFill>
              <a:prstDash val="sysDot"/>
            </a:ln>
          </p:spPr>
          <p:txBody>
            <a:bodyPr wrap="square" lIns="0" tIns="0" rIns="0" bIns="0" rtlCol="0"/>
            <a:lstStyle/>
            <a:p>
              <a:endParaRPr/>
            </a:p>
          </p:txBody>
        </p:sp>
        <p:sp>
          <p:nvSpPr>
            <p:cNvPr id="14" name="object 14">
              <a:extLst>
                <a:ext uri="{FF2B5EF4-FFF2-40B4-BE49-F238E27FC236}">
                  <a16:creationId xmlns:a16="http://schemas.microsoft.com/office/drawing/2014/main" id="{B0B864D9-BBC0-9E31-06A6-35DD0F086443}"/>
                </a:ext>
              </a:extLst>
            </p:cNvPr>
            <p:cNvSpPr/>
            <p:nvPr/>
          </p:nvSpPr>
          <p:spPr>
            <a:xfrm>
              <a:off x="9113587" y="6590195"/>
              <a:ext cx="0" cy="247015"/>
            </a:xfrm>
            <a:custGeom>
              <a:avLst/>
              <a:gdLst/>
              <a:ahLst/>
              <a:cxnLst/>
              <a:rect l="l" t="t" r="r" b="b"/>
              <a:pathLst>
                <a:path h="247015">
                  <a:moveTo>
                    <a:pt x="0" y="0"/>
                  </a:moveTo>
                  <a:lnTo>
                    <a:pt x="0" y="246494"/>
                  </a:lnTo>
                </a:path>
              </a:pathLst>
            </a:custGeom>
            <a:ln w="11201">
              <a:solidFill>
                <a:srgbClr val="4C4D4F"/>
              </a:solidFill>
              <a:prstDash val="sysDot"/>
            </a:ln>
          </p:spPr>
          <p:txBody>
            <a:bodyPr wrap="square" lIns="0" tIns="0" rIns="0" bIns="0" rtlCol="0"/>
            <a:lstStyle/>
            <a:p>
              <a:endParaRPr/>
            </a:p>
          </p:txBody>
        </p:sp>
        <p:sp>
          <p:nvSpPr>
            <p:cNvPr id="15" name="object 15">
              <a:extLst>
                <a:ext uri="{FF2B5EF4-FFF2-40B4-BE49-F238E27FC236}">
                  <a16:creationId xmlns:a16="http://schemas.microsoft.com/office/drawing/2014/main" id="{39954926-4775-749A-BB69-23A2DF7A0830}"/>
                </a:ext>
              </a:extLst>
            </p:cNvPr>
            <p:cNvSpPr/>
            <p:nvPr/>
          </p:nvSpPr>
          <p:spPr>
            <a:xfrm>
              <a:off x="9107986" y="6534162"/>
              <a:ext cx="22860" cy="381000"/>
            </a:xfrm>
            <a:custGeom>
              <a:avLst/>
              <a:gdLst/>
              <a:ahLst/>
              <a:cxnLst/>
              <a:rect l="l" t="t" r="r" b="b"/>
              <a:pathLst>
                <a:path w="22859" h="381000">
                  <a:moveTo>
                    <a:pt x="11188" y="369760"/>
                  </a:moveTo>
                  <a:lnTo>
                    <a:pt x="0" y="369760"/>
                  </a:lnTo>
                  <a:lnTo>
                    <a:pt x="0" y="380961"/>
                  </a:lnTo>
                  <a:lnTo>
                    <a:pt x="11188" y="380961"/>
                  </a:lnTo>
                  <a:lnTo>
                    <a:pt x="11188" y="369760"/>
                  </a:lnTo>
                  <a:close/>
                </a:path>
                <a:path w="22859" h="381000">
                  <a:moveTo>
                    <a:pt x="11188" y="347345"/>
                  </a:moveTo>
                  <a:lnTo>
                    <a:pt x="0" y="347345"/>
                  </a:lnTo>
                  <a:lnTo>
                    <a:pt x="0" y="358546"/>
                  </a:lnTo>
                  <a:lnTo>
                    <a:pt x="11188" y="358546"/>
                  </a:lnTo>
                  <a:lnTo>
                    <a:pt x="11188" y="347345"/>
                  </a:lnTo>
                  <a:close/>
                </a:path>
                <a:path w="22859" h="381000">
                  <a:moveTo>
                    <a:pt x="22402" y="179273"/>
                  </a:moveTo>
                  <a:lnTo>
                    <a:pt x="11201" y="179273"/>
                  </a:lnTo>
                  <a:lnTo>
                    <a:pt x="11201" y="190474"/>
                  </a:lnTo>
                  <a:lnTo>
                    <a:pt x="22402" y="190474"/>
                  </a:lnTo>
                  <a:lnTo>
                    <a:pt x="22402" y="179273"/>
                  </a:lnTo>
                  <a:close/>
                </a:path>
                <a:path w="22859" h="381000">
                  <a:moveTo>
                    <a:pt x="22402" y="134454"/>
                  </a:moveTo>
                  <a:lnTo>
                    <a:pt x="11201" y="134454"/>
                  </a:lnTo>
                  <a:lnTo>
                    <a:pt x="11201" y="145656"/>
                  </a:lnTo>
                  <a:lnTo>
                    <a:pt x="22402" y="145656"/>
                  </a:lnTo>
                  <a:lnTo>
                    <a:pt x="22402" y="134454"/>
                  </a:lnTo>
                  <a:close/>
                </a:path>
                <a:path w="22859" h="381000">
                  <a:moveTo>
                    <a:pt x="22402" y="78422"/>
                  </a:moveTo>
                  <a:lnTo>
                    <a:pt x="11201" y="78422"/>
                  </a:lnTo>
                  <a:lnTo>
                    <a:pt x="11201" y="123240"/>
                  </a:lnTo>
                  <a:lnTo>
                    <a:pt x="22402" y="123240"/>
                  </a:lnTo>
                  <a:lnTo>
                    <a:pt x="22402" y="78422"/>
                  </a:lnTo>
                  <a:close/>
                </a:path>
                <a:path w="22859" h="381000">
                  <a:moveTo>
                    <a:pt x="22402" y="56032"/>
                  </a:moveTo>
                  <a:lnTo>
                    <a:pt x="11201" y="56032"/>
                  </a:lnTo>
                  <a:lnTo>
                    <a:pt x="11201" y="67233"/>
                  </a:lnTo>
                  <a:lnTo>
                    <a:pt x="22402" y="67233"/>
                  </a:lnTo>
                  <a:lnTo>
                    <a:pt x="22402" y="56032"/>
                  </a:lnTo>
                  <a:close/>
                </a:path>
                <a:path w="22859" h="381000">
                  <a:moveTo>
                    <a:pt x="22402" y="0"/>
                  </a:moveTo>
                  <a:lnTo>
                    <a:pt x="11201" y="0"/>
                  </a:lnTo>
                  <a:lnTo>
                    <a:pt x="11201" y="11214"/>
                  </a:lnTo>
                  <a:lnTo>
                    <a:pt x="22402" y="11214"/>
                  </a:lnTo>
                  <a:lnTo>
                    <a:pt x="22402" y="0"/>
                  </a:lnTo>
                  <a:close/>
                </a:path>
              </a:pathLst>
            </a:custGeom>
            <a:solidFill>
              <a:srgbClr val="4C4D4F"/>
            </a:solidFill>
          </p:spPr>
          <p:txBody>
            <a:bodyPr wrap="square" lIns="0" tIns="0" rIns="0" bIns="0" rtlCol="0"/>
            <a:lstStyle/>
            <a:p>
              <a:endParaRPr/>
            </a:p>
          </p:txBody>
        </p:sp>
        <p:sp>
          <p:nvSpPr>
            <p:cNvPr id="16" name="object 16">
              <a:extLst>
                <a:ext uri="{FF2B5EF4-FFF2-40B4-BE49-F238E27FC236}">
                  <a16:creationId xmlns:a16="http://schemas.microsoft.com/office/drawing/2014/main" id="{76E62B46-0D91-3CF8-287D-B67CBF2B89F3}"/>
                </a:ext>
              </a:extLst>
            </p:cNvPr>
            <p:cNvSpPr/>
            <p:nvPr/>
          </p:nvSpPr>
          <p:spPr>
            <a:xfrm>
              <a:off x="9124788" y="6735838"/>
              <a:ext cx="0" cy="213360"/>
            </a:xfrm>
            <a:custGeom>
              <a:avLst/>
              <a:gdLst/>
              <a:ahLst/>
              <a:cxnLst/>
              <a:rect l="l" t="t" r="r" b="b"/>
              <a:pathLst>
                <a:path h="213359">
                  <a:moveTo>
                    <a:pt x="0" y="0"/>
                  </a:moveTo>
                  <a:lnTo>
                    <a:pt x="0" y="212890"/>
                  </a:lnTo>
                </a:path>
              </a:pathLst>
            </a:custGeom>
            <a:ln w="11201">
              <a:solidFill>
                <a:srgbClr val="4C4D4F"/>
              </a:solidFill>
              <a:prstDash val="sysDashDot"/>
            </a:ln>
          </p:spPr>
          <p:txBody>
            <a:bodyPr wrap="square" lIns="0" tIns="0" rIns="0" bIns="0" rtlCol="0"/>
            <a:lstStyle/>
            <a:p>
              <a:endParaRPr/>
            </a:p>
          </p:txBody>
        </p:sp>
        <p:sp>
          <p:nvSpPr>
            <p:cNvPr id="17" name="object 17">
              <a:extLst>
                <a:ext uri="{FF2B5EF4-FFF2-40B4-BE49-F238E27FC236}">
                  <a16:creationId xmlns:a16="http://schemas.microsoft.com/office/drawing/2014/main" id="{09E6D8B5-58F9-7CB7-5A64-15A274FC2F5C}"/>
                </a:ext>
              </a:extLst>
            </p:cNvPr>
            <p:cNvSpPr/>
            <p:nvPr/>
          </p:nvSpPr>
          <p:spPr>
            <a:xfrm>
              <a:off x="9135990" y="6534162"/>
              <a:ext cx="0" cy="302895"/>
            </a:xfrm>
            <a:custGeom>
              <a:avLst/>
              <a:gdLst/>
              <a:ahLst/>
              <a:cxnLst/>
              <a:rect l="l" t="t" r="r" b="b"/>
              <a:pathLst>
                <a:path h="302895">
                  <a:moveTo>
                    <a:pt x="0" y="0"/>
                  </a:moveTo>
                  <a:lnTo>
                    <a:pt x="0" y="302526"/>
                  </a:lnTo>
                </a:path>
              </a:pathLst>
            </a:custGeom>
            <a:ln w="11201">
              <a:solidFill>
                <a:srgbClr val="4C4D4F"/>
              </a:solidFill>
              <a:prstDash val="sysDot"/>
            </a:ln>
          </p:spPr>
          <p:txBody>
            <a:bodyPr wrap="square" lIns="0" tIns="0" rIns="0" bIns="0" rtlCol="0"/>
            <a:lstStyle/>
            <a:p>
              <a:endParaRPr/>
            </a:p>
          </p:txBody>
        </p:sp>
        <p:sp>
          <p:nvSpPr>
            <p:cNvPr id="18" name="object 18">
              <a:extLst>
                <a:ext uri="{FF2B5EF4-FFF2-40B4-BE49-F238E27FC236}">
                  <a16:creationId xmlns:a16="http://schemas.microsoft.com/office/drawing/2014/main" id="{08943652-9E09-EF72-D6AF-B8BB1BF40EF4}"/>
                </a:ext>
              </a:extLst>
            </p:cNvPr>
            <p:cNvSpPr/>
            <p:nvPr/>
          </p:nvSpPr>
          <p:spPr>
            <a:xfrm>
              <a:off x="9130389" y="6534162"/>
              <a:ext cx="22860" cy="414655"/>
            </a:xfrm>
            <a:custGeom>
              <a:avLst/>
              <a:gdLst/>
              <a:ahLst/>
              <a:cxnLst/>
              <a:rect l="l" t="t" r="r" b="b"/>
              <a:pathLst>
                <a:path w="22859" h="414654">
                  <a:moveTo>
                    <a:pt x="11188" y="369747"/>
                  </a:moveTo>
                  <a:lnTo>
                    <a:pt x="0" y="369747"/>
                  </a:lnTo>
                  <a:lnTo>
                    <a:pt x="0" y="403364"/>
                  </a:lnTo>
                  <a:lnTo>
                    <a:pt x="11188" y="403364"/>
                  </a:lnTo>
                  <a:lnTo>
                    <a:pt x="11188" y="369747"/>
                  </a:lnTo>
                  <a:close/>
                </a:path>
                <a:path w="22859" h="414654">
                  <a:moveTo>
                    <a:pt x="11188" y="347345"/>
                  </a:moveTo>
                  <a:lnTo>
                    <a:pt x="0" y="347345"/>
                  </a:lnTo>
                  <a:lnTo>
                    <a:pt x="0" y="358546"/>
                  </a:lnTo>
                  <a:lnTo>
                    <a:pt x="11188" y="358546"/>
                  </a:lnTo>
                  <a:lnTo>
                    <a:pt x="11188" y="347345"/>
                  </a:lnTo>
                  <a:close/>
                </a:path>
                <a:path w="22859" h="414654">
                  <a:moveTo>
                    <a:pt x="22415" y="369760"/>
                  </a:moveTo>
                  <a:lnTo>
                    <a:pt x="11201" y="369760"/>
                  </a:lnTo>
                  <a:lnTo>
                    <a:pt x="11201" y="414566"/>
                  </a:lnTo>
                  <a:lnTo>
                    <a:pt x="22415" y="414566"/>
                  </a:lnTo>
                  <a:lnTo>
                    <a:pt x="22415" y="369760"/>
                  </a:lnTo>
                  <a:close/>
                </a:path>
                <a:path w="22859" h="414654">
                  <a:moveTo>
                    <a:pt x="22415" y="336130"/>
                  </a:moveTo>
                  <a:lnTo>
                    <a:pt x="11201" y="336130"/>
                  </a:lnTo>
                  <a:lnTo>
                    <a:pt x="11201" y="358546"/>
                  </a:lnTo>
                  <a:lnTo>
                    <a:pt x="22415" y="358546"/>
                  </a:lnTo>
                  <a:lnTo>
                    <a:pt x="22415" y="336130"/>
                  </a:lnTo>
                  <a:close/>
                </a:path>
                <a:path w="22859" h="414654">
                  <a:moveTo>
                    <a:pt x="22415" y="280111"/>
                  </a:moveTo>
                  <a:lnTo>
                    <a:pt x="11201" y="280111"/>
                  </a:lnTo>
                  <a:lnTo>
                    <a:pt x="11201" y="291312"/>
                  </a:lnTo>
                  <a:lnTo>
                    <a:pt x="22415" y="291312"/>
                  </a:lnTo>
                  <a:lnTo>
                    <a:pt x="22415" y="280111"/>
                  </a:lnTo>
                  <a:close/>
                </a:path>
                <a:path w="22859" h="414654">
                  <a:moveTo>
                    <a:pt x="22415" y="246494"/>
                  </a:moveTo>
                  <a:lnTo>
                    <a:pt x="11201" y="246494"/>
                  </a:lnTo>
                  <a:lnTo>
                    <a:pt x="11201" y="268909"/>
                  </a:lnTo>
                  <a:lnTo>
                    <a:pt x="22415" y="268909"/>
                  </a:lnTo>
                  <a:lnTo>
                    <a:pt x="22415" y="246494"/>
                  </a:lnTo>
                  <a:close/>
                </a:path>
                <a:path w="22859" h="414654">
                  <a:moveTo>
                    <a:pt x="22415" y="179273"/>
                  </a:moveTo>
                  <a:lnTo>
                    <a:pt x="11201" y="179273"/>
                  </a:lnTo>
                  <a:lnTo>
                    <a:pt x="11201" y="235292"/>
                  </a:lnTo>
                  <a:lnTo>
                    <a:pt x="22415" y="235292"/>
                  </a:lnTo>
                  <a:lnTo>
                    <a:pt x="22415" y="179273"/>
                  </a:lnTo>
                  <a:close/>
                </a:path>
                <a:path w="22859" h="414654">
                  <a:moveTo>
                    <a:pt x="22415" y="156857"/>
                  </a:moveTo>
                  <a:lnTo>
                    <a:pt x="11201" y="156857"/>
                  </a:lnTo>
                  <a:lnTo>
                    <a:pt x="11201" y="168059"/>
                  </a:lnTo>
                  <a:lnTo>
                    <a:pt x="22415" y="168059"/>
                  </a:lnTo>
                  <a:lnTo>
                    <a:pt x="22415" y="156857"/>
                  </a:lnTo>
                  <a:close/>
                </a:path>
                <a:path w="22859" h="414654">
                  <a:moveTo>
                    <a:pt x="22415" y="89623"/>
                  </a:moveTo>
                  <a:lnTo>
                    <a:pt x="11201" y="89623"/>
                  </a:lnTo>
                  <a:lnTo>
                    <a:pt x="11201" y="112039"/>
                  </a:lnTo>
                  <a:lnTo>
                    <a:pt x="22415" y="112039"/>
                  </a:lnTo>
                  <a:lnTo>
                    <a:pt x="22415" y="89623"/>
                  </a:lnTo>
                  <a:close/>
                </a:path>
                <a:path w="22859" h="414654">
                  <a:moveTo>
                    <a:pt x="22415" y="33616"/>
                  </a:moveTo>
                  <a:lnTo>
                    <a:pt x="11201" y="33616"/>
                  </a:lnTo>
                  <a:lnTo>
                    <a:pt x="11201" y="67233"/>
                  </a:lnTo>
                  <a:lnTo>
                    <a:pt x="22415" y="67233"/>
                  </a:lnTo>
                  <a:lnTo>
                    <a:pt x="22415" y="33616"/>
                  </a:lnTo>
                  <a:close/>
                </a:path>
                <a:path w="22859" h="414654">
                  <a:moveTo>
                    <a:pt x="22415" y="0"/>
                  </a:moveTo>
                  <a:lnTo>
                    <a:pt x="11201" y="0"/>
                  </a:lnTo>
                  <a:lnTo>
                    <a:pt x="11201" y="22415"/>
                  </a:lnTo>
                  <a:lnTo>
                    <a:pt x="22415" y="22415"/>
                  </a:lnTo>
                  <a:lnTo>
                    <a:pt x="22415" y="0"/>
                  </a:lnTo>
                  <a:close/>
                </a:path>
              </a:pathLst>
            </a:custGeom>
            <a:solidFill>
              <a:srgbClr val="4C4D4F"/>
            </a:solidFill>
          </p:spPr>
          <p:txBody>
            <a:bodyPr wrap="square" lIns="0" tIns="0" rIns="0" bIns="0" rtlCol="0"/>
            <a:lstStyle/>
            <a:p>
              <a:endParaRPr/>
            </a:p>
          </p:txBody>
        </p:sp>
        <p:sp>
          <p:nvSpPr>
            <p:cNvPr id="19" name="object 19">
              <a:extLst>
                <a:ext uri="{FF2B5EF4-FFF2-40B4-BE49-F238E27FC236}">
                  <a16:creationId xmlns:a16="http://schemas.microsoft.com/office/drawing/2014/main" id="{7A103B3C-31D9-858A-C744-1C8868DC4931}"/>
                </a:ext>
              </a:extLst>
            </p:cNvPr>
            <p:cNvSpPr/>
            <p:nvPr/>
          </p:nvSpPr>
          <p:spPr>
            <a:xfrm>
              <a:off x="9158405" y="6545376"/>
              <a:ext cx="0" cy="302895"/>
            </a:xfrm>
            <a:custGeom>
              <a:avLst/>
              <a:gdLst/>
              <a:ahLst/>
              <a:cxnLst/>
              <a:rect l="l" t="t" r="r" b="b"/>
              <a:pathLst>
                <a:path h="302895">
                  <a:moveTo>
                    <a:pt x="0" y="0"/>
                  </a:moveTo>
                  <a:lnTo>
                    <a:pt x="0" y="302513"/>
                  </a:lnTo>
                </a:path>
              </a:pathLst>
            </a:custGeom>
            <a:ln w="11201">
              <a:solidFill>
                <a:srgbClr val="4C4D4F"/>
              </a:solidFill>
              <a:prstDash val="sysDot"/>
            </a:ln>
          </p:spPr>
          <p:txBody>
            <a:bodyPr wrap="square" lIns="0" tIns="0" rIns="0" bIns="0" rtlCol="0"/>
            <a:lstStyle/>
            <a:p>
              <a:endParaRPr/>
            </a:p>
          </p:txBody>
        </p:sp>
        <p:sp>
          <p:nvSpPr>
            <p:cNvPr id="20" name="object 20">
              <a:extLst>
                <a:ext uri="{FF2B5EF4-FFF2-40B4-BE49-F238E27FC236}">
                  <a16:creationId xmlns:a16="http://schemas.microsoft.com/office/drawing/2014/main" id="{66B4F893-C080-682E-B685-1F989C2A9824}"/>
                </a:ext>
              </a:extLst>
            </p:cNvPr>
            <p:cNvSpPr/>
            <p:nvPr/>
          </p:nvSpPr>
          <p:spPr>
            <a:xfrm>
              <a:off x="9152805" y="6567779"/>
              <a:ext cx="22860" cy="381000"/>
            </a:xfrm>
            <a:custGeom>
              <a:avLst/>
              <a:gdLst/>
              <a:ahLst/>
              <a:cxnLst/>
              <a:rect l="l" t="t" r="r" b="b"/>
              <a:pathLst>
                <a:path w="22859" h="381000">
                  <a:moveTo>
                    <a:pt x="11188" y="369747"/>
                  </a:moveTo>
                  <a:lnTo>
                    <a:pt x="0" y="369747"/>
                  </a:lnTo>
                  <a:lnTo>
                    <a:pt x="0" y="380949"/>
                  </a:lnTo>
                  <a:lnTo>
                    <a:pt x="11188" y="380949"/>
                  </a:lnTo>
                  <a:lnTo>
                    <a:pt x="11188" y="369747"/>
                  </a:lnTo>
                  <a:close/>
                </a:path>
                <a:path w="22859" h="381000">
                  <a:moveTo>
                    <a:pt x="11188" y="347345"/>
                  </a:moveTo>
                  <a:lnTo>
                    <a:pt x="0" y="347345"/>
                  </a:lnTo>
                  <a:lnTo>
                    <a:pt x="0" y="358546"/>
                  </a:lnTo>
                  <a:lnTo>
                    <a:pt x="11188" y="358546"/>
                  </a:lnTo>
                  <a:lnTo>
                    <a:pt x="11188" y="347345"/>
                  </a:lnTo>
                  <a:close/>
                </a:path>
                <a:path w="22859" h="381000">
                  <a:moveTo>
                    <a:pt x="11188" y="324929"/>
                  </a:moveTo>
                  <a:lnTo>
                    <a:pt x="0" y="324929"/>
                  </a:lnTo>
                  <a:lnTo>
                    <a:pt x="0" y="336130"/>
                  </a:lnTo>
                  <a:lnTo>
                    <a:pt x="11188" y="336130"/>
                  </a:lnTo>
                  <a:lnTo>
                    <a:pt x="11188" y="324929"/>
                  </a:lnTo>
                  <a:close/>
                </a:path>
                <a:path w="22859" h="381000">
                  <a:moveTo>
                    <a:pt x="22402" y="369747"/>
                  </a:moveTo>
                  <a:lnTo>
                    <a:pt x="11201" y="369747"/>
                  </a:lnTo>
                  <a:lnTo>
                    <a:pt x="11201" y="380949"/>
                  </a:lnTo>
                  <a:lnTo>
                    <a:pt x="22402" y="380949"/>
                  </a:lnTo>
                  <a:lnTo>
                    <a:pt x="22402" y="369747"/>
                  </a:lnTo>
                  <a:close/>
                </a:path>
                <a:path w="22859" h="381000">
                  <a:moveTo>
                    <a:pt x="22402" y="280111"/>
                  </a:moveTo>
                  <a:lnTo>
                    <a:pt x="11201" y="280111"/>
                  </a:lnTo>
                  <a:lnTo>
                    <a:pt x="11201" y="324929"/>
                  </a:lnTo>
                  <a:lnTo>
                    <a:pt x="22402" y="324929"/>
                  </a:lnTo>
                  <a:lnTo>
                    <a:pt x="22402" y="280111"/>
                  </a:lnTo>
                  <a:close/>
                </a:path>
                <a:path w="22859" h="381000">
                  <a:moveTo>
                    <a:pt x="22402" y="246494"/>
                  </a:moveTo>
                  <a:lnTo>
                    <a:pt x="11201" y="246494"/>
                  </a:lnTo>
                  <a:lnTo>
                    <a:pt x="11201" y="257695"/>
                  </a:lnTo>
                  <a:lnTo>
                    <a:pt x="22402" y="257695"/>
                  </a:lnTo>
                  <a:lnTo>
                    <a:pt x="22402" y="246494"/>
                  </a:lnTo>
                  <a:close/>
                </a:path>
                <a:path w="22859" h="381000">
                  <a:moveTo>
                    <a:pt x="22402" y="190474"/>
                  </a:moveTo>
                  <a:lnTo>
                    <a:pt x="11201" y="190474"/>
                  </a:lnTo>
                  <a:lnTo>
                    <a:pt x="11201" y="201676"/>
                  </a:lnTo>
                  <a:lnTo>
                    <a:pt x="22402" y="201676"/>
                  </a:lnTo>
                  <a:lnTo>
                    <a:pt x="22402" y="190474"/>
                  </a:lnTo>
                  <a:close/>
                </a:path>
                <a:path w="22859" h="381000">
                  <a:moveTo>
                    <a:pt x="22402" y="100838"/>
                  </a:moveTo>
                  <a:lnTo>
                    <a:pt x="11201" y="100838"/>
                  </a:lnTo>
                  <a:lnTo>
                    <a:pt x="11201" y="145656"/>
                  </a:lnTo>
                  <a:lnTo>
                    <a:pt x="22402" y="145656"/>
                  </a:lnTo>
                  <a:lnTo>
                    <a:pt x="22402" y="100838"/>
                  </a:lnTo>
                  <a:close/>
                </a:path>
                <a:path w="22859" h="381000">
                  <a:moveTo>
                    <a:pt x="22402" y="0"/>
                  </a:moveTo>
                  <a:lnTo>
                    <a:pt x="11201" y="0"/>
                  </a:lnTo>
                  <a:lnTo>
                    <a:pt x="11201" y="11201"/>
                  </a:lnTo>
                  <a:lnTo>
                    <a:pt x="22402" y="11201"/>
                  </a:lnTo>
                  <a:lnTo>
                    <a:pt x="22402" y="0"/>
                  </a:lnTo>
                  <a:close/>
                </a:path>
              </a:pathLst>
            </a:custGeom>
            <a:solidFill>
              <a:srgbClr val="4C4D4F"/>
            </a:solidFill>
          </p:spPr>
          <p:txBody>
            <a:bodyPr wrap="square" lIns="0" tIns="0" rIns="0" bIns="0" rtlCol="0"/>
            <a:lstStyle/>
            <a:p>
              <a:endParaRPr/>
            </a:p>
          </p:txBody>
        </p:sp>
        <p:sp>
          <p:nvSpPr>
            <p:cNvPr id="21" name="object 21">
              <a:extLst>
                <a:ext uri="{FF2B5EF4-FFF2-40B4-BE49-F238E27FC236}">
                  <a16:creationId xmlns:a16="http://schemas.microsoft.com/office/drawing/2014/main" id="{94EE0B10-C970-7A5B-9A2D-65C188103601}"/>
                </a:ext>
              </a:extLst>
            </p:cNvPr>
            <p:cNvSpPr/>
            <p:nvPr/>
          </p:nvSpPr>
          <p:spPr>
            <a:xfrm>
              <a:off x="9180808" y="6534162"/>
              <a:ext cx="0" cy="314325"/>
            </a:xfrm>
            <a:custGeom>
              <a:avLst/>
              <a:gdLst/>
              <a:ahLst/>
              <a:cxnLst/>
              <a:rect l="l" t="t" r="r" b="b"/>
              <a:pathLst>
                <a:path h="314325">
                  <a:moveTo>
                    <a:pt x="0" y="0"/>
                  </a:moveTo>
                  <a:lnTo>
                    <a:pt x="0" y="313728"/>
                  </a:lnTo>
                </a:path>
              </a:pathLst>
            </a:custGeom>
            <a:ln w="11201">
              <a:solidFill>
                <a:srgbClr val="4C4D4F"/>
              </a:solidFill>
              <a:prstDash val="sysDot"/>
            </a:ln>
          </p:spPr>
          <p:txBody>
            <a:bodyPr wrap="square" lIns="0" tIns="0" rIns="0" bIns="0" rtlCol="0"/>
            <a:lstStyle/>
            <a:p>
              <a:endParaRPr/>
            </a:p>
          </p:txBody>
        </p:sp>
        <p:sp>
          <p:nvSpPr>
            <p:cNvPr id="22" name="object 22">
              <a:extLst>
                <a:ext uri="{FF2B5EF4-FFF2-40B4-BE49-F238E27FC236}">
                  <a16:creationId xmlns:a16="http://schemas.microsoft.com/office/drawing/2014/main" id="{E0F92DCF-7EA5-D300-A29A-732F99A11161}"/>
                </a:ext>
              </a:extLst>
            </p:cNvPr>
            <p:cNvSpPr/>
            <p:nvPr/>
          </p:nvSpPr>
          <p:spPr>
            <a:xfrm>
              <a:off x="9175208" y="6534162"/>
              <a:ext cx="45085" cy="414655"/>
            </a:xfrm>
            <a:custGeom>
              <a:avLst/>
              <a:gdLst/>
              <a:ahLst/>
              <a:cxnLst/>
              <a:rect l="l" t="t" r="r" b="b"/>
              <a:pathLst>
                <a:path w="45084" h="414654">
                  <a:moveTo>
                    <a:pt x="11188" y="369760"/>
                  </a:moveTo>
                  <a:lnTo>
                    <a:pt x="0" y="369760"/>
                  </a:lnTo>
                  <a:lnTo>
                    <a:pt x="0" y="380961"/>
                  </a:lnTo>
                  <a:lnTo>
                    <a:pt x="11188" y="380961"/>
                  </a:lnTo>
                  <a:lnTo>
                    <a:pt x="11188" y="369760"/>
                  </a:lnTo>
                  <a:close/>
                </a:path>
                <a:path w="45084" h="414654">
                  <a:moveTo>
                    <a:pt x="11188" y="347345"/>
                  </a:moveTo>
                  <a:lnTo>
                    <a:pt x="0" y="347345"/>
                  </a:lnTo>
                  <a:lnTo>
                    <a:pt x="0" y="358546"/>
                  </a:lnTo>
                  <a:lnTo>
                    <a:pt x="11188" y="358546"/>
                  </a:lnTo>
                  <a:lnTo>
                    <a:pt x="11188" y="347345"/>
                  </a:lnTo>
                  <a:close/>
                </a:path>
                <a:path w="45084" h="414654">
                  <a:moveTo>
                    <a:pt x="22415" y="347345"/>
                  </a:moveTo>
                  <a:lnTo>
                    <a:pt x="11201" y="347345"/>
                  </a:lnTo>
                  <a:lnTo>
                    <a:pt x="11201" y="358546"/>
                  </a:lnTo>
                  <a:lnTo>
                    <a:pt x="22415" y="358546"/>
                  </a:lnTo>
                  <a:lnTo>
                    <a:pt x="22415" y="347345"/>
                  </a:lnTo>
                  <a:close/>
                </a:path>
                <a:path w="45084" h="414654">
                  <a:moveTo>
                    <a:pt x="22415" y="324929"/>
                  </a:moveTo>
                  <a:lnTo>
                    <a:pt x="11201" y="324929"/>
                  </a:lnTo>
                  <a:lnTo>
                    <a:pt x="11201" y="336130"/>
                  </a:lnTo>
                  <a:lnTo>
                    <a:pt x="22415" y="336130"/>
                  </a:lnTo>
                  <a:lnTo>
                    <a:pt x="22415" y="324929"/>
                  </a:lnTo>
                  <a:close/>
                </a:path>
                <a:path w="45084" h="414654">
                  <a:moveTo>
                    <a:pt x="22415" y="168071"/>
                  </a:moveTo>
                  <a:lnTo>
                    <a:pt x="11201" y="168071"/>
                  </a:lnTo>
                  <a:lnTo>
                    <a:pt x="11201" y="179273"/>
                  </a:lnTo>
                  <a:lnTo>
                    <a:pt x="22415" y="179273"/>
                  </a:lnTo>
                  <a:lnTo>
                    <a:pt x="22415" y="168071"/>
                  </a:lnTo>
                  <a:close/>
                </a:path>
                <a:path w="45084" h="414654">
                  <a:moveTo>
                    <a:pt x="33604" y="392176"/>
                  </a:moveTo>
                  <a:lnTo>
                    <a:pt x="22415" y="392176"/>
                  </a:lnTo>
                  <a:lnTo>
                    <a:pt x="22415" y="380961"/>
                  </a:lnTo>
                  <a:lnTo>
                    <a:pt x="11201" y="380961"/>
                  </a:lnTo>
                  <a:lnTo>
                    <a:pt x="11201" y="414566"/>
                  </a:lnTo>
                  <a:lnTo>
                    <a:pt x="22415" y="414566"/>
                  </a:lnTo>
                  <a:lnTo>
                    <a:pt x="33604" y="414566"/>
                  </a:lnTo>
                  <a:lnTo>
                    <a:pt x="33604" y="392176"/>
                  </a:lnTo>
                  <a:close/>
                </a:path>
                <a:path w="45084" h="414654">
                  <a:moveTo>
                    <a:pt x="33604" y="369760"/>
                  </a:moveTo>
                  <a:lnTo>
                    <a:pt x="22415" y="369760"/>
                  </a:lnTo>
                  <a:lnTo>
                    <a:pt x="22415" y="380961"/>
                  </a:lnTo>
                  <a:lnTo>
                    <a:pt x="33604" y="380961"/>
                  </a:lnTo>
                  <a:lnTo>
                    <a:pt x="33604" y="369760"/>
                  </a:lnTo>
                  <a:close/>
                </a:path>
                <a:path w="45084" h="414654">
                  <a:moveTo>
                    <a:pt x="33604" y="336130"/>
                  </a:moveTo>
                  <a:lnTo>
                    <a:pt x="22415" y="336130"/>
                  </a:lnTo>
                  <a:lnTo>
                    <a:pt x="22415" y="347345"/>
                  </a:lnTo>
                  <a:lnTo>
                    <a:pt x="33604" y="347345"/>
                  </a:lnTo>
                  <a:lnTo>
                    <a:pt x="33604" y="336130"/>
                  </a:lnTo>
                  <a:close/>
                </a:path>
                <a:path w="45084" h="414654">
                  <a:moveTo>
                    <a:pt x="33604" y="291312"/>
                  </a:moveTo>
                  <a:lnTo>
                    <a:pt x="22415" y="291312"/>
                  </a:lnTo>
                  <a:lnTo>
                    <a:pt x="22415" y="302526"/>
                  </a:lnTo>
                  <a:lnTo>
                    <a:pt x="33604" y="302526"/>
                  </a:lnTo>
                  <a:lnTo>
                    <a:pt x="33604" y="291312"/>
                  </a:lnTo>
                  <a:close/>
                </a:path>
                <a:path w="45084" h="414654">
                  <a:moveTo>
                    <a:pt x="33604" y="212877"/>
                  </a:moveTo>
                  <a:lnTo>
                    <a:pt x="22415" y="212877"/>
                  </a:lnTo>
                  <a:lnTo>
                    <a:pt x="22415" y="201676"/>
                  </a:lnTo>
                  <a:lnTo>
                    <a:pt x="11201" y="201676"/>
                  </a:lnTo>
                  <a:lnTo>
                    <a:pt x="11201" y="246494"/>
                  </a:lnTo>
                  <a:lnTo>
                    <a:pt x="22415" y="246494"/>
                  </a:lnTo>
                  <a:lnTo>
                    <a:pt x="22415" y="257708"/>
                  </a:lnTo>
                  <a:lnTo>
                    <a:pt x="11201" y="257708"/>
                  </a:lnTo>
                  <a:lnTo>
                    <a:pt x="11201" y="280111"/>
                  </a:lnTo>
                  <a:lnTo>
                    <a:pt x="22415" y="280111"/>
                  </a:lnTo>
                  <a:lnTo>
                    <a:pt x="33604" y="280111"/>
                  </a:lnTo>
                  <a:lnTo>
                    <a:pt x="33604" y="212877"/>
                  </a:lnTo>
                  <a:close/>
                </a:path>
                <a:path w="45084" h="414654">
                  <a:moveTo>
                    <a:pt x="33604" y="190474"/>
                  </a:moveTo>
                  <a:lnTo>
                    <a:pt x="22415" y="190474"/>
                  </a:lnTo>
                  <a:lnTo>
                    <a:pt x="22415" y="201676"/>
                  </a:lnTo>
                  <a:lnTo>
                    <a:pt x="33604" y="201676"/>
                  </a:lnTo>
                  <a:lnTo>
                    <a:pt x="33604" y="190474"/>
                  </a:lnTo>
                  <a:close/>
                </a:path>
                <a:path w="45084" h="414654">
                  <a:moveTo>
                    <a:pt x="33604" y="145656"/>
                  </a:moveTo>
                  <a:lnTo>
                    <a:pt x="22415" y="145656"/>
                  </a:lnTo>
                  <a:lnTo>
                    <a:pt x="11201" y="145656"/>
                  </a:lnTo>
                  <a:lnTo>
                    <a:pt x="11201" y="156857"/>
                  </a:lnTo>
                  <a:lnTo>
                    <a:pt x="22415" y="156857"/>
                  </a:lnTo>
                  <a:lnTo>
                    <a:pt x="33604" y="156857"/>
                  </a:lnTo>
                  <a:lnTo>
                    <a:pt x="33604" y="145656"/>
                  </a:lnTo>
                  <a:close/>
                </a:path>
                <a:path w="45084" h="414654">
                  <a:moveTo>
                    <a:pt x="33604" y="112039"/>
                  </a:moveTo>
                  <a:lnTo>
                    <a:pt x="22415" y="112039"/>
                  </a:lnTo>
                  <a:lnTo>
                    <a:pt x="22415" y="123240"/>
                  </a:lnTo>
                  <a:lnTo>
                    <a:pt x="33604" y="123240"/>
                  </a:lnTo>
                  <a:lnTo>
                    <a:pt x="33604" y="112039"/>
                  </a:lnTo>
                  <a:close/>
                </a:path>
                <a:path w="45084" h="414654">
                  <a:moveTo>
                    <a:pt x="33604" y="22415"/>
                  </a:moveTo>
                  <a:lnTo>
                    <a:pt x="22415" y="22415"/>
                  </a:lnTo>
                  <a:lnTo>
                    <a:pt x="22415" y="11214"/>
                  </a:lnTo>
                  <a:lnTo>
                    <a:pt x="11201" y="11214"/>
                  </a:lnTo>
                  <a:lnTo>
                    <a:pt x="11201" y="56032"/>
                  </a:lnTo>
                  <a:lnTo>
                    <a:pt x="22415" y="56032"/>
                  </a:lnTo>
                  <a:lnTo>
                    <a:pt x="22415" y="100838"/>
                  </a:lnTo>
                  <a:lnTo>
                    <a:pt x="33604" y="100838"/>
                  </a:lnTo>
                  <a:lnTo>
                    <a:pt x="33604" y="44805"/>
                  </a:lnTo>
                  <a:lnTo>
                    <a:pt x="22415" y="44805"/>
                  </a:lnTo>
                  <a:lnTo>
                    <a:pt x="22415" y="33616"/>
                  </a:lnTo>
                  <a:lnTo>
                    <a:pt x="33604" y="33616"/>
                  </a:lnTo>
                  <a:lnTo>
                    <a:pt x="33604" y="22415"/>
                  </a:lnTo>
                  <a:close/>
                </a:path>
                <a:path w="45084" h="414654">
                  <a:moveTo>
                    <a:pt x="33604" y="0"/>
                  </a:moveTo>
                  <a:lnTo>
                    <a:pt x="22415" y="0"/>
                  </a:lnTo>
                  <a:lnTo>
                    <a:pt x="22415" y="11214"/>
                  </a:lnTo>
                  <a:lnTo>
                    <a:pt x="33604" y="11214"/>
                  </a:lnTo>
                  <a:lnTo>
                    <a:pt x="33604" y="0"/>
                  </a:lnTo>
                  <a:close/>
                </a:path>
                <a:path w="45084" h="414654">
                  <a:moveTo>
                    <a:pt x="44818" y="324929"/>
                  </a:moveTo>
                  <a:lnTo>
                    <a:pt x="33616" y="324929"/>
                  </a:lnTo>
                  <a:lnTo>
                    <a:pt x="33616" y="403364"/>
                  </a:lnTo>
                  <a:lnTo>
                    <a:pt x="44818" y="403364"/>
                  </a:lnTo>
                  <a:lnTo>
                    <a:pt x="44818" y="324929"/>
                  </a:lnTo>
                  <a:close/>
                </a:path>
                <a:path w="45084" h="414654">
                  <a:moveTo>
                    <a:pt x="44818" y="302526"/>
                  </a:moveTo>
                  <a:lnTo>
                    <a:pt x="33616" y="302526"/>
                  </a:lnTo>
                  <a:lnTo>
                    <a:pt x="33616" y="313728"/>
                  </a:lnTo>
                  <a:lnTo>
                    <a:pt x="44818" y="313728"/>
                  </a:lnTo>
                  <a:lnTo>
                    <a:pt x="44818" y="302526"/>
                  </a:lnTo>
                  <a:close/>
                </a:path>
                <a:path w="45084" h="414654">
                  <a:moveTo>
                    <a:pt x="44818" y="268922"/>
                  </a:moveTo>
                  <a:lnTo>
                    <a:pt x="33616" y="268922"/>
                  </a:lnTo>
                  <a:lnTo>
                    <a:pt x="33616" y="291312"/>
                  </a:lnTo>
                  <a:lnTo>
                    <a:pt x="44818" y="291312"/>
                  </a:lnTo>
                  <a:lnTo>
                    <a:pt x="44818" y="268922"/>
                  </a:lnTo>
                  <a:close/>
                </a:path>
                <a:path w="45084" h="414654">
                  <a:moveTo>
                    <a:pt x="44818" y="145656"/>
                  </a:moveTo>
                  <a:lnTo>
                    <a:pt x="33616" y="145656"/>
                  </a:lnTo>
                  <a:lnTo>
                    <a:pt x="33616" y="224091"/>
                  </a:lnTo>
                  <a:lnTo>
                    <a:pt x="44818" y="224091"/>
                  </a:lnTo>
                  <a:lnTo>
                    <a:pt x="44818" y="145656"/>
                  </a:lnTo>
                  <a:close/>
                </a:path>
                <a:path w="45084" h="414654">
                  <a:moveTo>
                    <a:pt x="44818" y="89623"/>
                  </a:moveTo>
                  <a:lnTo>
                    <a:pt x="33616" y="89623"/>
                  </a:lnTo>
                  <a:lnTo>
                    <a:pt x="33616" y="134454"/>
                  </a:lnTo>
                  <a:lnTo>
                    <a:pt x="44818" y="134454"/>
                  </a:lnTo>
                  <a:lnTo>
                    <a:pt x="44818" y="89623"/>
                  </a:lnTo>
                  <a:close/>
                </a:path>
                <a:path w="45084" h="414654">
                  <a:moveTo>
                    <a:pt x="44818" y="22415"/>
                  </a:moveTo>
                  <a:lnTo>
                    <a:pt x="33616" y="22415"/>
                  </a:lnTo>
                  <a:lnTo>
                    <a:pt x="33616" y="33616"/>
                  </a:lnTo>
                  <a:lnTo>
                    <a:pt x="44818" y="33616"/>
                  </a:lnTo>
                  <a:lnTo>
                    <a:pt x="44818" y="22415"/>
                  </a:lnTo>
                  <a:close/>
                </a:path>
              </a:pathLst>
            </a:custGeom>
            <a:solidFill>
              <a:srgbClr val="4C4D4F"/>
            </a:solidFill>
          </p:spPr>
          <p:txBody>
            <a:bodyPr wrap="square" lIns="0" tIns="0" rIns="0" bIns="0" rtlCol="0"/>
            <a:lstStyle/>
            <a:p>
              <a:endParaRPr/>
            </a:p>
          </p:txBody>
        </p:sp>
        <p:sp>
          <p:nvSpPr>
            <p:cNvPr id="23" name="object 23">
              <a:extLst>
                <a:ext uri="{FF2B5EF4-FFF2-40B4-BE49-F238E27FC236}">
                  <a16:creationId xmlns:a16="http://schemas.microsoft.com/office/drawing/2014/main" id="{634B00E2-E31B-830A-943E-D23CC11CF5DB}"/>
                </a:ext>
              </a:extLst>
            </p:cNvPr>
            <p:cNvSpPr/>
            <p:nvPr/>
          </p:nvSpPr>
          <p:spPr>
            <a:xfrm>
              <a:off x="9225633" y="6534162"/>
              <a:ext cx="0" cy="414655"/>
            </a:xfrm>
            <a:custGeom>
              <a:avLst/>
              <a:gdLst/>
              <a:ahLst/>
              <a:cxnLst/>
              <a:rect l="l" t="t" r="r" b="b"/>
              <a:pathLst>
                <a:path h="414654">
                  <a:moveTo>
                    <a:pt x="0" y="0"/>
                  </a:moveTo>
                  <a:lnTo>
                    <a:pt x="0" y="414566"/>
                  </a:lnTo>
                </a:path>
              </a:pathLst>
            </a:custGeom>
            <a:ln w="11214">
              <a:solidFill>
                <a:srgbClr val="4C4D4F"/>
              </a:solidFill>
              <a:prstDash val="sysDot"/>
            </a:ln>
          </p:spPr>
          <p:txBody>
            <a:bodyPr wrap="square" lIns="0" tIns="0" rIns="0" bIns="0" rtlCol="0"/>
            <a:lstStyle/>
            <a:p>
              <a:endParaRPr/>
            </a:p>
          </p:txBody>
        </p:sp>
        <p:sp>
          <p:nvSpPr>
            <p:cNvPr id="24" name="object 24">
              <a:extLst>
                <a:ext uri="{FF2B5EF4-FFF2-40B4-BE49-F238E27FC236}">
                  <a16:creationId xmlns:a16="http://schemas.microsoft.com/office/drawing/2014/main" id="{21F39C29-3845-88E0-2A96-92C3126E03E0}"/>
                </a:ext>
              </a:extLst>
            </p:cNvPr>
            <p:cNvSpPr/>
            <p:nvPr/>
          </p:nvSpPr>
          <p:spPr>
            <a:xfrm>
              <a:off x="9231240" y="6534162"/>
              <a:ext cx="22860" cy="414655"/>
            </a:xfrm>
            <a:custGeom>
              <a:avLst/>
              <a:gdLst/>
              <a:ahLst/>
              <a:cxnLst/>
              <a:rect l="l" t="t" r="r" b="b"/>
              <a:pathLst>
                <a:path w="22859" h="414654">
                  <a:moveTo>
                    <a:pt x="11201" y="392176"/>
                  </a:moveTo>
                  <a:lnTo>
                    <a:pt x="0" y="392176"/>
                  </a:lnTo>
                  <a:lnTo>
                    <a:pt x="0" y="414566"/>
                  </a:lnTo>
                  <a:lnTo>
                    <a:pt x="11201" y="414566"/>
                  </a:lnTo>
                  <a:lnTo>
                    <a:pt x="11201" y="392176"/>
                  </a:lnTo>
                  <a:close/>
                </a:path>
                <a:path w="22859" h="414654">
                  <a:moveTo>
                    <a:pt x="11201" y="347345"/>
                  </a:moveTo>
                  <a:lnTo>
                    <a:pt x="0" y="347345"/>
                  </a:lnTo>
                  <a:lnTo>
                    <a:pt x="0" y="369747"/>
                  </a:lnTo>
                  <a:lnTo>
                    <a:pt x="11201" y="369747"/>
                  </a:lnTo>
                  <a:lnTo>
                    <a:pt x="11201" y="347345"/>
                  </a:lnTo>
                  <a:close/>
                </a:path>
                <a:path w="22859" h="414654">
                  <a:moveTo>
                    <a:pt x="11201" y="291312"/>
                  </a:moveTo>
                  <a:lnTo>
                    <a:pt x="0" y="291312"/>
                  </a:lnTo>
                  <a:lnTo>
                    <a:pt x="0" y="336130"/>
                  </a:lnTo>
                  <a:lnTo>
                    <a:pt x="11201" y="336130"/>
                  </a:lnTo>
                  <a:lnTo>
                    <a:pt x="11201" y="291312"/>
                  </a:lnTo>
                  <a:close/>
                </a:path>
                <a:path w="22859" h="414654">
                  <a:moveTo>
                    <a:pt x="11201" y="257708"/>
                  </a:moveTo>
                  <a:lnTo>
                    <a:pt x="0" y="257708"/>
                  </a:lnTo>
                  <a:lnTo>
                    <a:pt x="0" y="280111"/>
                  </a:lnTo>
                  <a:lnTo>
                    <a:pt x="11201" y="280111"/>
                  </a:lnTo>
                  <a:lnTo>
                    <a:pt x="11201" y="257708"/>
                  </a:lnTo>
                  <a:close/>
                </a:path>
                <a:path w="22859" h="414654">
                  <a:moveTo>
                    <a:pt x="11201" y="235292"/>
                  </a:moveTo>
                  <a:lnTo>
                    <a:pt x="0" y="235292"/>
                  </a:lnTo>
                  <a:lnTo>
                    <a:pt x="0" y="246494"/>
                  </a:lnTo>
                  <a:lnTo>
                    <a:pt x="11201" y="246494"/>
                  </a:lnTo>
                  <a:lnTo>
                    <a:pt x="11201" y="235292"/>
                  </a:lnTo>
                  <a:close/>
                </a:path>
                <a:path w="22859" h="414654">
                  <a:moveTo>
                    <a:pt x="22390" y="212877"/>
                  </a:moveTo>
                  <a:lnTo>
                    <a:pt x="11201" y="212877"/>
                  </a:lnTo>
                  <a:lnTo>
                    <a:pt x="11201" y="224091"/>
                  </a:lnTo>
                  <a:lnTo>
                    <a:pt x="22390" y="224091"/>
                  </a:lnTo>
                  <a:lnTo>
                    <a:pt x="22390" y="212877"/>
                  </a:lnTo>
                  <a:close/>
                </a:path>
                <a:path w="22859" h="414654">
                  <a:moveTo>
                    <a:pt x="22390" y="190474"/>
                  </a:moveTo>
                  <a:lnTo>
                    <a:pt x="11201" y="190474"/>
                  </a:lnTo>
                  <a:lnTo>
                    <a:pt x="11201" y="201676"/>
                  </a:lnTo>
                  <a:lnTo>
                    <a:pt x="22390" y="201676"/>
                  </a:lnTo>
                  <a:lnTo>
                    <a:pt x="22390" y="190474"/>
                  </a:lnTo>
                  <a:close/>
                </a:path>
                <a:path w="22859" h="414654">
                  <a:moveTo>
                    <a:pt x="22390" y="156857"/>
                  </a:moveTo>
                  <a:lnTo>
                    <a:pt x="11201" y="156857"/>
                  </a:lnTo>
                  <a:lnTo>
                    <a:pt x="11201" y="179273"/>
                  </a:lnTo>
                  <a:lnTo>
                    <a:pt x="22390" y="179273"/>
                  </a:lnTo>
                  <a:lnTo>
                    <a:pt x="22390" y="156857"/>
                  </a:lnTo>
                  <a:close/>
                </a:path>
                <a:path w="22859" h="414654">
                  <a:moveTo>
                    <a:pt x="22390" y="112039"/>
                  </a:moveTo>
                  <a:lnTo>
                    <a:pt x="11201" y="112039"/>
                  </a:lnTo>
                  <a:lnTo>
                    <a:pt x="0" y="112039"/>
                  </a:lnTo>
                  <a:lnTo>
                    <a:pt x="0" y="156857"/>
                  </a:lnTo>
                  <a:lnTo>
                    <a:pt x="11201" y="156857"/>
                  </a:lnTo>
                  <a:lnTo>
                    <a:pt x="11201" y="123240"/>
                  </a:lnTo>
                  <a:lnTo>
                    <a:pt x="22390" y="123240"/>
                  </a:lnTo>
                  <a:lnTo>
                    <a:pt x="22390" y="112039"/>
                  </a:lnTo>
                  <a:close/>
                </a:path>
                <a:path w="22859" h="414654">
                  <a:moveTo>
                    <a:pt x="22390" y="56019"/>
                  </a:moveTo>
                  <a:lnTo>
                    <a:pt x="11201" y="56019"/>
                  </a:lnTo>
                  <a:lnTo>
                    <a:pt x="11201" y="44818"/>
                  </a:lnTo>
                  <a:lnTo>
                    <a:pt x="0" y="44818"/>
                  </a:lnTo>
                  <a:lnTo>
                    <a:pt x="0" y="56032"/>
                  </a:lnTo>
                  <a:lnTo>
                    <a:pt x="11201" y="56032"/>
                  </a:lnTo>
                  <a:lnTo>
                    <a:pt x="11201" y="78435"/>
                  </a:lnTo>
                  <a:lnTo>
                    <a:pt x="0" y="78435"/>
                  </a:lnTo>
                  <a:lnTo>
                    <a:pt x="0" y="89636"/>
                  </a:lnTo>
                  <a:lnTo>
                    <a:pt x="11201" y="89636"/>
                  </a:lnTo>
                  <a:lnTo>
                    <a:pt x="11201" y="100838"/>
                  </a:lnTo>
                  <a:lnTo>
                    <a:pt x="22390" y="100838"/>
                  </a:lnTo>
                  <a:lnTo>
                    <a:pt x="22390" y="56019"/>
                  </a:lnTo>
                  <a:close/>
                </a:path>
                <a:path w="22859" h="414654">
                  <a:moveTo>
                    <a:pt x="22390" y="22415"/>
                  </a:moveTo>
                  <a:lnTo>
                    <a:pt x="11201" y="22415"/>
                  </a:lnTo>
                  <a:lnTo>
                    <a:pt x="11201" y="44818"/>
                  </a:lnTo>
                  <a:lnTo>
                    <a:pt x="22390" y="44818"/>
                  </a:lnTo>
                  <a:lnTo>
                    <a:pt x="22390" y="22415"/>
                  </a:lnTo>
                  <a:close/>
                </a:path>
                <a:path w="22859" h="414654">
                  <a:moveTo>
                    <a:pt x="22390" y="0"/>
                  </a:moveTo>
                  <a:lnTo>
                    <a:pt x="11201" y="0"/>
                  </a:lnTo>
                  <a:lnTo>
                    <a:pt x="11201" y="11214"/>
                  </a:lnTo>
                  <a:lnTo>
                    <a:pt x="22390" y="11214"/>
                  </a:lnTo>
                  <a:lnTo>
                    <a:pt x="22390" y="0"/>
                  </a:lnTo>
                  <a:close/>
                </a:path>
              </a:pathLst>
            </a:custGeom>
            <a:solidFill>
              <a:srgbClr val="4C4D4F"/>
            </a:solidFill>
          </p:spPr>
          <p:txBody>
            <a:bodyPr wrap="square" lIns="0" tIns="0" rIns="0" bIns="0" rtlCol="0"/>
            <a:lstStyle/>
            <a:p>
              <a:endParaRPr/>
            </a:p>
          </p:txBody>
        </p:sp>
        <p:sp>
          <p:nvSpPr>
            <p:cNvPr id="25" name="object 25">
              <a:extLst>
                <a:ext uri="{FF2B5EF4-FFF2-40B4-BE49-F238E27FC236}">
                  <a16:creationId xmlns:a16="http://schemas.microsoft.com/office/drawing/2014/main" id="{74D81783-10EA-C6CE-CB4D-C9D98159C0C4}"/>
                </a:ext>
              </a:extLst>
            </p:cNvPr>
            <p:cNvSpPr/>
            <p:nvPr/>
          </p:nvSpPr>
          <p:spPr>
            <a:xfrm>
              <a:off x="9248042" y="6803072"/>
              <a:ext cx="0" cy="146050"/>
            </a:xfrm>
            <a:custGeom>
              <a:avLst/>
              <a:gdLst/>
              <a:ahLst/>
              <a:cxnLst/>
              <a:rect l="l" t="t" r="r" b="b"/>
              <a:pathLst>
                <a:path h="146050">
                  <a:moveTo>
                    <a:pt x="0" y="0"/>
                  </a:moveTo>
                  <a:lnTo>
                    <a:pt x="0" y="145656"/>
                  </a:lnTo>
                </a:path>
              </a:pathLst>
            </a:custGeom>
            <a:ln w="11201">
              <a:solidFill>
                <a:srgbClr val="4C4D4F"/>
              </a:solidFill>
              <a:prstDash val="sysDot"/>
            </a:ln>
          </p:spPr>
          <p:txBody>
            <a:bodyPr wrap="square" lIns="0" tIns="0" rIns="0" bIns="0" rtlCol="0"/>
            <a:lstStyle/>
            <a:p>
              <a:endParaRPr/>
            </a:p>
          </p:txBody>
        </p:sp>
        <p:sp>
          <p:nvSpPr>
            <p:cNvPr id="26" name="object 26">
              <a:extLst>
                <a:ext uri="{FF2B5EF4-FFF2-40B4-BE49-F238E27FC236}">
                  <a16:creationId xmlns:a16="http://schemas.microsoft.com/office/drawing/2014/main" id="{894F3914-FD89-30D3-9369-204DCEA4F5F4}"/>
                </a:ext>
              </a:extLst>
            </p:cNvPr>
            <p:cNvSpPr/>
            <p:nvPr/>
          </p:nvSpPr>
          <p:spPr>
            <a:xfrm>
              <a:off x="9253643" y="6534162"/>
              <a:ext cx="11430" cy="100965"/>
            </a:xfrm>
            <a:custGeom>
              <a:avLst/>
              <a:gdLst/>
              <a:ahLst/>
              <a:cxnLst/>
              <a:rect l="l" t="t" r="r" b="b"/>
              <a:pathLst>
                <a:path w="11429" h="100965">
                  <a:moveTo>
                    <a:pt x="11201" y="89623"/>
                  </a:moveTo>
                  <a:lnTo>
                    <a:pt x="0" y="89623"/>
                  </a:lnTo>
                  <a:lnTo>
                    <a:pt x="0" y="100838"/>
                  </a:lnTo>
                  <a:lnTo>
                    <a:pt x="11201" y="100838"/>
                  </a:lnTo>
                  <a:lnTo>
                    <a:pt x="11201" y="89623"/>
                  </a:lnTo>
                  <a:close/>
                </a:path>
                <a:path w="11429" h="100965">
                  <a:moveTo>
                    <a:pt x="11201" y="33616"/>
                  </a:moveTo>
                  <a:lnTo>
                    <a:pt x="0" y="33616"/>
                  </a:lnTo>
                  <a:lnTo>
                    <a:pt x="0" y="56032"/>
                  </a:lnTo>
                  <a:lnTo>
                    <a:pt x="11201" y="56032"/>
                  </a:lnTo>
                  <a:lnTo>
                    <a:pt x="11201" y="33616"/>
                  </a:lnTo>
                  <a:close/>
                </a:path>
                <a:path w="11429" h="100965">
                  <a:moveTo>
                    <a:pt x="11201" y="0"/>
                  </a:moveTo>
                  <a:lnTo>
                    <a:pt x="0" y="0"/>
                  </a:lnTo>
                  <a:lnTo>
                    <a:pt x="0" y="22415"/>
                  </a:lnTo>
                  <a:lnTo>
                    <a:pt x="11201" y="22415"/>
                  </a:lnTo>
                  <a:lnTo>
                    <a:pt x="11201" y="0"/>
                  </a:lnTo>
                  <a:close/>
                </a:path>
              </a:pathLst>
            </a:custGeom>
            <a:solidFill>
              <a:srgbClr val="4C4D4F"/>
            </a:solidFill>
          </p:spPr>
          <p:txBody>
            <a:bodyPr wrap="square" lIns="0" tIns="0" rIns="0" bIns="0" rtlCol="0"/>
            <a:lstStyle/>
            <a:p>
              <a:endParaRPr/>
            </a:p>
          </p:txBody>
        </p:sp>
        <p:sp>
          <p:nvSpPr>
            <p:cNvPr id="27" name="object 27">
              <a:extLst>
                <a:ext uri="{FF2B5EF4-FFF2-40B4-BE49-F238E27FC236}">
                  <a16:creationId xmlns:a16="http://schemas.microsoft.com/office/drawing/2014/main" id="{E7C40D45-77F0-6221-56D1-186C9B1FC5EE}"/>
                </a:ext>
              </a:extLst>
            </p:cNvPr>
            <p:cNvSpPr/>
            <p:nvPr/>
          </p:nvSpPr>
          <p:spPr>
            <a:xfrm>
              <a:off x="9259243" y="6646202"/>
              <a:ext cx="0" cy="213360"/>
            </a:xfrm>
            <a:custGeom>
              <a:avLst/>
              <a:gdLst/>
              <a:ahLst/>
              <a:cxnLst/>
              <a:rect l="l" t="t" r="r" b="b"/>
              <a:pathLst>
                <a:path h="213359">
                  <a:moveTo>
                    <a:pt x="0" y="0"/>
                  </a:moveTo>
                  <a:lnTo>
                    <a:pt x="0" y="212890"/>
                  </a:lnTo>
                </a:path>
              </a:pathLst>
            </a:custGeom>
            <a:ln w="11201">
              <a:solidFill>
                <a:srgbClr val="4C4D4F"/>
              </a:solidFill>
              <a:prstDash val="sysDot"/>
            </a:ln>
          </p:spPr>
          <p:txBody>
            <a:bodyPr wrap="square" lIns="0" tIns="0" rIns="0" bIns="0" rtlCol="0"/>
            <a:lstStyle/>
            <a:p>
              <a:endParaRPr/>
            </a:p>
          </p:txBody>
        </p:sp>
        <p:sp>
          <p:nvSpPr>
            <p:cNvPr id="28" name="object 28">
              <a:extLst>
                <a:ext uri="{FF2B5EF4-FFF2-40B4-BE49-F238E27FC236}">
                  <a16:creationId xmlns:a16="http://schemas.microsoft.com/office/drawing/2014/main" id="{716DD36B-285F-AF0B-C099-3AB0233CEF3C}"/>
                </a:ext>
              </a:extLst>
            </p:cNvPr>
            <p:cNvSpPr/>
            <p:nvPr/>
          </p:nvSpPr>
          <p:spPr>
            <a:xfrm>
              <a:off x="9253643" y="6545376"/>
              <a:ext cx="22860" cy="403860"/>
            </a:xfrm>
            <a:custGeom>
              <a:avLst/>
              <a:gdLst/>
              <a:ahLst/>
              <a:cxnLst/>
              <a:rect l="l" t="t" r="r" b="b"/>
              <a:pathLst>
                <a:path w="22859" h="403859">
                  <a:moveTo>
                    <a:pt x="11201" y="347332"/>
                  </a:moveTo>
                  <a:lnTo>
                    <a:pt x="0" y="347332"/>
                  </a:lnTo>
                  <a:lnTo>
                    <a:pt x="0" y="358533"/>
                  </a:lnTo>
                  <a:lnTo>
                    <a:pt x="11201" y="358533"/>
                  </a:lnTo>
                  <a:lnTo>
                    <a:pt x="11201" y="347332"/>
                  </a:lnTo>
                  <a:close/>
                </a:path>
                <a:path w="22859" h="403859">
                  <a:moveTo>
                    <a:pt x="22415" y="369747"/>
                  </a:moveTo>
                  <a:lnTo>
                    <a:pt x="11201" y="369747"/>
                  </a:lnTo>
                  <a:lnTo>
                    <a:pt x="11201" y="392150"/>
                  </a:lnTo>
                  <a:lnTo>
                    <a:pt x="0" y="392150"/>
                  </a:lnTo>
                  <a:lnTo>
                    <a:pt x="0" y="403352"/>
                  </a:lnTo>
                  <a:lnTo>
                    <a:pt x="11201" y="403352"/>
                  </a:lnTo>
                  <a:lnTo>
                    <a:pt x="22415" y="403352"/>
                  </a:lnTo>
                  <a:lnTo>
                    <a:pt x="22415" y="369747"/>
                  </a:lnTo>
                  <a:close/>
                </a:path>
                <a:path w="22859" h="403859">
                  <a:moveTo>
                    <a:pt x="22415" y="302514"/>
                  </a:moveTo>
                  <a:lnTo>
                    <a:pt x="11201" y="302514"/>
                  </a:lnTo>
                  <a:lnTo>
                    <a:pt x="11201" y="336130"/>
                  </a:lnTo>
                  <a:lnTo>
                    <a:pt x="22415" y="336130"/>
                  </a:lnTo>
                  <a:lnTo>
                    <a:pt x="22415" y="302514"/>
                  </a:lnTo>
                  <a:close/>
                </a:path>
                <a:path w="22859" h="403859">
                  <a:moveTo>
                    <a:pt x="22415" y="257695"/>
                  </a:moveTo>
                  <a:lnTo>
                    <a:pt x="11201" y="257695"/>
                  </a:lnTo>
                  <a:lnTo>
                    <a:pt x="11201" y="291312"/>
                  </a:lnTo>
                  <a:lnTo>
                    <a:pt x="22415" y="291312"/>
                  </a:lnTo>
                  <a:lnTo>
                    <a:pt x="22415" y="257695"/>
                  </a:lnTo>
                  <a:close/>
                </a:path>
                <a:path w="22859" h="403859">
                  <a:moveTo>
                    <a:pt x="22415" y="190461"/>
                  </a:moveTo>
                  <a:lnTo>
                    <a:pt x="11201" y="190461"/>
                  </a:lnTo>
                  <a:lnTo>
                    <a:pt x="11201" y="212877"/>
                  </a:lnTo>
                  <a:lnTo>
                    <a:pt x="22415" y="212877"/>
                  </a:lnTo>
                  <a:lnTo>
                    <a:pt x="22415" y="190461"/>
                  </a:lnTo>
                  <a:close/>
                </a:path>
                <a:path w="22859" h="403859">
                  <a:moveTo>
                    <a:pt x="22415" y="145643"/>
                  </a:moveTo>
                  <a:lnTo>
                    <a:pt x="11201" y="145643"/>
                  </a:lnTo>
                  <a:lnTo>
                    <a:pt x="11201" y="179260"/>
                  </a:lnTo>
                  <a:lnTo>
                    <a:pt x="22415" y="179260"/>
                  </a:lnTo>
                  <a:lnTo>
                    <a:pt x="22415" y="145643"/>
                  </a:lnTo>
                  <a:close/>
                </a:path>
                <a:path w="22859" h="403859">
                  <a:moveTo>
                    <a:pt x="22415" y="112026"/>
                  </a:moveTo>
                  <a:lnTo>
                    <a:pt x="11201" y="112026"/>
                  </a:lnTo>
                  <a:lnTo>
                    <a:pt x="11201" y="134442"/>
                  </a:lnTo>
                  <a:lnTo>
                    <a:pt x="22415" y="134442"/>
                  </a:lnTo>
                  <a:lnTo>
                    <a:pt x="22415" y="112026"/>
                  </a:lnTo>
                  <a:close/>
                </a:path>
                <a:path w="22859" h="403859">
                  <a:moveTo>
                    <a:pt x="22415" y="56007"/>
                  </a:moveTo>
                  <a:lnTo>
                    <a:pt x="11201" y="56007"/>
                  </a:lnTo>
                  <a:lnTo>
                    <a:pt x="11201" y="89623"/>
                  </a:lnTo>
                  <a:lnTo>
                    <a:pt x="22415" y="89623"/>
                  </a:lnTo>
                  <a:lnTo>
                    <a:pt x="22415" y="56007"/>
                  </a:lnTo>
                  <a:close/>
                </a:path>
                <a:path w="22859" h="403859">
                  <a:moveTo>
                    <a:pt x="22415" y="22402"/>
                  </a:moveTo>
                  <a:lnTo>
                    <a:pt x="11201" y="22402"/>
                  </a:lnTo>
                  <a:lnTo>
                    <a:pt x="11201" y="33604"/>
                  </a:lnTo>
                  <a:lnTo>
                    <a:pt x="22415" y="33604"/>
                  </a:lnTo>
                  <a:lnTo>
                    <a:pt x="22415" y="22402"/>
                  </a:lnTo>
                  <a:close/>
                </a:path>
                <a:path w="22859" h="403859">
                  <a:moveTo>
                    <a:pt x="22415" y="0"/>
                  </a:moveTo>
                  <a:lnTo>
                    <a:pt x="11201" y="0"/>
                  </a:lnTo>
                  <a:lnTo>
                    <a:pt x="11201" y="11201"/>
                  </a:lnTo>
                  <a:lnTo>
                    <a:pt x="22415" y="11201"/>
                  </a:lnTo>
                  <a:lnTo>
                    <a:pt x="22415" y="0"/>
                  </a:lnTo>
                  <a:close/>
                </a:path>
              </a:pathLst>
            </a:custGeom>
            <a:solidFill>
              <a:srgbClr val="4C4D4F"/>
            </a:solidFill>
          </p:spPr>
          <p:txBody>
            <a:bodyPr wrap="square" lIns="0" tIns="0" rIns="0" bIns="0" rtlCol="0"/>
            <a:lstStyle/>
            <a:p>
              <a:endParaRPr/>
            </a:p>
          </p:txBody>
        </p:sp>
        <p:sp>
          <p:nvSpPr>
            <p:cNvPr id="29" name="object 29">
              <a:extLst>
                <a:ext uri="{FF2B5EF4-FFF2-40B4-BE49-F238E27FC236}">
                  <a16:creationId xmlns:a16="http://schemas.microsoft.com/office/drawing/2014/main" id="{73D86026-7150-5ACD-AA0F-BB738F48637E}"/>
                </a:ext>
              </a:extLst>
            </p:cNvPr>
            <p:cNvSpPr/>
            <p:nvPr/>
          </p:nvSpPr>
          <p:spPr>
            <a:xfrm>
              <a:off x="9281659" y="6545376"/>
              <a:ext cx="0" cy="392430"/>
            </a:xfrm>
            <a:custGeom>
              <a:avLst/>
              <a:gdLst/>
              <a:ahLst/>
              <a:cxnLst/>
              <a:rect l="l" t="t" r="r" b="b"/>
              <a:pathLst>
                <a:path h="392429">
                  <a:moveTo>
                    <a:pt x="0" y="0"/>
                  </a:moveTo>
                  <a:lnTo>
                    <a:pt x="0" y="392150"/>
                  </a:lnTo>
                </a:path>
              </a:pathLst>
            </a:custGeom>
            <a:ln w="11201">
              <a:solidFill>
                <a:srgbClr val="4C4D4F"/>
              </a:solidFill>
              <a:prstDash val="dash"/>
            </a:ln>
          </p:spPr>
          <p:txBody>
            <a:bodyPr wrap="square" lIns="0" tIns="0" rIns="0" bIns="0" rtlCol="0"/>
            <a:lstStyle/>
            <a:p>
              <a:endParaRPr/>
            </a:p>
          </p:txBody>
        </p:sp>
        <p:sp>
          <p:nvSpPr>
            <p:cNvPr id="30" name="object 30">
              <a:extLst>
                <a:ext uri="{FF2B5EF4-FFF2-40B4-BE49-F238E27FC236}">
                  <a16:creationId xmlns:a16="http://schemas.microsoft.com/office/drawing/2014/main" id="{972DADB8-425D-3C04-C61C-3CCE9CD563EF}"/>
                </a:ext>
              </a:extLst>
            </p:cNvPr>
            <p:cNvSpPr/>
            <p:nvPr/>
          </p:nvSpPr>
          <p:spPr>
            <a:xfrm>
              <a:off x="9287260" y="6534162"/>
              <a:ext cx="11430" cy="403860"/>
            </a:xfrm>
            <a:custGeom>
              <a:avLst/>
              <a:gdLst/>
              <a:ahLst/>
              <a:cxnLst/>
              <a:rect l="l" t="t" r="r" b="b"/>
              <a:pathLst>
                <a:path w="11429" h="403859">
                  <a:moveTo>
                    <a:pt x="11188" y="313728"/>
                  </a:moveTo>
                  <a:lnTo>
                    <a:pt x="0" y="313728"/>
                  </a:lnTo>
                  <a:lnTo>
                    <a:pt x="0" y="403364"/>
                  </a:lnTo>
                  <a:lnTo>
                    <a:pt x="11188" y="403364"/>
                  </a:lnTo>
                  <a:lnTo>
                    <a:pt x="11188" y="313728"/>
                  </a:lnTo>
                  <a:close/>
                </a:path>
                <a:path w="11429" h="403859">
                  <a:moveTo>
                    <a:pt x="11188" y="280111"/>
                  </a:moveTo>
                  <a:lnTo>
                    <a:pt x="0" y="280111"/>
                  </a:lnTo>
                  <a:lnTo>
                    <a:pt x="0" y="302526"/>
                  </a:lnTo>
                  <a:lnTo>
                    <a:pt x="11188" y="302526"/>
                  </a:lnTo>
                  <a:lnTo>
                    <a:pt x="11188" y="280111"/>
                  </a:lnTo>
                  <a:close/>
                </a:path>
                <a:path w="11429" h="403859">
                  <a:moveTo>
                    <a:pt x="11188" y="257708"/>
                  </a:moveTo>
                  <a:lnTo>
                    <a:pt x="0" y="257708"/>
                  </a:lnTo>
                  <a:lnTo>
                    <a:pt x="0" y="268909"/>
                  </a:lnTo>
                  <a:lnTo>
                    <a:pt x="11188" y="268909"/>
                  </a:lnTo>
                  <a:lnTo>
                    <a:pt x="11188" y="257708"/>
                  </a:lnTo>
                  <a:close/>
                </a:path>
                <a:path w="11429" h="403859">
                  <a:moveTo>
                    <a:pt x="11188" y="212877"/>
                  </a:moveTo>
                  <a:lnTo>
                    <a:pt x="0" y="212877"/>
                  </a:lnTo>
                  <a:lnTo>
                    <a:pt x="0" y="246494"/>
                  </a:lnTo>
                  <a:lnTo>
                    <a:pt x="11188" y="246494"/>
                  </a:lnTo>
                  <a:lnTo>
                    <a:pt x="11188" y="212877"/>
                  </a:lnTo>
                  <a:close/>
                </a:path>
                <a:path w="11429" h="403859">
                  <a:moveTo>
                    <a:pt x="11188" y="145656"/>
                  </a:moveTo>
                  <a:lnTo>
                    <a:pt x="0" y="145656"/>
                  </a:lnTo>
                  <a:lnTo>
                    <a:pt x="0" y="168059"/>
                  </a:lnTo>
                  <a:lnTo>
                    <a:pt x="11188" y="168059"/>
                  </a:lnTo>
                  <a:lnTo>
                    <a:pt x="11188" y="145656"/>
                  </a:lnTo>
                  <a:close/>
                </a:path>
                <a:path w="11429" h="403859">
                  <a:moveTo>
                    <a:pt x="11188" y="100838"/>
                  </a:moveTo>
                  <a:lnTo>
                    <a:pt x="0" y="100838"/>
                  </a:lnTo>
                  <a:lnTo>
                    <a:pt x="0" y="134454"/>
                  </a:lnTo>
                  <a:lnTo>
                    <a:pt x="11188" y="134454"/>
                  </a:lnTo>
                  <a:lnTo>
                    <a:pt x="11188" y="100838"/>
                  </a:lnTo>
                  <a:close/>
                </a:path>
                <a:path w="11429" h="403859">
                  <a:moveTo>
                    <a:pt x="11188" y="56045"/>
                  </a:moveTo>
                  <a:lnTo>
                    <a:pt x="0" y="56045"/>
                  </a:lnTo>
                  <a:lnTo>
                    <a:pt x="0" y="78435"/>
                  </a:lnTo>
                  <a:lnTo>
                    <a:pt x="11188" y="78435"/>
                  </a:lnTo>
                  <a:lnTo>
                    <a:pt x="11188" y="56045"/>
                  </a:lnTo>
                  <a:close/>
                </a:path>
                <a:path w="11429" h="403859">
                  <a:moveTo>
                    <a:pt x="11188" y="22415"/>
                  </a:moveTo>
                  <a:lnTo>
                    <a:pt x="0" y="22415"/>
                  </a:lnTo>
                  <a:lnTo>
                    <a:pt x="0" y="33616"/>
                  </a:lnTo>
                  <a:lnTo>
                    <a:pt x="11188" y="33616"/>
                  </a:lnTo>
                  <a:lnTo>
                    <a:pt x="11188" y="22415"/>
                  </a:lnTo>
                  <a:close/>
                </a:path>
                <a:path w="11429" h="403859">
                  <a:moveTo>
                    <a:pt x="11188" y="0"/>
                  </a:moveTo>
                  <a:lnTo>
                    <a:pt x="0" y="0"/>
                  </a:lnTo>
                  <a:lnTo>
                    <a:pt x="0" y="11214"/>
                  </a:lnTo>
                  <a:lnTo>
                    <a:pt x="11188" y="11214"/>
                  </a:lnTo>
                  <a:lnTo>
                    <a:pt x="11188" y="0"/>
                  </a:lnTo>
                  <a:close/>
                </a:path>
              </a:pathLst>
            </a:custGeom>
            <a:solidFill>
              <a:srgbClr val="4C4D4F"/>
            </a:solidFill>
          </p:spPr>
          <p:txBody>
            <a:bodyPr wrap="square" lIns="0" tIns="0" rIns="0" bIns="0" rtlCol="0"/>
            <a:lstStyle/>
            <a:p>
              <a:endParaRPr/>
            </a:p>
          </p:txBody>
        </p:sp>
        <p:sp>
          <p:nvSpPr>
            <p:cNvPr id="31" name="object 31">
              <a:extLst>
                <a:ext uri="{FF2B5EF4-FFF2-40B4-BE49-F238E27FC236}">
                  <a16:creationId xmlns:a16="http://schemas.microsoft.com/office/drawing/2014/main" id="{B2FD4AF0-B252-2CBC-20FC-6F65433E0142}"/>
                </a:ext>
              </a:extLst>
            </p:cNvPr>
            <p:cNvSpPr/>
            <p:nvPr/>
          </p:nvSpPr>
          <p:spPr>
            <a:xfrm>
              <a:off x="9304061" y="6646202"/>
              <a:ext cx="0" cy="213360"/>
            </a:xfrm>
            <a:custGeom>
              <a:avLst/>
              <a:gdLst/>
              <a:ahLst/>
              <a:cxnLst/>
              <a:rect l="l" t="t" r="r" b="b"/>
              <a:pathLst>
                <a:path h="213359">
                  <a:moveTo>
                    <a:pt x="0" y="0"/>
                  </a:moveTo>
                  <a:lnTo>
                    <a:pt x="0" y="212890"/>
                  </a:lnTo>
                </a:path>
              </a:pathLst>
            </a:custGeom>
            <a:ln w="11201">
              <a:solidFill>
                <a:srgbClr val="4C4D4F"/>
              </a:solidFill>
              <a:prstDash val="sysDot"/>
            </a:ln>
          </p:spPr>
          <p:txBody>
            <a:bodyPr wrap="square" lIns="0" tIns="0" rIns="0" bIns="0" rtlCol="0"/>
            <a:lstStyle/>
            <a:p>
              <a:endParaRPr/>
            </a:p>
          </p:txBody>
        </p:sp>
        <p:sp>
          <p:nvSpPr>
            <p:cNvPr id="32" name="object 32">
              <a:extLst>
                <a:ext uri="{FF2B5EF4-FFF2-40B4-BE49-F238E27FC236}">
                  <a16:creationId xmlns:a16="http://schemas.microsoft.com/office/drawing/2014/main" id="{78119C1A-DF98-1093-A7B9-07BAC0E58148}"/>
                </a:ext>
              </a:extLst>
            </p:cNvPr>
            <p:cNvSpPr/>
            <p:nvPr/>
          </p:nvSpPr>
          <p:spPr>
            <a:xfrm>
              <a:off x="9298461" y="6534162"/>
              <a:ext cx="22860" cy="414655"/>
            </a:xfrm>
            <a:custGeom>
              <a:avLst/>
              <a:gdLst/>
              <a:ahLst/>
              <a:cxnLst/>
              <a:rect l="l" t="t" r="r" b="b"/>
              <a:pathLst>
                <a:path w="22859" h="414654">
                  <a:moveTo>
                    <a:pt x="11201" y="392176"/>
                  </a:moveTo>
                  <a:lnTo>
                    <a:pt x="0" y="392176"/>
                  </a:lnTo>
                  <a:lnTo>
                    <a:pt x="0" y="414566"/>
                  </a:lnTo>
                  <a:lnTo>
                    <a:pt x="11201" y="414566"/>
                  </a:lnTo>
                  <a:lnTo>
                    <a:pt x="11201" y="392176"/>
                  </a:lnTo>
                  <a:close/>
                </a:path>
                <a:path w="22859" h="414654">
                  <a:moveTo>
                    <a:pt x="11201" y="358546"/>
                  </a:moveTo>
                  <a:lnTo>
                    <a:pt x="0" y="358546"/>
                  </a:lnTo>
                  <a:lnTo>
                    <a:pt x="0" y="369747"/>
                  </a:lnTo>
                  <a:lnTo>
                    <a:pt x="11201" y="369747"/>
                  </a:lnTo>
                  <a:lnTo>
                    <a:pt x="11201" y="358546"/>
                  </a:lnTo>
                  <a:close/>
                </a:path>
                <a:path w="22859" h="414654">
                  <a:moveTo>
                    <a:pt x="22415" y="0"/>
                  </a:moveTo>
                  <a:lnTo>
                    <a:pt x="11201" y="0"/>
                  </a:lnTo>
                  <a:lnTo>
                    <a:pt x="11201" y="78435"/>
                  </a:lnTo>
                  <a:lnTo>
                    <a:pt x="22415" y="78435"/>
                  </a:lnTo>
                  <a:lnTo>
                    <a:pt x="22415" y="0"/>
                  </a:lnTo>
                  <a:close/>
                </a:path>
              </a:pathLst>
            </a:custGeom>
            <a:solidFill>
              <a:srgbClr val="4C4D4F"/>
            </a:solidFill>
          </p:spPr>
          <p:txBody>
            <a:bodyPr wrap="square" lIns="0" tIns="0" rIns="0" bIns="0" rtlCol="0"/>
            <a:lstStyle/>
            <a:p>
              <a:endParaRPr/>
            </a:p>
          </p:txBody>
        </p:sp>
        <p:sp>
          <p:nvSpPr>
            <p:cNvPr id="33" name="object 33">
              <a:extLst>
                <a:ext uri="{FF2B5EF4-FFF2-40B4-BE49-F238E27FC236}">
                  <a16:creationId xmlns:a16="http://schemas.microsoft.com/office/drawing/2014/main" id="{5E3444E3-217A-2D5D-6B42-75A4FBA310C7}"/>
                </a:ext>
              </a:extLst>
            </p:cNvPr>
            <p:cNvSpPr/>
            <p:nvPr/>
          </p:nvSpPr>
          <p:spPr>
            <a:xfrm>
              <a:off x="9315269" y="6623786"/>
              <a:ext cx="0" cy="325120"/>
            </a:xfrm>
            <a:custGeom>
              <a:avLst/>
              <a:gdLst/>
              <a:ahLst/>
              <a:cxnLst/>
              <a:rect l="l" t="t" r="r" b="b"/>
              <a:pathLst>
                <a:path h="325120">
                  <a:moveTo>
                    <a:pt x="0" y="0"/>
                  </a:moveTo>
                  <a:lnTo>
                    <a:pt x="0" y="324942"/>
                  </a:lnTo>
                </a:path>
              </a:pathLst>
            </a:custGeom>
            <a:ln w="11214">
              <a:solidFill>
                <a:srgbClr val="4C4D4F"/>
              </a:solidFill>
              <a:prstDash val="sysDot"/>
            </a:ln>
          </p:spPr>
          <p:txBody>
            <a:bodyPr wrap="square" lIns="0" tIns="0" rIns="0" bIns="0" rtlCol="0"/>
            <a:lstStyle/>
            <a:p>
              <a:endParaRPr/>
            </a:p>
          </p:txBody>
        </p:sp>
        <p:sp>
          <p:nvSpPr>
            <p:cNvPr id="34" name="object 34">
              <a:extLst>
                <a:ext uri="{FF2B5EF4-FFF2-40B4-BE49-F238E27FC236}">
                  <a16:creationId xmlns:a16="http://schemas.microsoft.com/office/drawing/2014/main" id="{FC1882AA-DE5F-F6E6-8AD9-9DA91A73566F}"/>
                </a:ext>
              </a:extLst>
            </p:cNvPr>
            <p:cNvSpPr/>
            <p:nvPr/>
          </p:nvSpPr>
          <p:spPr>
            <a:xfrm>
              <a:off x="9320876" y="6534162"/>
              <a:ext cx="33655" cy="414655"/>
            </a:xfrm>
            <a:custGeom>
              <a:avLst/>
              <a:gdLst/>
              <a:ahLst/>
              <a:cxnLst/>
              <a:rect l="l" t="t" r="r" b="b"/>
              <a:pathLst>
                <a:path w="33654" h="414654">
                  <a:moveTo>
                    <a:pt x="11201" y="190474"/>
                  </a:moveTo>
                  <a:lnTo>
                    <a:pt x="0" y="190474"/>
                  </a:lnTo>
                  <a:lnTo>
                    <a:pt x="0" y="201676"/>
                  </a:lnTo>
                  <a:lnTo>
                    <a:pt x="11201" y="201676"/>
                  </a:lnTo>
                  <a:lnTo>
                    <a:pt x="11201" y="190474"/>
                  </a:lnTo>
                  <a:close/>
                </a:path>
                <a:path w="33654" h="414654">
                  <a:moveTo>
                    <a:pt x="22390" y="392176"/>
                  </a:moveTo>
                  <a:lnTo>
                    <a:pt x="11201" y="392176"/>
                  </a:lnTo>
                  <a:lnTo>
                    <a:pt x="11201" y="414566"/>
                  </a:lnTo>
                  <a:lnTo>
                    <a:pt x="22390" y="414566"/>
                  </a:lnTo>
                  <a:lnTo>
                    <a:pt x="22390" y="392176"/>
                  </a:lnTo>
                  <a:close/>
                </a:path>
                <a:path w="33654" h="414654">
                  <a:moveTo>
                    <a:pt x="22390" y="302526"/>
                  </a:moveTo>
                  <a:lnTo>
                    <a:pt x="11201" y="302526"/>
                  </a:lnTo>
                  <a:lnTo>
                    <a:pt x="11201" y="280111"/>
                  </a:lnTo>
                  <a:lnTo>
                    <a:pt x="0" y="280111"/>
                  </a:lnTo>
                  <a:lnTo>
                    <a:pt x="0" y="324929"/>
                  </a:lnTo>
                  <a:lnTo>
                    <a:pt x="11201" y="324929"/>
                  </a:lnTo>
                  <a:lnTo>
                    <a:pt x="11201" y="358546"/>
                  </a:lnTo>
                  <a:lnTo>
                    <a:pt x="0" y="358546"/>
                  </a:lnTo>
                  <a:lnTo>
                    <a:pt x="0" y="369747"/>
                  </a:lnTo>
                  <a:lnTo>
                    <a:pt x="11201" y="369747"/>
                  </a:lnTo>
                  <a:lnTo>
                    <a:pt x="11201" y="380961"/>
                  </a:lnTo>
                  <a:lnTo>
                    <a:pt x="22390" y="380961"/>
                  </a:lnTo>
                  <a:lnTo>
                    <a:pt x="22390" y="302526"/>
                  </a:lnTo>
                  <a:close/>
                </a:path>
                <a:path w="33654" h="414654">
                  <a:moveTo>
                    <a:pt x="22390" y="246494"/>
                  </a:moveTo>
                  <a:lnTo>
                    <a:pt x="11201" y="246494"/>
                  </a:lnTo>
                  <a:lnTo>
                    <a:pt x="0" y="246494"/>
                  </a:lnTo>
                  <a:lnTo>
                    <a:pt x="0" y="268909"/>
                  </a:lnTo>
                  <a:lnTo>
                    <a:pt x="11201" y="268909"/>
                  </a:lnTo>
                  <a:lnTo>
                    <a:pt x="11201" y="280111"/>
                  </a:lnTo>
                  <a:lnTo>
                    <a:pt x="22390" y="280111"/>
                  </a:lnTo>
                  <a:lnTo>
                    <a:pt x="22390" y="246494"/>
                  </a:lnTo>
                  <a:close/>
                </a:path>
                <a:path w="33654" h="414654">
                  <a:moveTo>
                    <a:pt x="22390" y="224091"/>
                  </a:moveTo>
                  <a:lnTo>
                    <a:pt x="11201" y="224091"/>
                  </a:lnTo>
                  <a:lnTo>
                    <a:pt x="11201" y="235292"/>
                  </a:lnTo>
                  <a:lnTo>
                    <a:pt x="22390" y="235292"/>
                  </a:lnTo>
                  <a:lnTo>
                    <a:pt x="22390" y="224091"/>
                  </a:lnTo>
                  <a:close/>
                </a:path>
                <a:path w="33654" h="414654">
                  <a:moveTo>
                    <a:pt x="22390" y="201676"/>
                  </a:moveTo>
                  <a:lnTo>
                    <a:pt x="11201" y="201676"/>
                  </a:lnTo>
                  <a:lnTo>
                    <a:pt x="11201" y="212877"/>
                  </a:lnTo>
                  <a:lnTo>
                    <a:pt x="22390" y="212877"/>
                  </a:lnTo>
                  <a:lnTo>
                    <a:pt x="22390" y="201676"/>
                  </a:lnTo>
                  <a:close/>
                </a:path>
                <a:path w="33654" h="414654">
                  <a:moveTo>
                    <a:pt x="22390" y="89623"/>
                  </a:moveTo>
                  <a:lnTo>
                    <a:pt x="11201" y="89623"/>
                  </a:lnTo>
                  <a:lnTo>
                    <a:pt x="0" y="89623"/>
                  </a:lnTo>
                  <a:lnTo>
                    <a:pt x="0" y="179273"/>
                  </a:lnTo>
                  <a:lnTo>
                    <a:pt x="11201" y="179273"/>
                  </a:lnTo>
                  <a:lnTo>
                    <a:pt x="11201" y="190474"/>
                  </a:lnTo>
                  <a:lnTo>
                    <a:pt x="22390" y="190474"/>
                  </a:lnTo>
                  <a:lnTo>
                    <a:pt x="22390" y="156857"/>
                  </a:lnTo>
                  <a:lnTo>
                    <a:pt x="11201" y="156857"/>
                  </a:lnTo>
                  <a:lnTo>
                    <a:pt x="11201" y="145656"/>
                  </a:lnTo>
                  <a:lnTo>
                    <a:pt x="22390" y="145656"/>
                  </a:lnTo>
                  <a:lnTo>
                    <a:pt x="22390" y="134454"/>
                  </a:lnTo>
                  <a:lnTo>
                    <a:pt x="11201" y="134454"/>
                  </a:lnTo>
                  <a:lnTo>
                    <a:pt x="11201" y="100838"/>
                  </a:lnTo>
                  <a:lnTo>
                    <a:pt x="22390" y="100838"/>
                  </a:lnTo>
                  <a:lnTo>
                    <a:pt x="22390" y="89623"/>
                  </a:lnTo>
                  <a:close/>
                </a:path>
                <a:path w="33654" h="414654">
                  <a:moveTo>
                    <a:pt x="22390" y="67233"/>
                  </a:moveTo>
                  <a:lnTo>
                    <a:pt x="11201" y="67233"/>
                  </a:lnTo>
                  <a:lnTo>
                    <a:pt x="0" y="67233"/>
                  </a:lnTo>
                  <a:lnTo>
                    <a:pt x="0" y="78435"/>
                  </a:lnTo>
                  <a:lnTo>
                    <a:pt x="11201" y="78435"/>
                  </a:lnTo>
                  <a:lnTo>
                    <a:pt x="22390" y="78435"/>
                  </a:lnTo>
                  <a:lnTo>
                    <a:pt x="22390" y="67233"/>
                  </a:lnTo>
                  <a:close/>
                </a:path>
                <a:path w="33654" h="414654">
                  <a:moveTo>
                    <a:pt x="22390" y="22415"/>
                  </a:moveTo>
                  <a:lnTo>
                    <a:pt x="11201" y="22415"/>
                  </a:lnTo>
                  <a:lnTo>
                    <a:pt x="11201" y="56032"/>
                  </a:lnTo>
                  <a:lnTo>
                    <a:pt x="22390" y="56032"/>
                  </a:lnTo>
                  <a:lnTo>
                    <a:pt x="22390" y="22415"/>
                  </a:lnTo>
                  <a:close/>
                </a:path>
                <a:path w="33654" h="414654">
                  <a:moveTo>
                    <a:pt x="22390" y="0"/>
                  </a:moveTo>
                  <a:lnTo>
                    <a:pt x="11201" y="0"/>
                  </a:lnTo>
                  <a:lnTo>
                    <a:pt x="0" y="0"/>
                  </a:lnTo>
                  <a:lnTo>
                    <a:pt x="0" y="11214"/>
                  </a:lnTo>
                  <a:lnTo>
                    <a:pt x="11201" y="11214"/>
                  </a:lnTo>
                  <a:lnTo>
                    <a:pt x="22390" y="11214"/>
                  </a:lnTo>
                  <a:lnTo>
                    <a:pt x="22390" y="0"/>
                  </a:lnTo>
                  <a:close/>
                </a:path>
                <a:path w="33654" h="414654">
                  <a:moveTo>
                    <a:pt x="33616" y="380961"/>
                  </a:moveTo>
                  <a:lnTo>
                    <a:pt x="22402" y="380961"/>
                  </a:lnTo>
                  <a:lnTo>
                    <a:pt x="22402" y="414566"/>
                  </a:lnTo>
                  <a:lnTo>
                    <a:pt x="33616" y="414566"/>
                  </a:lnTo>
                  <a:lnTo>
                    <a:pt x="33616" y="380961"/>
                  </a:lnTo>
                  <a:close/>
                </a:path>
                <a:path w="33654" h="414654">
                  <a:moveTo>
                    <a:pt x="33616" y="347345"/>
                  </a:moveTo>
                  <a:lnTo>
                    <a:pt x="22402" y="347345"/>
                  </a:lnTo>
                  <a:lnTo>
                    <a:pt x="22402" y="358546"/>
                  </a:lnTo>
                  <a:lnTo>
                    <a:pt x="33616" y="358546"/>
                  </a:lnTo>
                  <a:lnTo>
                    <a:pt x="33616" y="347345"/>
                  </a:lnTo>
                  <a:close/>
                </a:path>
                <a:path w="33654" h="414654">
                  <a:moveTo>
                    <a:pt x="33616" y="313728"/>
                  </a:moveTo>
                  <a:lnTo>
                    <a:pt x="22402" y="313728"/>
                  </a:lnTo>
                  <a:lnTo>
                    <a:pt x="22402" y="336130"/>
                  </a:lnTo>
                  <a:lnTo>
                    <a:pt x="33616" y="336130"/>
                  </a:lnTo>
                  <a:lnTo>
                    <a:pt x="33616" y="313728"/>
                  </a:lnTo>
                  <a:close/>
                </a:path>
                <a:path w="33654" h="414654">
                  <a:moveTo>
                    <a:pt x="33616" y="280111"/>
                  </a:moveTo>
                  <a:lnTo>
                    <a:pt x="22402" y="280111"/>
                  </a:lnTo>
                  <a:lnTo>
                    <a:pt x="22402" y="291312"/>
                  </a:lnTo>
                  <a:lnTo>
                    <a:pt x="33616" y="291312"/>
                  </a:lnTo>
                  <a:lnTo>
                    <a:pt x="33616" y="280111"/>
                  </a:lnTo>
                  <a:close/>
                </a:path>
                <a:path w="33654" h="414654">
                  <a:moveTo>
                    <a:pt x="33616" y="224091"/>
                  </a:moveTo>
                  <a:lnTo>
                    <a:pt x="22402" y="224091"/>
                  </a:lnTo>
                  <a:lnTo>
                    <a:pt x="22402" y="257708"/>
                  </a:lnTo>
                  <a:lnTo>
                    <a:pt x="33616" y="257708"/>
                  </a:lnTo>
                  <a:lnTo>
                    <a:pt x="33616" y="224091"/>
                  </a:lnTo>
                  <a:close/>
                </a:path>
                <a:path w="33654" h="414654">
                  <a:moveTo>
                    <a:pt x="33616" y="156857"/>
                  </a:moveTo>
                  <a:lnTo>
                    <a:pt x="22402" y="156857"/>
                  </a:lnTo>
                  <a:lnTo>
                    <a:pt x="22402" y="168059"/>
                  </a:lnTo>
                  <a:lnTo>
                    <a:pt x="33616" y="168059"/>
                  </a:lnTo>
                  <a:lnTo>
                    <a:pt x="33616" y="156857"/>
                  </a:lnTo>
                  <a:close/>
                </a:path>
                <a:path w="33654" h="414654">
                  <a:moveTo>
                    <a:pt x="33616" y="134454"/>
                  </a:moveTo>
                  <a:lnTo>
                    <a:pt x="22402" y="134454"/>
                  </a:lnTo>
                  <a:lnTo>
                    <a:pt x="22402" y="145656"/>
                  </a:lnTo>
                  <a:lnTo>
                    <a:pt x="33616" y="145656"/>
                  </a:lnTo>
                  <a:lnTo>
                    <a:pt x="33616" y="134454"/>
                  </a:lnTo>
                  <a:close/>
                </a:path>
                <a:path w="33654" h="414654">
                  <a:moveTo>
                    <a:pt x="33616" y="89623"/>
                  </a:moveTo>
                  <a:lnTo>
                    <a:pt x="22402" y="89623"/>
                  </a:lnTo>
                  <a:lnTo>
                    <a:pt x="22402" y="123240"/>
                  </a:lnTo>
                  <a:lnTo>
                    <a:pt x="33616" y="123240"/>
                  </a:lnTo>
                  <a:lnTo>
                    <a:pt x="33616" y="89623"/>
                  </a:lnTo>
                  <a:close/>
                </a:path>
                <a:path w="33654" h="414654">
                  <a:moveTo>
                    <a:pt x="33616" y="67233"/>
                  </a:moveTo>
                  <a:lnTo>
                    <a:pt x="22402" y="67233"/>
                  </a:lnTo>
                  <a:lnTo>
                    <a:pt x="22402" y="78435"/>
                  </a:lnTo>
                  <a:lnTo>
                    <a:pt x="33616" y="78435"/>
                  </a:lnTo>
                  <a:lnTo>
                    <a:pt x="33616" y="67233"/>
                  </a:lnTo>
                  <a:close/>
                </a:path>
                <a:path w="33654" h="414654">
                  <a:moveTo>
                    <a:pt x="33616" y="22415"/>
                  </a:moveTo>
                  <a:lnTo>
                    <a:pt x="22402" y="22415"/>
                  </a:lnTo>
                  <a:lnTo>
                    <a:pt x="22402" y="56032"/>
                  </a:lnTo>
                  <a:lnTo>
                    <a:pt x="33616" y="56032"/>
                  </a:lnTo>
                  <a:lnTo>
                    <a:pt x="33616" y="22415"/>
                  </a:lnTo>
                  <a:close/>
                </a:path>
                <a:path w="33654" h="414654">
                  <a:moveTo>
                    <a:pt x="33616" y="0"/>
                  </a:moveTo>
                  <a:lnTo>
                    <a:pt x="22402" y="0"/>
                  </a:lnTo>
                  <a:lnTo>
                    <a:pt x="22402" y="11214"/>
                  </a:lnTo>
                  <a:lnTo>
                    <a:pt x="33616" y="11214"/>
                  </a:lnTo>
                  <a:lnTo>
                    <a:pt x="33616" y="0"/>
                  </a:lnTo>
                  <a:close/>
                </a:path>
              </a:pathLst>
            </a:custGeom>
            <a:solidFill>
              <a:srgbClr val="4C4D4F"/>
            </a:solidFill>
          </p:spPr>
          <p:txBody>
            <a:bodyPr wrap="square" lIns="0" tIns="0" rIns="0" bIns="0" rtlCol="0"/>
            <a:lstStyle/>
            <a:p>
              <a:endParaRPr/>
            </a:p>
          </p:txBody>
        </p:sp>
        <p:sp>
          <p:nvSpPr>
            <p:cNvPr id="35" name="object 35">
              <a:extLst>
                <a:ext uri="{FF2B5EF4-FFF2-40B4-BE49-F238E27FC236}">
                  <a16:creationId xmlns:a16="http://schemas.microsoft.com/office/drawing/2014/main" id="{7719E897-7E28-5D06-BB59-F2EDF3C823FB}"/>
                </a:ext>
              </a:extLst>
            </p:cNvPr>
            <p:cNvSpPr/>
            <p:nvPr/>
          </p:nvSpPr>
          <p:spPr>
            <a:xfrm>
              <a:off x="9360094" y="6534162"/>
              <a:ext cx="0" cy="146050"/>
            </a:xfrm>
            <a:custGeom>
              <a:avLst/>
              <a:gdLst/>
              <a:ahLst/>
              <a:cxnLst/>
              <a:rect l="l" t="t" r="r" b="b"/>
              <a:pathLst>
                <a:path h="146050">
                  <a:moveTo>
                    <a:pt x="0" y="0"/>
                  </a:moveTo>
                  <a:lnTo>
                    <a:pt x="0" y="145656"/>
                  </a:lnTo>
                </a:path>
              </a:pathLst>
            </a:custGeom>
            <a:ln w="11201">
              <a:solidFill>
                <a:srgbClr val="4C4D4F"/>
              </a:solidFill>
              <a:prstDash val="sysDot"/>
            </a:ln>
          </p:spPr>
          <p:txBody>
            <a:bodyPr wrap="square" lIns="0" tIns="0" rIns="0" bIns="0" rtlCol="0"/>
            <a:lstStyle/>
            <a:p>
              <a:endParaRPr/>
            </a:p>
          </p:txBody>
        </p:sp>
        <p:sp>
          <p:nvSpPr>
            <p:cNvPr id="36" name="object 36">
              <a:extLst>
                <a:ext uri="{FF2B5EF4-FFF2-40B4-BE49-F238E27FC236}">
                  <a16:creationId xmlns:a16="http://schemas.microsoft.com/office/drawing/2014/main" id="{41A868A5-21FF-611A-1B15-6A6D0295D7B1}"/>
                </a:ext>
              </a:extLst>
            </p:cNvPr>
            <p:cNvSpPr/>
            <p:nvPr/>
          </p:nvSpPr>
          <p:spPr>
            <a:xfrm>
              <a:off x="9354494" y="6534162"/>
              <a:ext cx="22860" cy="414655"/>
            </a:xfrm>
            <a:custGeom>
              <a:avLst/>
              <a:gdLst/>
              <a:ahLst/>
              <a:cxnLst/>
              <a:rect l="l" t="t" r="r" b="b"/>
              <a:pathLst>
                <a:path w="22859" h="414654">
                  <a:moveTo>
                    <a:pt x="11188" y="403364"/>
                  </a:moveTo>
                  <a:lnTo>
                    <a:pt x="0" y="403364"/>
                  </a:lnTo>
                  <a:lnTo>
                    <a:pt x="0" y="414566"/>
                  </a:lnTo>
                  <a:lnTo>
                    <a:pt x="11188" y="414566"/>
                  </a:lnTo>
                  <a:lnTo>
                    <a:pt x="11188" y="403364"/>
                  </a:lnTo>
                  <a:close/>
                </a:path>
                <a:path w="22859" h="414654">
                  <a:moveTo>
                    <a:pt x="11188" y="358546"/>
                  </a:moveTo>
                  <a:lnTo>
                    <a:pt x="0" y="358546"/>
                  </a:lnTo>
                  <a:lnTo>
                    <a:pt x="0" y="369747"/>
                  </a:lnTo>
                  <a:lnTo>
                    <a:pt x="11188" y="369747"/>
                  </a:lnTo>
                  <a:lnTo>
                    <a:pt x="11188" y="358546"/>
                  </a:lnTo>
                  <a:close/>
                </a:path>
                <a:path w="22859" h="414654">
                  <a:moveTo>
                    <a:pt x="11188" y="336130"/>
                  </a:moveTo>
                  <a:lnTo>
                    <a:pt x="0" y="336130"/>
                  </a:lnTo>
                  <a:lnTo>
                    <a:pt x="0" y="347345"/>
                  </a:lnTo>
                  <a:lnTo>
                    <a:pt x="11188" y="347345"/>
                  </a:lnTo>
                  <a:lnTo>
                    <a:pt x="11188" y="336130"/>
                  </a:lnTo>
                  <a:close/>
                </a:path>
                <a:path w="22859" h="414654">
                  <a:moveTo>
                    <a:pt x="11188" y="313728"/>
                  </a:moveTo>
                  <a:lnTo>
                    <a:pt x="0" y="313728"/>
                  </a:lnTo>
                  <a:lnTo>
                    <a:pt x="0" y="324929"/>
                  </a:lnTo>
                  <a:lnTo>
                    <a:pt x="11188" y="324929"/>
                  </a:lnTo>
                  <a:lnTo>
                    <a:pt x="11188" y="313728"/>
                  </a:lnTo>
                  <a:close/>
                </a:path>
                <a:path w="22859" h="414654">
                  <a:moveTo>
                    <a:pt x="11188" y="268909"/>
                  </a:moveTo>
                  <a:lnTo>
                    <a:pt x="0" y="268909"/>
                  </a:lnTo>
                  <a:lnTo>
                    <a:pt x="0" y="280111"/>
                  </a:lnTo>
                  <a:lnTo>
                    <a:pt x="11188" y="280111"/>
                  </a:lnTo>
                  <a:lnTo>
                    <a:pt x="11188" y="268909"/>
                  </a:lnTo>
                  <a:close/>
                </a:path>
                <a:path w="22859" h="414654">
                  <a:moveTo>
                    <a:pt x="11188" y="224091"/>
                  </a:moveTo>
                  <a:lnTo>
                    <a:pt x="0" y="224091"/>
                  </a:lnTo>
                  <a:lnTo>
                    <a:pt x="0" y="235292"/>
                  </a:lnTo>
                  <a:lnTo>
                    <a:pt x="11188" y="235292"/>
                  </a:lnTo>
                  <a:lnTo>
                    <a:pt x="11188" y="224091"/>
                  </a:lnTo>
                  <a:close/>
                </a:path>
                <a:path w="22859" h="414654">
                  <a:moveTo>
                    <a:pt x="11188" y="179273"/>
                  </a:moveTo>
                  <a:lnTo>
                    <a:pt x="0" y="179273"/>
                  </a:lnTo>
                  <a:lnTo>
                    <a:pt x="0" y="190474"/>
                  </a:lnTo>
                  <a:lnTo>
                    <a:pt x="11188" y="190474"/>
                  </a:lnTo>
                  <a:lnTo>
                    <a:pt x="11188" y="179273"/>
                  </a:lnTo>
                  <a:close/>
                </a:path>
                <a:path w="22859" h="414654">
                  <a:moveTo>
                    <a:pt x="22402" y="190487"/>
                  </a:moveTo>
                  <a:lnTo>
                    <a:pt x="11201" y="190487"/>
                  </a:lnTo>
                  <a:lnTo>
                    <a:pt x="11201" y="212877"/>
                  </a:lnTo>
                  <a:lnTo>
                    <a:pt x="22402" y="212877"/>
                  </a:lnTo>
                  <a:lnTo>
                    <a:pt x="22402" y="190487"/>
                  </a:lnTo>
                  <a:close/>
                </a:path>
                <a:path w="22859" h="414654">
                  <a:moveTo>
                    <a:pt x="22402" y="156857"/>
                  </a:moveTo>
                  <a:lnTo>
                    <a:pt x="11201" y="156857"/>
                  </a:lnTo>
                  <a:lnTo>
                    <a:pt x="11201" y="179273"/>
                  </a:lnTo>
                  <a:lnTo>
                    <a:pt x="22402" y="179273"/>
                  </a:lnTo>
                  <a:lnTo>
                    <a:pt x="22402" y="156857"/>
                  </a:lnTo>
                  <a:close/>
                </a:path>
                <a:path w="22859" h="414654">
                  <a:moveTo>
                    <a:pt x="22402" y="134454"/>
                  </a:moveTo>
                  <a:lnTo>
                    <a:pt x="11201" y="134454"/>
                  </a:lnTo>
                  <a:lnTo>
                    <a:pt x="11201" y="145656"/>
                  </a:lnTo>
                  <a:lnTo>
                    <a:pt x="22402" y="145656"/>
                  </a:lnTo>
                  <a:lnTo>
                    <a:pt x="22402" y="134454"/>
                  </a:lnTo>
                  <a:close/>
                </a:path>
                <a:path w="22859" h="414654">
                  <a:moveTo>
                    <a:pt x="22402" y="100838"/>
                  </a:moveTo>
                  <a:lnTo>
                    <a:pt x="11201" y="100838"/>
                  </a:lnTo>
                  <a:lnTo>
                    <a:pt x="11201" y="123240"/>
                  </a:lnTo>
                  <a:lnTo>
                    <a:pt x="22402" y="123240"/>
                  </a:lnTo>
                  <a:lnTo>
                    <a:pt x="22402" y="100838"/>
                  </a:lnTo>
                  <a:close/>
                </a:path>
                <a:path w="22859" h="414654">
                  <a:moveTo>
                    <a:pt x="22402" y="67233"/>
                  </a:moveTo>
                  <a:lnTo>
                    <a:pt x="11201" y="67233"/>
                  </a:lnTo>
                  <a:lnTo>
                    <a:pt x="11201" y="78435"/>
                  </a:lnTo>
                  <a:lnTo>
                    <a:pt x="22402" y="78435"/>
                  </a:lnTo>
                  <a:lnTo>
                    <a:pt x="22402" y="67233"/>
                  </a:lnTo>
                  <a:close/>
                </a:path>
                <a:path w="22859" h="414654">
                  <a:moveTo>
                    <a:pt x="22402" y="0"/>
                  </a:moveTo>
                  <a:lnTo>
                    <a:pt x="11201" y="0"/>
                  </a:lnTo>
                  <a:lnTo>
                    <a:pt x="11201" y="11214"/>
                  </a:lnTo>
                  <a:lnTo>
                    <a:pt x="22402" y="11214"/>
                  </a:lnTo>
                  <a:lnTo>
                    <a:pt x="22402" y="0"/>
                  </a:lnTo>
                  <a:close/>
                </a:path>
              </a:pathLst>
            </a:custGeom>
            <a:solidFill>
              <a:srgbClr val="4C4D4F"/>
            </a:solidFill>
          </p:spPr>
          <p:txBody>
            <a:bodyPr wrap="square" lIns="0" tIns="0" rIns="0" bIns="0" rtlCol="0"/>
            <a:lstStyle/>
            <a:p>
              <a:endParaRPr/>
            </a:p>
          </p:txBody>
        </p:sp>
        <p:sp>
          <p:nvSpPr>
            <p:cNvPr id="37" name="object 37">
              <a:extLst>
                <a:ext uri="{FF2B5EF4-FFF2-40B4-BE49-F238E27FC236}">
                  <a16:creationId xmlns:a16="http://schemas.microsoft.com/office/drawing/2014/main" id="{F80A785E-D7AF-446D-A4F1-13CFBA2E2190}"/>
                </a:ext>
              </a:extLst>
            </p:cNvPr>
            <p:cNvSpPr/>
            <p:nvPr/>
          </p:nvSpPr>
          <p:spPr>
            <a:xfrm>
              <a:off x="9371295" y="6780657"/>
              <a:ext cx="0" cy="168275"/>
            </a:xfrm>
            <a:custGeom>
              <a:avLst/>
              <a:gdLst/>
              <a:ahLst/>
              <a:cxnLst/>
              <a:rect l="l" t="t" r="r" b="b"/>
              <a:pathLst>
                <a:path h="168275">
                  <a:moveTo>
                    <a:pt x="0" y="0"/>
                  </a:moveTo>
                  <a:lnTo>
                    <a:pt x="0" y="168071"/>
                  </a:lnTo>
                </a:path>
              </a:pathLst>
            </a:custGeom>
            <a:ln w="11201">
              <a:solidFill>
                <a:srgbClr val="4C4D4F"/>
              </a:solidFill>
              <a:prstDash val="sysDot"/>
            </a:ln>
          </p:spPr>
          <p:txBody>
            <a:bodyPr wrap="square" lIns="0" tIns="0" rIns="0" bIns="0" rtlCol="0"/>
            <a:lstStyle/>
            <a:p>
              <a:endParaRPr/>
            </a:p>
          </p:txBody>
        </p:sp>
        <p:sp>
          <p:nvSpPr>
            <p:cNvPr id="38" name="object 38">
              <a:extLst>
                <a:ext uri="{FF2B5EF4-FFF2-40B4-BE49-F238E27FC236}">
                  <a16:creationId xmlns:a16="http://schemas.microsoft.com/office/drawing/2014/main" id="{E4D50CD0-5135-937A-FBDE-0B51ED8F9D8D}"/>
                </a:ext>
              </a:extLst>
            </p:cNvPr>
            <p:cNvSpPr/>
            <p:nvPr/>
          </p:nvSpPr>
          <p:spPr>
            <a:xfrm>
              <a:off x="9376896" y="6534162"/>
              <a:ext cx="11430" cy="414655"/>
            </a:xfrm>
            <a:custGeom>
              <a:avLst/>
              <a:gdLst/>
              <a:ahLst/>
              <a:cxnLst/>
              <a:rect l="l" t="t" r="r" b="b"/>
              <a:pathLst>
                <a:path w="11429" h="414654">
                  <a:moveTo>
                    <a:pt x="11188" y="380961"/>
                  </a:moveTo>
                  <a:lnTo>
                    <a:pt x="0" y="380961"/>
                  </a:lnTo>
                  <a:lnTo>
                    <a:pt x="0" y="414566"/>
                  </a:lnTo>
                  <a:lnTo>
                    <a:pt x="11188" y="414566"/>
                  </a:lnTo>
                  <a:lnTo>
                    <a:pt x="11188" y="380961"/>
                  </a:lnTo>
                  <a:close/>
                </a:path>
                <a:path w="11429" h="414654">
                  <a:moveTo>
                    <a:pt x="11188" y="336130"/>
                  </a:moveTo>
                  <a:lnTo>
                    <a:pt x="0" y="336130"/>
                  </a:lnTo>
                  <a:lnTo>
                    <a:pt x="0" y="369747"/>
                  </a:lnTo>
                  <a:lnTo>
                    <a:pt x="11188" y="369747"/>
                  </a:lnTo>
                  <a:lnTo>
                    <a:pt x="11188" y="336130"/>
                  </a:lnTo>
                  <a:close/>
                </a:path>
                <a:path w="11429" h="414654">
                  <a:moveTo>
                    <a:pt x="11188" y="291312"/>
                  </a:moveTo>
                  <a:lnTo>
                    <a:pt x="0" y="291312"/>
                  </a:lnTo>
                  <a:lnTo>
                    <a:pt x="0" y="302526"/>
                  </a:lnTo>
                  <a:lnTo>
                    <a:pt x="11188" y="302526"/>
                  </a:lnTo>
                  <a:lnTo>
                    <a:pt x="11188" y="291312"/>
                  </a:lnTo>
                  <a:close/>
                </a:path>
                <a:path w="11429" h="414654">
                  <a:moveTo>
                    <a:pt x="11188" y="246494"/>
                  </a:moveTo>
                  <a:lnTo>
                    <a:pt x="0" y="246494"/>
                  </a:lnTo>
                  <a:lnTo>
                    <a:pt x="0" y="268909"/>
                  </a:lnTo>
                  <a:lnTo>
                    <a:pt x="11188" y="268909"/>
                  </a:lnTo>
                  <a:lnTo>
                    <a:pt x="11188" y="246494"/>
                  </a:lnTo>
                  <a:close/>
                </a:path>
                <a:path w="11429" h="414654">
                  <a:moveTo>
                    <a:pt x="11188" y="201676"/>
                  </a:moveTo>
                  <a:lnTo>
                    <a:pt x="0" y="201676"/>
                  </a:lnTo>
                  <a:lnTo>
                    <a:pt x="0" y="224091"/>
                  </a:lnTo>
                  <a:lnTo>
                    <a:pt x="11188" y="224091"/>
                  </a:lnTo>
                  <a:lnTo>
                    <a:pt x="11188" y="201676"/>
                  </a:lnTo>
                  <a:close/>
                </a:path>
                <a:path w="11429" h="414654">
                  <a:moveTo>
                    <a:pt x="11188" y="156857"/>
                  </a:moveTo>
                  <a:lnTo>
                    <a:pt x="0" y="156857"/>
                  </a:lnTo>
                  <a:lnTo>
                    <a:pt x="0" y="168059"/>
                  </a:lnTo>
                  <a:lnTo>
                    <a:pt x="11188" y="168059"/>
                  </a:lnTo>
                  <a:lnTo>
                    <a:pt x="11188" y="156857"/>
                  </a:lnTo>
                  <a:close/>
                </a:path>
                <a:path w="11429" h="414654">
                  <a:moveTo>
                    <a:pt x="11188" y="112039"/>
                  </a:moveTo>
                  <a:lnTo>
                    <a:pt x="0" y="112039"/>
                  </a:lnTo>
                  <a:lnTo>
                    <a:pt x="0" y="145656"/>
                  </a:lnTo>
                  <a:lnTo>
                    <a:pt x="11188" y="145656"/>
                  </a:lnTo>
                  <a:lnTo>
                    <a:pt x="11188" y="112039"/>
                  </a:lnTo>
                  <a:close/>
                </a:path>
                <a:path w="11429" h="414654">
                  <a:moveTo>
                    <a:pt x="11188" y="0"/>
                  </a:moveTo>
                  <a:lnTo>
                    <a:pt x="0" y="0"/>
                  </a:lnTo>
                  <a:lnTo>
                    <a:pt x="0" y="78435"/>
                  </a:lnTo>
                  <a:lnTo>
                    <a:pt x="11188" y="78435"/>
                  </a:lnTo>
                  <a:lnTo>
                    <a:pt x="11188" y="0"/>
                  </a:lnTo>
                  <a:close/>
                </a:path>
              </a:pathLst>
            </a:custGeom>
            <a:solidFill>
              <a:srgbClr val="4C4D4F"/>
            </a:solidFill>
          </p:spPr>
          <p:txBody>
            <a:bodyPr wrap="square" lIns="0" tIns="0" rIns="0" bIns="0" rtlCol="0"/>
            <a:lstStyle/>
            <a:p>
              <a:endParaRPr/>
            </a:p>
          </p:txBody>
        </p:sp>
        <p:pic>
          <p:nvPicPr>
            <p:cNvPr id="39" name="object 39">
              <a:extLst>
                <a:ext uri="{FF2B5EF4-FFF2-40B4-BE49-F238E27FC236}">
                  <a16:creationId xmlns:a16="http://schemas.microsoft.com/office/drawing/2014/main" id="{BD3C11AE-E3C5-02FE-B219-A42F1989C229}"/>
                </a:ext>
              </a:extLst>
            </p:cNvPr>
            <p:cNvPicPr/>
            <p:nvPr/>
          </p:nvPicPr>
          <p:blipFill>
            <a:blip r:embed="rId3" cstate="print"/>
            <a:stretch>
              <a:fillRect/>
            </a:stretch>
          </p:blipFill>
          <p:spPr>
            <a:xfrm>
              <a:off x="503939" y="4599127"/>
              <a:ext cx="8990431" cy="1842947"/>
            </a:xfrm>
            <a:prstGeom prst="rect">
              <a:avLst/>
            </a:prstGeom>
          </p:spPr>
        </p:pic>
        <p:pic>
          <p:nvPicPr>
            <p:cNvPr id="40" name="object 40">
              <a:extLst>
                <a:ext uri="{FF2B5EF4-FFF2-40B4-BE49-F238E27FC236}">
                  <a16:creationId xmlns:a16="http://schemas.microsoft.com/office/drawing/2014/main" id="{E99B8709-F26B-9668-DABF-C4A2AE3A94EC}"/>
                </a:ext>
              </a:extLst>
            </p:cNvPr>
            <p:cNvPicPr/>
            <p:nvPr/>
          </p:nvPicPr>
          <p:blipFill>
            <a:blip r:embed="rId4" cstate="print"/>
            <a:stretch>
              <a:fillRect/>
            </a:stretch>
          </p:blipFill>
          <p:spPr>
            <a:xfrm>
              <a:off x="805228" y="4883543"/>
              <a:ext cx="7757228" cy="657814"/>
            </a:xfrm>
            <a:prstGeom prst="rect">
              <a:avLst/>
            </a:prstGeom>
          </p:spPr>
        </p:pic>
        <p:pic>
          <p:nvPicPr>
            <p:cNvPr id="41" name="object 41">
              <a:extLst>
                <a:ext uri="{FF2B5EF4-FFF2-40B4-BE49-F238E27FC236}">
                  <a16:creationId xmlns:a16="http://schemas.microsoft.com/office/drawing/2014/main" id="{92E12EC2-9177-B6A9-71E9-3A3C1B3144B5}"/>
                </a:ext>
              </a:extLst>
            </p:cNvPr>
            <p:cNvPicPr/>
            <p:nvPr/>
          </p:nvPicPr>
          <p:blipFill>
            <a:blip r:embed="rId5" cstate="print"/>
            <a:stretch>
              <a:fillRect/>
            </a:stretch>
          </p:blipFill>
          <p:spPr>
            <a:xfrm>
              <a:off x="1578931" y="5379732"/>
              <a:ext cx="7757223" cy="657817"/>
            </a:xfrm>
            <a:prstGeom prst="rect">
              <a:avLst/>
            </a:prstGeom>
          </p:spPr>
        </p:pic>
      </p:grpSp>
      <p:sp>
        <p:nvSpPr>
          <p:cNvPr id="42" name="object 42">
            <a:extLst>
              <a:ext uri="{FF2B5EF4-FFF2-40B4-BE49-F238E27FC236}">
                <a16:creationId xmlns:a16="http://schemas.microsoft.com/office/drawing/2014/main" id="{644ED84C-B3D4-5371-CE95-89AB1F98B365}"/>
              </a:ext>
            </a:extLst>
          </p:cNvPr>
          <p:cNvSpPr txBox="1"/>
          <p:nvPr/>
        </p:nvSpPr>
        <p:spPr>
          <a:xfrm>
            <a:off x="1266361" y="1112278"/>
            <a:ext cx="2174875" cy="939800"/>
          </a:xfrm>
          <a:prstGeom prst="rect">
            <a:avLst/>
          </a:prstGeom>
        </p:spPr>
        <p:txBody>
          <a:bodyPr vert="horz" wrap="square" lIns="0" tIns="12700" rIns="0" bIns="0" rtlCol="0">
            <a:spAutoFit/>
          </a:bodyPr>
          <a:lstStyle/>
          <a:p>
            <a:pPr marL="12700" marR="239395">
              <a:lnSpc>
                <a:spcPct val="100000"/>
              </a:lnSpc>
              <a:spcBef>
                <a:spcPts val="100"/>
              </a:spcBef>
            </a:pPr>
            <a:r>
              <a:rPr sz="1000" b="1" dirty="0">
                <a:solidFill>
                  <a:srgbClr val="4C4D4F"/>
                </a:solidFill>
                <a:latin typeface="Swis721 BT"/>
                <a:cs typeface="Swis721 BT"/>
              </a:rPr>
              <a:t>As</a:t>
            </a:r>
            <a:r>
              <a:rPr sz="1000" b="1" spc="-15" dirty="0">
                <a:solidFill>
                  <a:srgbClr val="4C4D4F"/>
                </a:solidFill>
                <a:latin typeface="Swis721 BT"/>
                <a:cs typeface="Swis721 BT"/>
              </a:rPr>
              <a:t> </a:t>
            </a:r>
            <a:r>
              <a:rPr sz="1000" b="1" dirty="0">
                <a:solidFill>
                  <a:srgbClr val="4C4D4F"/>
                </a:solidFill>
                <a:latin typeface="Swis721 BT"/>
                <a:cs typeface="Swis721 BT"/>
              </a:rPr>
              <a:t>part</a:t>
            </a:r>
            <a:r>
              <a:rPr sz="1000" b="1" spc="-15" dirty="0">
                <a:solidFill>
                  <a:srgbClr val="4C4D4F"/>
                </a:solidFill>
                <a:latin typeface="Swis721 BT"/>
                <a:cs typeface="Swis721 BT"/>
              </a:rPr>
              <a:t> </a:t>
            </a:r>
            <a:r>
              <a:rPr sz="1000" b="1" dirty="0">
                <a:solidFill>
                  <a:srgbClr val="4C4D4F"/>
                </a:solidFill>
                <a:latin typeface="Swis721 BT"/>
                <a:cs typeface="Swis721 BT"/>
              </a:rPr>
              <a:t>of</a:t>
            </a:r>
            <a:r>
              <a:rPr sz="1000" b="1" spc="-15" dirty="0">
                <a:solidFill>
                  <a:srgbClr val="4C4D4F"/>
                </a:solidFill>
                <a:latin typeface="Swis721 BT"/>
                <a:cs typeface="Swis721 BT"/>
              </a:rPr>
              <a:t> </a:t>
            </a:r>
            <a:r>
              <a:rPr sz="1000" b="1" dirty="0">
                <a:solidFill>
                  <a:srgbClr val="4C4D4F"/>
                </a:solidFill>
                <a:latin typeface="Swis721 BT"/>
                <a:cs typeface="Swis721 BT"/>
              </a:rPr>
              <a:t>our</a:t>
            </a:r>
            <a:r>
              <a:rPr sz="1000" b="1" spc="-5" dirty="0">
                <a:solidFill>
                  <a:srgbClr val="4C4D4F"/>
                </a:solidFill>
                <a:latin typeface="Swis721 BT"/>
                <a:cs typeface="Swis721 BT"/>
              </a:rPr>
              <a:t> </a:t>
            </a:r>
            <a:r>
              <a:rPr sz="1000" b="1" dirty="0">
                <a:solidFill>
                  <a:srgbClr val="4C4D4F"/>
                </a:solidFill>
                <a:latin typeface="Swis721 BT"/>
                <a:cs typeface="Swis721 BT"/>
              </a:rPr>
              <a:t>commitment</a:t>
            </a:r>
            <a:r>
              <a:rPr sz="1000" b="1" spc="-15" dirty="0">
                <a:solidFill>
                  <a:srgbClr val="4C4D4F"/>
                </a:solidFill>
                <a:latin typeface="Swis721 BT"/>
                <a:cs typeface="Swis721 BT"/>
              </a:rPr>
              <a:t> </a:t>
            </a:r>
            <a:r>
              <a:rPr sz="1000" b="1" spc="-25" dirty="0">
                <a:solidFill>
                  <a:srgbClr val="4C4D4F"/>
                </a:solidFill>
                <a:latin typeface="Swis721 BT"/>
                <a:cs typeface="Swis721 BT"/>
              </a:rPr>
              <a:t>to </a:t>
            </a:r>
            <a:r>
              <a:rPr sz="1000" b="1" spc="-10" dirty="0">
                <a:solidFill>
                  <a:srgbClr val="4C4D4F"/>
                </a:solidFill>
                <a:latin typeface="Swis721 BT"/>
                <a:cs typeface="Swis721 BT"/>
              </a:rPr>
              <a:t>patient-</a:t>
            </a:r>
            <a:r>
              <a:rPr sz="1000" b="1" dirty="0">
                <a:solidFill>
                  <a:srgbClr val="4C4D4F"/>
                </a:solidFill>
                <a:latin typeface="Swis721 BT"/>
                <a:cs typeface="Swis721 BT"/>
              </a:rPr>
              <a:t>centred</a:t>
            </a:r>
            <a:r>
              <a:rPr sz="1000" b="1" spc="-55" dirty="0">
                <a:solidFill>
                  <a:srgbClr val="4C4D4F"/>
                </a:solidFill>
                <a:latin typeface="Swis721 BT"/>
                <a:cs typeface="Swis721 BT"/>
              </a:rPr>
              <a:t> </a:t>
            </a:r>
            <a:r>
              <a:rPr sz="1000" b="1" dirty="0">
                <a:solidFill>
                  <a:srgbClr val="4C4D4F"/>
                </a:solidFill>
                <a:latin typeface="Swis721 BT"/>
                <a:cs typeface="Swis721 BT"/>
              </a:rPr>
              <a:t>design,</a:t>
            </a:r>
            <a:r>
              <a:rPr sz="1000" b="1" spc="-50" dirty="0">
                <a:solidFill>
                  <a:srgbClr val="4C4D4F"/>
                </a:solidFill>
                <a:latin typeface="Swis721 BT"/>
                <a:cs typeface="Swis721 BT"/>
              </a:rPr>
              <a:t> </a:t>
            </a:r>
            <a:r>
              <a:rPr sz="1000" b="1" dirty="0">
                <a:solidFill>
                  <a:srgbClr val="4C4D4F"/>
                </a:solidFill>
                <a:latin typeface="Swis721 BT"/>
                <a:cs typeface="Swis721 BT"/>
              </a:rPr>
              <a:t>we</a:t>
            </a:r>
            <a:r>
              <a:rPr sz="1000" b="1" spc="-50" dirty="0">
                <a:solidFill>
                  <a:srgbClr val="4C4D4F"/>
                </a:solidFill>
                <a:latin typeface="Swis721 BT"/>
                <a:cs typeface="Swis721 BT"/>
              </a:rPr>
              <a:t> </a:t>
            </a:r>
            <a:r>
              <a:rPr sz="1000" b="1" spc="-10" dirty="0">
                <a:solidFill>
                  <a:srgbClr val="4C4D4F"/>
                </a:solidFill>
                <a:latin typeface="Swis721 BT"/>
                <a:cs typeface="Swis721 BT"/>
              </a:rPr>
              <a:t>offer </a:t>
            </a:r>
            <a:r>
              <a:rPr sz="1000" b="1" dirty="0">
                <a:solidFill>
                  <a:srgbClr val="4C4D4F"/>
                </a:solidFill>
                <a:latin typeface="Swis721 BT"/>
                <a:cs typeface="Swis721 BT"/>
              </a:rPr>
              <a:t>a</a:t>
            </a:r>
            <a:r>
              <a:rPr sz="1000" b="1" spc="-10" dirty="0">
                <a:solidFill>
                  <a:srgbClr val="4C4D4F"/>
                </a:solidFill>
                <a:latin typeface="Swis721 BT"/>
                <a:cs typeface="Swis721 BT"/>
              </a:rPr>
              <a:t> selection</a:t>
            </a:r>
            <a:r>
              <a:rPr sz="1000" b="1" spc="-5" dirty="0">
                <a:solidFill>
                  <a:srgbClr val="4C4D4F"/>
                </a:solidFill>
                <a:latin typeface="Swis721 BT"/>
                <a:cs typeface="Swis721 BT"/>
              </a:rPr>
              <a:t> </a:t>
            </a:r>
            <a:r>
              <a:rPr sz="1000" b="1" dirty="0">
                <a:solidFill>
                  <a:srgbClr val="4C4D4F"/>
                </a:solidFill>
                <a:latin typeface="Swis721 BT"/>
                <a:cs typeface="Swis721 BT"/>
              </a:rPr>
              <a:t>of</a:t>
            </a:r>
            <a:r>
              <a:rPr sz="1000" b="1" spc="-10" dirty="0">
                <a:solidFill>
                  <a:srgbClr val="4C4D4F"/>
                </a:solidFill>
                <a:latin typeface="Swis721 BT"/>
                <a:cs typeface="Swis721 BT"/>
              </a:rPr>
              <a:t> durable,</a:t>
            </a:r>
            <a:r>
              <a:rPr sz="1000" b="1" spc="-5" dirty="0">
                <a:solidFill>
                  <a:srgbClr val="4C4D4F"/>
                </a:solidFill>
                <a:latin typeface="Swis721 BT"/>
                <a:cs typeface="Swis721 BT"/>
              </a:rPr>
              <a:t> </a:t>
            </a:r>
            <a:r>
              <a:rPr sz="1000" b="1" spc="-10" dirty="0">
                <a:solidFill>
                  <a:srgbClr val="4C4D4F"/>
                </a:solidFill>
                <a:latin typeface="Swis721 BT"/>
                <a:cs typeface="Swis721 BT"/>
              </a:rPr>
              <a:t>high-</a:t>
            </a:r>
            <a:endParaRPr sz="1000">
              <a:latin typeface="Swis721 BT"/>
              <a:cs typeface="Swis721 BT"/>
            </a:endParaRPr>
          </a:p>
          <a:p>
            <a:pPr marL="12700" marR="5080">
              <a:lnSpc>
                <a:spcPct val="100000"/>
              </a:lnSpc>
            </a:pPr>
            <a:r>
              <a:rPr sz="1000" b="1" dirty="0">
                <a:solidFill>
                  <a:srgbClr val="4C4D4F"/>
                </a:solidFill>
                <a:latin typeface="Swis721 BT"/>
                <a:cs typeface="Swis721 BT"/>
              </a:rPr>
              <a:t>quality</a:t>
            </a:r>
            <a:r>
              <a:rPr sz="1000" b="1" spc="-35" dirty="0">
                <a:solidFill>
                  <a:srgbClr val="4C4D4F"/>
                </a:solidFill>
                <a:latin typeface="Swis721 BT"/>
                <a:cs typeface="Swis721 BT"/>
              </a:rPr>
              <a:t> </a:t>
            </a:r>
            <a:r>
              <a:rPr sz="1000" b="1" dirty="0">
                <a:solidFill>
                  <a:srgbClr val="4C4D4F"/>
                </a:solidFill>
                <a:latin typeface="Swis721 BT"/>
                <a:cs typeface="Swis721 BT"/>
              </a:rPr>
              <a:t>paint</a:t>
            </a:r>
            <a:r>
              <a:rPr sz="1000" b="1" spc="-35" dirty="0">
                <a:solidFill>
                  <a:srgbClr val="4C4D4F"/>
                </a:solidFill>
                <a:latin typeface="Swis721 BT"/>
                <a:cs typeface="Swis721 BT"/>
              </a:rPr>
              <a:t> </a:t>
            </a:r>
            <a:r>
              <a:rPr sz="1000" b="1" dirty="0">
                <a:solidFill>
                  <a:srgbClr val="4C4D4F"/>
                </a:solidFill>
                <a:latin typeface="Swis721 BT"/>
                <a:cs typeface="Swis721 BT"/>
              </a:rPr>
              <a:t>options</a:t>
            </a:r>
            <a:r>
              <a:rPr sz="1000" b="1" spc="-30" dirty="0">
                <a:solidFill>
                  <a:srgbClr val="4C4D4F"/>
                </a:solidFill>
                <a:latin typeface="Swis721 BT"/>
                <a:cs typeface="Swis721 BT"/>
              </a:rPr>
              <a:t> </a:t>
            </a:r>
            <a:r>
              <a:rPr sz="1000" b="1" dirty="0">
                <a:solidFill>
                  <a:srgbClr val="4C4D4F"/>
                </a:solidFill>
                <a:latin typeface="Swis721 BT"/>
                <a:cs typeface="Swis721 BT"/>
              </a:rPr>
              <a:t>that</a:t>
            </a:r>
            <a:r>
              <a:rPr sz="1000" b="1" spc="-35" dirty="0">
                <a:solidFill>
                  <a:srgbClr val="4C4D4F"/>
                </a:solidFill>
                <a:latin typeface="Swis721 BT"/>
                <a:cs typeface="Swis721 BT"/>
              </a:rPr>
              <a:t> </a:t>
            </a:r>
            <a:r>
              <a:rPr sz="1000" b="1" dirty="0">
                <a:solidFill>
                  <a:srgbClr val="4C4D4F"/>
                </a:solidFill>
                <a:latin typeface="Swis721 BT"/>
                <a:cs typeface="Swis721 BT"/>
              </a:rPr>
              <a:t>help</a:t>
            </a:r>
            <a:r>
              <a:rPr sz="1000" b="1" spc="-30" dirty="0">
                <a:solidFill>
                  <a:srgbClr val="4C4D4F"/>
                </a:solidFill>
                <a:latin typeface="Swis721 BT"/>
                <a:cs typeface="Swis721 BT"/>
              </a:rPr>
              <a:t> </a:t>
            </a:r>
            <a:r>
              <a:rPr sz="1000" b="1" spc="-25" dirty="0">
                <a:solidFill>
                  <a:srgbClr val="4C4D4F"/>
                </a:solidFill>
                <a:latin typeface="Swis721 BT"/>
                <a:cs typeface="Swis721 BT"/>
              </a:rPr>
              <a:t>our </a:t>
            </a:r>
            <a:r>
              <a:rPr sz="1000" b="1" dirty="0">
                <a:solidFill>
                  <a:srgbClr val="4C4D4F"/>
                </a:solidFill>
                <a:latin typeface="Swis721 BT"/>
                <a:cs typeface="Swis721 BT"/>
              </a:rPr>
              <a:t>luminaires</a:t>
            </a:r>
            <a:r>
              <a:rPr sz="1000" b="1" spc="-20" dirty="0">
                <a:solidFill>
                  <a:srgbClr val="4C4D4F"/>
                </a:solidFill>
                <a:latin typeface="Swis721 BT"/>
                <a:cs typeface="Swis721 BT"/>
              </a:rPr>
              <a:t> </a:t>
            </a:r>
            <a:r>
              <a:rPr sz="1000" b="1" dirty="0">
                <a:solidFill>
                  <a:srgbClr val="4C4D4F"/>
                </a:solidFill>
                <a:latin typeface="Swis721 BT"/>
                <a:cs typeface="Swis721 BT"/>
              </a:rPr>
              <a:t>fit</a:t>
            </a:r>
            <a:r>
              <a:rPr sz="1000" b="1" spc="-20" dirty="0">
                <a:solidFill>
                  <a:srgbClr val="4C4D4F"/>
                </a:solidFill>
                <a:latin typeface="Swis721 BT"/>
                <a:cs typeface="Swis721 BT"/>
              </a:rPr>
              <a:t> </a:t>
            </a:r>
            <a:r>
              <a:rPr sz="1000" b="1" spc="-10" dirty="0">
                <a:solidFill>
                  <a:srgbClr val="4C4D4F"/>
                </a:solidFill>
                <a:latin typeface="Swis721 BT"/>
                <a:cs typeface="Swis721 BT"/>
              </a:rPr>
              <a:t>naturally</a:t>
            </a:r>
            <a:r>
              <a:rPr sz="1000" b="1" spc="-15" dirty="0">
                <a:solidFill>
                  <a:srgbClr val="4C4D4F"/>
                </a:solidFill>
                <a:latin typeface="Swis721 BT"/>
                <a:cs typeface="Swis721 BT"/>
              </a:rPr>
              <a:t> </a:t>
            </a:r>
            <a:r>
              <a:rPr sz="1000" b="1" dirty="0">
                <a:solidFill>
                  <a:srgbClr val="4C4D4F"/>
                </a:solidFill>
                <a:latin typeface="Swis721 BT"/>
                <a:cs typeface="Swis721 BT"/>
              </a:rPr>
              <a:t>into</a:t>
            </a:r>
            <a:r>
              <a:rPr sz="1000" b="1" spc="-20" dirty="0">
                <a:solidFill>
                  <a:srgbClr val="4C4D4F"/>
                </a:solidFill>
                <a:latin typeface="Swis721 BT"/>
                <a:cs typeface="Swis721 BT"/>
              </a:rPr>
              <a:t> </a:t>
            </a:r>
            <a:r>
              <a:rPr sz="1000" b="1" dirty="0">
                <a:solidFill>
                  <a:srgbClr val="4C4D4F"/>
                </a:solidFill>
                <a:latin typeface="Swis721 BT"/>
                <a:cs typeface="Swis721 BT"/>
              </a:rPr>
              <a:t>a</a:t>
            </a:r>
            <a:r>
              <a:rPr sz="1000" b="1" spc="-15" dirty="0">
                <a:solidFill>
                  <a:srgbClr val="4C4D4F"/>
                </a:solidFill>
                <a:latin typeface="Swis721 BT"/>
                <a:cs typeface="Swis721 BT"/>
              </a:rPr>
              <a:t> </a:t>
            </a:r>
            <a:r>
              <a:rPr sz="1000" b="1" spc="-10" dirty="0">
                <a:solidFill>
                  <a:srgbClr val="4C4D4F"/>
                </a:solidFill>
                <a:latin typeface="Swis721 BT"/>
                <a:cs typeface="Swis721 BT"/>
              </a:rPr>
              <a:t>variety </a:t>
            </a:r>
            <a:r>
              <a:rPr sz="1000" b="1" dirty="0">
                <a:solidFill>
                  <a:srgbClr val="4C4D4F"/>
                </a:solidFill>
                <a:latin typeface="Swis721 BT"/>
                <a:cs typeface="Swis721 BT"/>
              </a:rPr>
              <a:t>of</a:t>
            </a:r>
            <a:r>
              <a:rPr sz="1000" b="1" spc="-25" dirty="0">
                <a:solidFill>
                  <a:srgbClr val="4C4D4F"/>
                </a:solidFill>
                <a:latin typeface="Swis721 BT"/>
                <a:cs typeface="Swis721 BT"/>
              </a:rPr>
              <a:t> </a:t>
            </a:r>
            <a:r>
              <a:rPr sz="1000" b="1" dirty="0">
                <a:solidFill>
                  <a:srgbClr val="4C4D4F"/>
                </a:solidFill>
                <a:latin typeface="Swis721 BT"/>
                <a:cs typeface="Swis721 BT"/>
              </a:rPr>
              <a:t>care</a:t>
            </a:r>
            <a:r>
              <a:rPr sz="1000" b="1" spc="-20" dirty="0">
                <a:solidFill>
                  <a:srgbClr val="4C4D4F"/>
                </a:solidFill>
                <a:latin typeface="Swis721 BT"/>
                <a:cs typeface="Swis721 BT"/>
              </a:rPr>
              <a:t> </a:t>
            </a:r>
            <a:r>
              <a:rPr sz="1000" b="1" spc="-10" dirty="0">
                <a:solidFill>
                  <a:srgbClr val="4C4D4F"/>
                </a:solidFill>
                <a:latin typeface="Swis721 BT"/>
                <a:cs typeface="Swis721 BT"/>
              </a:rPr>
              <a:t>environments.</a:t>
            </a:r>
            <a:endParaRPr sz="1000">
              <a:latin typeface="Swis721 BT"/>
              <a:cs typeface="Swis721 BT"/>
            </a:endParaRPr>
          </a:p>
        </p:txBody>
      </p:sp>
      <p:sp>
        <p:nvSpPr>
          <p:cNvPr id="43" name="object 43">
            <a:extLst>
              <a:ext uri="{FF2B5EF4-FFF2-40B4-BE49-F238E27FC236}">
                <a16:creationId xmlns:a16="http://schemas.microsoft.com/office/drawing/2014/main" id="{726E0B21-D005-6434-302A-61889704C1AF}"/>
              </a:ext>
            </a:extLst>
          </p:cNvPr>
          <p:cNvSpPr txBox="1"/>
          <p:nvPr/>
        </p:nvSpPr>
        <p:spPr>
          <a:xfrm>
            <a:off x="1266361" y="2240139"/>
            <a:ext cx="2126615" cy="1621790"/>
          </a:xfrm>
          <a:prstGeom prst="rect">
            <a:avLst/>
          </a:prstGeom>
        </p:spPr>
        <p:txBody>
          <a:bodyPr vert="horz" wrap="square" lIns="0" tIns="12700" rIns="0" bIns="0" rtlCol="0">
            <a:spAutoFit/>
          </a:bodyPr>
          <a:lstStyle/>
          <a:p>
            <a:pPr marL="12700" marR="5080">
              <a:lnSpc>
                <a:spcPct val="111100"/>
              </a:lnSpc>
              <a:spcBef>
                <a:spcPts val="100"/>
              </a:spcBef>
            </a:pPr>
            <a:r>
              <a:rPr sz="900" dirty="0">
                <a:solidFill>
                  <a:srgbClr val="4C4D4F"/>
                </a:solidFill>
                <a:latin typeface="Swis721 BT"/>
                <a:cs typeface="Swis721 BT"/>
              </a:rPr>
              <a:t>Our</a:t>
            </a:r>
            <a:r>
              <a:rPr sz="900" spc="-25" dirty="0">
                <a:solidFill>
                  <a:srgbClr val="4C4D4F"/>
                </a:solidFill>
                <a:latin typeface="Swis721 BT"/>
                <a:cs typeface="Swis721 BT"/>
              </a:rPr>
              <a:t> </a:t>
            </a:r>
            <a:r>
              <a:rPr sz="900" dirty="0">
                <a:solidFill>
                  <a:srgbClr val="4C4D4F"/>
                </a:solidFill>
                <a:latin typeface="Swis721 BT"/>
                <a:cs typeface="Swis721 BT"/>
              </a:rPr>
              <a:t>finish</a:t>
            </a:r>
            <a:r>
              <a:rPr sz="900" spc="-25" dirty="0">
                <a:solidFill>
                  <a:srgbClr val="4C4D4F"/>
                </a:solidFill>
                <a:latin typeface="Swis721 BT"/>
                <a:cs typeface="Swis721 BT"/>
              </a:rPr>
              <a:t> </a:t>
            </a:r>
            <a:r>
              <a:rPr sz="900" dirty="0">
                <a:solidFill>
                  <a:srgbClr val="4C4D4F"/>
                </a:solidFill>
                <a:latin typeface="Swis721 BT"/>
                <a:cs typeface="Swis721 BT"/>
              </a:rPr>
              <a:t>options</a:t>
            </a:r>
            <a:r>
              <a:rPr sz="900" spc="-20" dirty="0">
                <a:solidFill>
                  <a:srgbClr val="4C4D4F"/>
                </a:solidFill>
                <a:latin typeface="Swis721 BT"/>
                <a:cs typeface="Swis721 BT"/>
              </a:rPr>
              <a:t> </a:t>
            </a:r>
            <a:r>
              <a:rPr sz="900" dirty="0">
                <a:solidFill>
                  <a:srgbClr val="4C4D4F"/>
                </a:solidFill>
                <a:latin typeface="Swis721 BT"/>
                <a:cs typeface="Swis721 BT"/>
              </a:rPr>
              <a:t>include</a:t>
            </a:r>
            <a:r>
              <a:rPr sz="900" spc="-25" dirty="0">
                <a:solidFill>
                  <a:srgbClr val="4C4D4F"/>
                </a:solidFill>
                <a:latin typeface="Swis721 BT"/>
                <a:cs typeface="Swis721 BT"/>
              </a:rPr>
              <a:t> </a:t>
            </a:r>
            <a:r>
              <a:rPr sz="900" dirty="0">
                <a:solidFill>
                  <a:srgbClr val="4C4D4F"/>
                </a:solidFill>
                <a:latin typeface="Swis721 BT"/>
                <a:cs typeface="Swis721 BT"/>
              </a:rPr>
              <a:t>both</a:t>
            </a:r>
            <a:r>
              <a:rPr sz="900" spc="-20" dirty="0">
                <a:solidFill>
                  <a:srgbClr val="4C4D4F"/>
                </a:solidFill>
                <a:latin typeface="Swis721 BT"/>
                <a:cs typeface="Swis721 BT"/>
              </a:rPr>
              <a:t> </a:t>
            </a:r>
            <a:r>
              <a:rPr sz="900" spc="-10" dirty="0">
                <a:solidFill>
                  <a:srgbClr val="4C4D4F"/>
                </a:solidFill>
                <a:latin typeface="Swis721 BT"/>
                <a:cs typeface="Swis721 BT"/>
              </a:rPr>
              <a:t>standard </a:t>
            </a:r>
            <a:r>
              <a:rPr sz="900" dirty="0">
                <a:solidFill>
                  <a:srgbClr val="4C4D4F"/>
                </a:solidFill>
                <a:latin typeface="Swis721 BT"/>
                <a:cs typeface="Swis721 BT"/>
              </a:rPr>
              <a:t>and</a:t>
            </a:r>
            <a:r>
              <a:rPr sz="900" spc="-25" dirty="0">
                <a:solidFill>
                  <a:srgbClr val="4C4D4F"/>
                </a:solidFill>
                <a:latin typeface="Swis721 BT"/>
                <a:cs typeface="Swis721 BT"/>
              </a:rPr>
              <a:t> </a:t>
            </a:r>
            <a:r>
              <a:rPr sz="900" dirty="0">
                <a:solidFill>
                  <a:srgbClr val="4C4D4F"/>
                </a:solidFill>
                <a:latin typeface="Swis721 BT"/>
                <a:cs typeface="Swis721 BT"/>
              </a:rPr>
              <a:t>soft,</a:t>
            </a:r>
            <a:r>
              <a:rPr sz="900" spc="-20" dirty="0">
                <a:solidFill>
                  <a:srgbClr val="4C4D4F"/>
                </a:solidFill>
                <a:latin typeface="Swis721 BT"/>
                <a:cs typeface="Swis721 BT"/>
              </a:rPr>
              <a:t> </a:t>
            </a:r>
            <a:r>
              <a:rPr sz="900" dirty="0">
                <a:solidFill>
                  <a:srgbClr val="4C4D4F"/>
                </a:solidFill>
                <a:latin typeface="Swis721 BT"/>
                <a:cs typeface="Swis721 BT"/>
              </a:rPr>
              <a:t>pastel</a:t>
            </a:r>
            <a:r>
              <a:rPr sz="900" spc="-20" dirty="0">
                <a:solidFill>
                  <a:srgbClr val="4C4D4F"/>
                </a:solidFill>
                <a:latin typeface="Swis721 BT"/>
                <a:cs typeface="Swis721 BT"/>
              </a:rPr>
              <a:t> </a:t>
            </a:r>
            <a:r>
              <a:rPr sz="900" dirty="0">
                <a:solidFill>
                  <a:srgbClr val="4C4D4F"/>
                </a:solidFill>
                <a:latin typeface="Swis721 BT"/>
                <a:cs typeface="Swis721 BT"/>
              </a:rPr>
              <a:t>tones</a:t>
            </a:r>
            <a:r>
              <a:rPr sz="900" spc="-20" dirty="0">
                <a:solidFill>
                  <a:srgbClr val="4C4D4F"/>
                </a:solidFill>
                <a:latin typeface="Swis721 BT"/>
                <a:cs typeface="Swis721 BT"/>
              </a:rPr>
              <a:t> </a:t>
            </a:r>
            <a:r>
              <a:rPr sz="900" dirty="0">
                <a:solidFill>
                  <a:srgbClr val="4C4D4F"/>
                </a:solidFill>
                <a:latin typeface="Swis721 BT"/>
                <a:cs typeface="Swis721 BT"/>
              </a:rPr>
              <a:t>chosen</a:t>
            </a:r>
            <a:r>
              <a:rPr sz="900" spc="-20" dirty="0">
                <a:solidFill>
                  <a:srgbClr val="4C4D4F"/>
                </a:solidFill>
                <a:latin typeface="Swis721 BT"/>
                <a:cs typeface="Swis721 BT"/>
              </a:rPr>
              <a:t> </a:t>
            </a:r>
            <a:r>
              <a:rPr sz="900" dirty="0">
                <a:solidFill>
                  <a:srgbClr val="4C4D4F"/>
                </a:solidFill>
                <a:latin typeface="Swis721 BT"/>
                <a:cs typeface="Swis721 BT"/>
              </a:rPr>
              <a:t>to</a:t>
            </a:r>
            <a:r>
              <a:rPr sz="900" spc="-20" dirty="0">
                <a:solidFill>
                  <a:srgbClr val="4C4D4F"/>
                </a:solidFill>
                <a:latin typeface="Swis721 BT"/>
                <a:cs typeface="Swis721 BT"/>
              </a:rPr>
              <a:t> </a:t>
            </a:r>
            <a:r>
              <a:rPr sz="900" spc="-10" dirty="0">
                <a:solidFill>
                  <a:srgbClr val="4C4D4F"/>
                </a:solidFill>
                <a:latin typeface="Swis721 BT"/>
                <a:cs typeface="Swis721 BT"/>
              </a:rPr>
              <a:t>promote </a:t>
            </a:r>
            <a:r>
              <a:rPr sz="900" dirty="0">
                <a:solidFill>
                  <a:srgbClr val="4C4D4F"/>
                </a:solidFill>
                <a:latin typeface="Swis721 BT"/>
                <a:cs typeface="Swis721 BT"/>
              </a:rPr>
              <a:t>a</a:t>
            </a:r>
            <a:r>
              <a:rPr sz="900" spc="-15" dirty="0">
                <a:solidFill>
                  <a:srgbClr val="4C4D4F"/>
                </a:solidFill>
                <a:latin typeface="Swis721 BT"/>
                <a:cs typeface="Swis721 BT"/>
              </a:rPr>
              <a:t> </a:t>
            </a:r>
            <a:r>
              <a:rPr sz="900" dirty="0">
                <a:solidFill>
                  <a:srgbClr val="4C4D4F"/>
                </a:solidFill>
                <a:latin typeface="Swis721 BT"/>
                <a:cs typeface="Swis721 BT"/>
              </a:rPr>
              <a:t>sense</a:t>
            </a:r>
            <a:r>
              <a:rPr sz="900" spc="-15" dirty="0">
                <a:solidFill>
                  <a:srgbClr val="4C4D4F"/>
                </a:solidFill>
                <a:latin typeface="Swis721 BT"/>
                <a:cs typeface="Swis721 BT"/>
              </a:rPr>
              <a:t> </a:t>
            </a:r>
            <a:r>
              <a:rPr sz="900" dirty="0">
                <a:solidFill>
                  <a:srgbClr val="4C4D4F"/>
                </a:solidFill>
                <a:latin typeface="Swis721 BT"/>
                <a:cs typeface="Swis721 BT"/>
              </a:rPr>
              <a:t>of</a:t>
            </a:r>
            <a:r>
              <a:rPr sz="900" spc="-20" dirty="0">
                <a:solidFill>
                  <a:srgbClr val="4C4D4F"/>
                </a:solidFill>
                <a:latin typeface="Swis721 BT"/>
                <a:cs typeface="Swis721 BT"/>
              </a:rPr>
              <a:t> </a:t>
            </a:r>
            <a:r>
              <a:rPr sz="900" dirty="0">
                <a:solidFill>
                  <a:srgbClr val="4C4D4F"/>
                </a:solidFill>
                <a:latin typeface="Swis721 BT"/>
                <a:cs typeface="Swis721 BT"/>
              </a:rPr>
              <a:t>calm,</a:t>
            </a:r>
            <a:r>
              <a:rPr sz="900" spc="-10" dirty="0">
                <a:solidFill>
                  <a:srgbClr val="4C4D4F"/>
                </a:solidFill>
                <a:latin typeface="Swis721 BT"/>
                <a:cs typeface="Swis721 BT"/>
              </a:rPr>
              <a:t> </a:t>
            </a:r>
            <a:r>
              <a:rPr sz="900" dirty="0">
                <a:solidFill>
                  <a:srgbClr val="4C4D4F"/>
                </a:solidFill>
                <a:latin typeface="Swis721 BT"/>
                <a:cs typeface="Swis721 BT"/>
              </a:rPr>
              <a:t>reduce</a:t>
            </a:r>
            <a:r>
              <a:rPr sz="900" spc="-15" dirty="0">
                <a:solidFill>
                  <a:srgbClr val="4C4D4F"/>
                </a:solidFill>
                <a:latin typeface="Swis721 BT"/>
                <a:cs typeface="Swis721 BT"/>
              </a:rPr>
              <a:t> </a:t>
            </a:r>
            <a:r>
              <a:rPr sz="900" dirty="0">
                <a:solidFill>
                  <a:srgbClr val="4C4D4F"/>
                </a:solidFill>
                <a:latin typeface="Swis721 BT"/>
                <a:cs typeface="Swis721 BT"/>
              </a:rPr>
              <a:t>visual</a:t>
            </a:r>
            <a:r>
              <a:rPr sz="900" spc="-15" dirty="0">
                <a:solidFill>
                  <a:srgbClr val="4C4D4F"/>
                </a:solidFill>
                <a:latin typeface="Swis721 BT"/>
                <a:cs typeface="Swis721 BT"/>
              </a:rPr>
              <a:t> </a:t>
            </a:r>
            <a:r>
              <a:rPr sz="900" spc="-10" dirty="0">
                <a:solidFill>
                  <a:srgbClr val="4C4D4F"/>
                </a:solidFill>
                <a:latin typeface="Swis721 BT"/>
                <a:cs typeface="Swis721 BT"/>
              </a:rPr>
              <a:t>stress,</a:t>
            </a:r>
            <a:r>
              <a:rPr sz="900" spc="500" dirty="0">
                <a:solidFill>
                  <a:srgbClr val="4C4D4F"/>
                </a:solidFill>
                <a:latin typeface="Swis721 BT"/>
                <a:cs typeface="Swis721 BT"/>
              </a:rPr>
              <a:t> </a:t>
            </a:r>
            <a:r>
              <a:rPr sz="900" dirty="0">
                <a:solidFill>
                  <a:srgbClr val="4C4D4F"/>
                </a:solidFill>
                <a:latin typeface="Swis721 BT"/>
                <a:cs typeface="Swis721 BT"/>
              </a:rPr>
              <a:t>and</a:t>
            </a:r>
            <a:r>
              <a:rPr sz="900" spc="-25" dirty="0">
                <a:solidFill>
                  <a:srgbClr val="4C4D4F"/>
                </a:solidFill>
                <a:latin typeface="Swis721 BT"/>
                <a:cs typeface="Swis721 BT"/>
              </a:rPr>
              <a:t> </a:t>
            </a:r>
            <a:r>
              <a:rPr sz="900" dirty="0">
                <a:solidFill>
                  <a:srgbClr val="4C4D4F"/>
                </a:solidFill>
                <a:latin typeface="Swis721 BT"/>
                <a:cs typeface="Swis721 BT"/>
              </a:rPr>
              <a:t>help</a:t>
            </a:r>
            <a:r>
              <a:rPr sz="900" spc="-25" dirty="0">
                <a:solidFill>
                  <a:srgbClr val="4C4D4F"/>
                </a:solidFill>
                <a:latin typeface="Swis721 BT"/>
                <a:cs typeface="Swis721 BT"/>
              </a:rPr>
              <a:t> </a:t>
            </a:r>
            <a:r>
              <a:rPr sz="900" dirty="0">
                <a:solidFill>
                  <a:srgbClr val="4C4D4F"/>
                </a:solidFill>
                <a:latin typeface="Swis721 BT"/>
                <a:cs typeface="Swis721 BT"/>
              </a:rPr>
              <a:t>define</a:t>
            </a:r>
            <a:r>
              <a:rPr sz="900" spc="-20" dirty="0">
                <a:solidFill>
                  <a:srgbClr val="4C4D4F"/>
                </a:solidFill>
                <a:latin typeface="Swis721 BT"/>
                <a:cs typeface="Swis721 BT"/>
              </a:rPr>
              <a:t> </a:t>
            </a:r>
            <a:r>
              <a:rPr sz="900" dirty="0">
                <a:solidFill>
                  <a:srgbClr val="4C4D4F"/>
                </a:solidFill>
                <a:latin typeface="Swis721 BT"/>
                <a:cs typeface="Swis721 BT"/>
              </a:rPr>
              <a:t>spaces</a:t>
            </a:r>
            <a:r>
              <a:rPr sz="900" spc="-20" dirty="0">
                <a:solidFill>
                  <a:srgbClr val="4C4D4F"/>
                </a:solidFill>
                <a:latin typeface="Swis721 BT"/>
                <a:cs typeface="Swis721 BT"/>
              </a:rPr>
              <a:t> </a:t>
            </a:r>
            <a:r>
              <a:rPr sz="900" dirty="0">
                <a:solidFill>
                  <a:srgbClr val="4C4D4F"/>
                </a:solidFill>
                <a:latin typeface="Swis721 BT"/>
                <a:cs typeface="Swis721 BT"/>
              </a:rPr>
              <a:t>without</a:t>
            </a:r>
            <a:r>
              <a:rPr sz="900" spc="-15" dirty="0">
                <a:solidFill>
                  <a:srgbClr val="4C4D4F"/>
                </a:solidFill>
                <a:latin typeface="Swis721 BT"/>
                <a:cs typeface="Swis721 BT"/>
              </a:rPr>
              <a:t> </a:t>
            </a:r>
            <a:r>
              <a:rPr sz="900" spc="-10" dirty="0">
                <a:solidFill>
                  <a:srgbClr val="4C4D4F"/>
                </a:solidFill>
                <a:latin typeface="Swis721 BT"/>
                <a:cs typeface="Swis721 BT"/>
              </a:rPr>
              <a:t>being </a:t>
            </a:r>
            <a:r>
              <a:rPr sz="900" dirty="0">
                <a:solidFill>
                  <a:srgbClr val="4C4D4F"/>
                </a:solidFill>
                <a:latin typeface="Swis721 BT"/>
                <a:cs typeface="Swis721 BT"/>
              </a:rPr>
              <a:t>overwhelming.</a:t>
            </a:r>
            <a:r>
              <a:rPr sz="900" spc="-15" dirty="0">
                <a:solidFill>
                  <a:srgbClr val="4C4D4F"/>
                </a:solidFill>
                <a:latin typeface="Swis721 BT"/>
                <a:cs typeface="Swis721 BT"/>
              </a:rPr>
              <a:t> </a:t>
            </a:r>
            <a:r>
              <a:rPr sz="900" dirty="0">
                <a:solidFill>
                  <a:srgbClr val="4C4D4F"/>
                </a:solidFill>
                <a:latin typeface="Swis721 BT"/>
                <a:cs typeface="Swis721 BT"/>
              </a:rPr>
              <a:t>These</a:t>
            </a:r>
            <a:r>
              <a:rPr sz="900" spc="-15" dirty="0">
                <a:solidFill>
                  <a:srgbClr val="4C4D4F"/>
                </a:solidFill>
                <a:latin typeface="Swis721 BT"/>
                <a:cs typeface="Swis721 BT"/>
              </a:rPr>
              <a:t> </a:t>
            </a:r>
            <a:r>
              <a:rPr sz="900" dirty="0">
                <a:solidFill>
                  <a:srgbClr val="4C4D4F"/>
                </a:solidFill>
                <a:latin typeface="Swis721 BT"/>
                <a:cs typeface="Swis721 BT"/>
              </a:rPr>
              <a:t>colours</a:t>
            </a:r>
            <a:r>
              <a:rPr sz="900" spc="-15" dirty="0">
                <a:solidFill>
                  <a:srgbClr val="4C4D4F"/>
                </a:solidFill>
                <a:latin typeface="Swis721 BT"/>
                <a:cs typeface="Swis721 BT"/>
              </a:rPr>
              <a:t> </a:t>
            </a:r>
            <a:r>
              <a:rPr sz="900" dirty="0">
                <a:solidFill>
                  <a:srgbClr val="4C4D4F"/>
                </a:solidFill>
                <a:latin typeface="Swis721 BT"/>
                <a:cs typeface="Swis721 BT"/>
              </a:rPr>
              <a:t>have</a:t>
            </a:r>
            <a:r>
              <a:rPr sz="900" spc="-15" dirty="0">
                <a:solidFill>
                  <a:srgbClr val="4C4D4F"/>
                </a:solidFill>
                <a:latin typeface="Swis721 BT"/>
                <a:cs typeface="Swis721 BT"/>
              </a:rPr>
              <a:t> </a:t>
            </a:r>
            <a:r>
              <a:rPr sz="900" spc="-20" dirty="0">
                <a:solidFill>
                  <a:srgbClr val="4C4D4F"/>
                </a:solidFill>
                <a:latin typeface="Swis721 BT"/>
                <a:cs typeface="Swis721 BT"/>
              </a:rPr>
              <a:t>been </a:t>
            </a:r>
            <a:r>
              <a:rPr sz="900" dirty="0">
                <a:solidFill>
                  <a:srgbClr val="4C4D4F"/>
                </a:solidFill>
                <a:latin typeface="Swis721 BT"/>
                <a:cs typeface="Swis721 BT"/>
              </a:rPr>
              <a:t>selected</a:t>
            </a:r>
            <a:r>
              <a:rPr sz="900" spc="-25" dirty="0">
                <a:solidFill>
                  <a:srgbClr val="4C4D4F"/>
                </a:solidFill>
                <a:latin typeface="Swis721 BT"/>
                <a:cs typeface="Swis721 BT"/>
              </a:rPr>
              <a:t> </a:t>
            </a:r>
            <a:r>
              <a:rPr sz="900" dirty="0">
                <a:solidFill>
                  <a:srgbClr val="4C4D4F"/>
                </a:solidFill>
                <a:latin typeface="Swis721 BT"/>
                <a:cs typeface="Swis721 BT"/>
              </a:rPr>
              <a:t>to</a:t>
            </a:r>
            <a:r>
              <a:rPr sz="900" spc="-15" dirty="0">
                <a:solidFill>
                  <a:srgbClr val="4C4D4F"/>
                </a:solidFill>
                <a:latin typeface="Swis721 BT"/>
                <a:cs typeface="Swis721 BT"/>
              </a:rPr>
              <a:t> </a:t>
            </a:r>
            <a:r>
              <a:rPr sz="900" dirty="0">
                <a:solidFill>
                  <a:srgbClr val="4C4D4F"/>
                </a:solidFill>
                <a:latin typeface="Swis721 BT"/>
                <a:cs typeface="Swis721 BT"/>
              </a:rPr>
              <a:t>support</a:t>
            </a:r>
            <a:r>
              <a:rPr sz="900" spc="-15" dirty="0">
                <a:solidFill>
                  <a:srgbClr val="4C4D4F"/>
                </a:solidFill>
                <a:latin typeface="Swis721 BT"/>
                <a:cs typeface="Swis721 BT"/>
              </a:rPr>
              <a:t> </a:t>
            </a:r>
            <a:r>
              <a:rPr sz="900" dirty="0">
                <a:solidFill>
                  <a:srgbClr val="4C4D4F"/>
                </a:solidFill>
                <a:latin typeface="Swis721 BT"/>
                <a:cs typeface="Swis721 BT"/>
              </a:rPr>
              <a:t>safe,</a:t>
            </a:r>
            <a:r>
              <a:rPr sz="900" spc="-20" dirty="0">
                <a:solidFill>
                  <a:srgbClr val="4C4D4F"/>
                </a:solidFill>
                <a:latin typeface="Swis721 BT"/>
                <a:cs typeface="Swis721 BT"/>
              </a:rPr>
              <a:t> </a:t>
            </a:r>
            <a:r>
              <a:rPr sz="900" spc="-10" dirty="0">
                <a:solidFill>
                  <a:srgbClr val="4C4D4F"/>
                </a:solidFill>
                <a:latin typeface="Swis721 BT"/>
                <a:cs typeface="Swis721 BT"/>
              </a:rPr>
              <a:t>non-institutional </a:t>
            </a:r>
            <a:r>
              <a:rPr sz="900" dirty="0">
                <a:solidFill>
                  <a:srgbClr val="4C4D4F"/>
                </a:solidFill>
                <a:latin typeface="Swis721 BT"/>
                <a:cs typeface="Swis721 BT"/>
              </a:rPr>
              <a:t>design</a:t>
            </a:r>
            <a:r>
              <a:rPr sz="900" spc="-15" dirty="0">
                <a:solidFill>
                  <a:srgbClr val="4C4D4F"/>
                </a:solidFill>
                <a:latin typeface="Swis721 BT"/>
                <a:cs typeface="Swis721 BT"/>
              </a:rPr>
              <a:t> </a:t>
            </a:r>
            <a:r>
              <a:rPr sz="900" dirty="0">
                <a:solidFill>
                  <a:srgbClr val="4C4D4F"/>
                </a:solidFill>
                <a:latin typeface="Swis721 BT"/>
                <a:cs typeface="Swis721 BT"/>
              </a:rPr>
              <a:t>in</a:t>
            </a:r>
            <a:r>
              <a:rPr sz="900" spc="-15" dirty="0">
                <a:solidFill>
                  <a:srgbClr val="4C4D4F"/>
                </a:solidFill>
                <a:latin typeface="Swis721 BT"/>
                <a:cs typeface="Swis721 BT"/>
              </a:rPr>
              <a:t> </a:t>
            </a:r>
            <a:r>
              <a:rPr sz="900" dirty="0">
                <a:solidFill>
                  <a:srgbClr val="4C4D4F"/>
                </a:solidFill>
                <a:latin typeface="Swis721 BT"/>
                <a:cs typeface="Swis721 BT"/>
              </a:rPr>
              <a:t>mental</a:t>
            </a:r>
            <a:r>
              <a:rPr sz="900" spc="-15" dirty="0">
                <a:solidFill>
                  <a:srgbClr val="4C4D4F"/>
                </a:solidFill>
                <a:latin typeface="Swis721 BT"/>
                <a:cs typeface="Swis721 BT"/>
              </a:rPr>
              <a:t> </a:t>
            </a:r>
            <a:r>
              <a:rPr sz="900" dirty="0">
                <a:solidFill>
                  <a:srgbClr val="4C4D4F"/>
                </a:solidFill>
                <a:latin typeface="Swis721 BT"/>
                <a:cs typeface="Swis721 BT"/>
              </a:rPr>
              <a:t>health</a:t>
            </a:r>
            <a:r>
              <a:rPr sz="900" spc="-15" dirty="0">
                <a:solidFill>
                  <a:srgbClr val="4C4D4F"/>
                </a:solidFill>
                <a:latin typeface="Swis721 BT"/>
                <a:cs typeface="Swis721 BT"/>
              </a:rPr>
              <a:t> </a:t>
            </a:r>
            <a:r>
              <a:rPr sz="900" spc="-10" dirty="0">
                <a:solidFill>
                  <a:srgbClr val="4C4D4F"/>
                </a:solidFill>
                <a:latin typeface="Swis721 BT"/>
                <a:cs typeface="Swis721 BT"/>
              </a:rPr>
              <a:t>spaces.</a:t>
            </a:r>
            <a:endParaRPr sz="900">
              <a:latin typeface="Swis721 BT"/>
              <a:cs typeface="Swis721 BT"/>
            </a:endParaRPr>
          </a:p>
          <a:p>
            <a:pPr marL="12700" marR="28575" algn="just">
              <a:lnSpc>
                <a:spcPct val="111100"/>
              </a:lnSpc>
              <a:spcBef>
                <a:spcPts val="565"/>
              </a:spcBef>
            </a:pPr>
            <a:r>
              <a:rPr sz="900" spc="-10" dirty="0">
                <a:solidFill>
                  <a:srgbClr val="4C4D4F"/>
                </a:solidFill>
                <a:latin typeface="Swis721 BT"/>
                <a:cs typeface="Swis721 BT"/>
              </a:rPr>
              <a:t>Additional</a:t>
            </a:r>
            <a:r>
              <a:rPr sz="900" spc="-15" dirty="0">
                <a:solidFill>
                  <a:srgbClr val="4C4D4F"/>
                </a:solidFill>
                <a:latin typeface="Swis721 BT"/>
                <a:cs typeface="Swis721 BT"/>
              </a:rPr>
              <a:t> </a:t>
            </a:r>
            <a:r>
              <a:rPr sz="900" dirty="0">
                <a:solidFill>
                  <a:srgbClr val="4C4D4F"/>
                </a:solidFill>
                <a:latin typeface="Swis721 BT"/>
                <a:cs typeface="Swis721 BT"/>
              </a:rPr>
              <a:t>RAL</a:t>
            </a:r>
            <a:r>
              <a:rPr sz="900" spc="-20" dirty="0">
                <a:solidFill>
                  <a:srgbClr val="4C4D4F"/>
                </a:solidFill>
                <a:latin typeface="Swis721 BT"/>
                <a:cs typeface="Swis721 BT"/>
              </a:rPr>
              <a:t> </a:t>
            </a:r>
            <a:r>
              <a:rPr sz="900" dirty="0">
                <a:solidFill>
                  <a:srgbClr val="4C4D4F"/>
                </a:solidFill>
                <a:latin typeface="Swis721 BT"/>
                <a:cs typeface="Swis721 BT"/>
              </a:rPr>
              <a:t>colours</a:t>
            </a:r>
            <a:r>
              <a:rPr sz="900" spc="-15" dirty="0">
                <a:solidFill>
                  <a:srgbClr val="4C4D4F"/>
                </a:solidFill>
                <a:latin typeface="Swis721 BT"/>
                <a:cs typeface="Swis721 BT"/>
              </a:rPr>
              <a:t> </a:t>
            </a:r>
            <a:r>
              <a:rPr sz="900" dirty="0">
                <a:solidFill>
                  <a:srgbClr val="4C4D4F"/>
                </a:solidFill>
                <a:latin typeface="Swis721 BT"/>
                <a:cs typeface="Swis721 BT"/>
              </a:rPr>
              <a:t>may</a:t>
            </a:r>
            <a:r>
              <a:rPr sz="900" spc="-15" dirty="0">
                <a:solidFill>
                  <a:srgbClr val="4C4D4F"/>
                </a:solidFill>
                <a:latin typeface="Swis721 BT"/>
                <a:cs typeface="Swis721 BT"/>
              </a:rPr>
              <a:t> </a:t>
            </a:r>
            <a:r>
              <a:rPr sz="900" dirty="0">
                <a:solidFill>
                  <a:srgbClr val="4C4D4F"/>
                </a:solidFill>
                <a:latin typeface="Swis721 BT"/>
                <a:cs typeface="Swis721 BT"/>
              </a:rPr>
              <a:t>be</a:t>
            </a:r>
            <a:r>
              <a:rPr sz="900" spc="-15" dirty="0">
                <a:solidFill>
                  <a:srgbClr val="4C4D4F"/>
                </a:solidFill>
                <a:latin typeface="Swis721 BT"/>
                <a:cs typeface="Swis721 BT"/>
              </a:rPr>
              <a:t> </a:t>
            </a:r>
            <a:r>
              <a:rPr sz="900" spc="-10" dirty="0">
                <a:solidFill>
                  <a:srgbClr val="4C4D4F"/>
                </a:solidFill>
                <a:latin typeface="Swis721 BT"/>
                <a:cs typeface="Swis721 BT"/>
              </a:rPr>
              <a:t>available </a:t>
            </a:r>
            <a:r>
              <a:rPr sz="900" dirty="0">
                <a:solidFill>
                  <a:srgbClr val="4C4D4F"/>
                </a:solidFill>
                <a:latin typeface="Swis721 BT"/>
                <a:cs typeface="Swis721 BT"/>
              </a:rPr>
              <a:t>on</a:t>
            </a:r>
            <a:r>
              <a:rPr sz="900" spc="-20" dirty="0">
                <a:solidFill>
                  <a:srgbClr val="4C4D4F"/>
                </a:solidFill>
                <a:latin typeface="Swis721 BT"/>
                <a:cs typeface="Swis721 BT"/>
              </a:rPr>
              <a:t> </a:t>
            </a:r>
            <a:r>
              <a:rPr sz="900" dirty="0">
                <a:solidFill>
                  <a:srgbClr val="4C4D4F"/>
                </a:solidFill>
                <a:latin typeface="Swis721 BT"/>
                <a:cs typeface="Swis721 BT"/>
              </a:rPr>
              <a:t>request</a:t>
            </a:r>
            <a:r>
              <a:rPr sz="900" spc="-15" dirty="0">
                <a:solidFill>
                  <a:srgbClr val="4C4D4F"/>
                </a:solidFill>
                <a:latin typeface="Swis721 BT"/>
                <a:cs typeface="Swis721 BT"/>
              </a:rPr>
              <a:t> </a:t>
            </a:r>
            <a:r>
              <a:rPr sz="900" dirty="0">
                <a:solidFill>
                  <a:srgbClr val="4C4D4F"/>
                </a:solidFill>
                <a:latin typeface="Swis721 BT"/>
                <a:cs typeface="Swis721 BT"/>
              </a:rPr>
              <a:t>to</a:t>
            </a:r>
            <a:r>
              <a:rPr sz="900" spc="-15" dirty="0">
                <a:solidFill>
                  <a:srgbClr val="4C4D4F"/>
                </a:solidFill>
                <a:latin typeface="Swis721 BT"/>
                <a:cs typeface="Swis721 BT"/>
              </a:rPr>
              <a:t> </a:t>
            </a:r>
            <a:r>
              <a:rPr sz="900" dirty="0">
                <a:solidFill>
                  <a:srgbClr val="4C4D4F"/>
                </a:solidFill>
                <a:latin typeface="Swis721 BT"/>
                <a:cs typeface="Swis721 BT"/>
              </a:rPr>
              <a:t>suit</a:t>
            </a:r>
            <a:r>
              <a:rPr sz="900" spc="-15" dirty="0">
                <a:solidFill>
                  <a:srgbClr val="4C4D4F"/>
                </a:solidFill>
                <a:latin typeface="Swis721 BT"/>
                <a:cs typeface="Swis721 BT"/>
              </a:rPr>
              <a:t> </a:t>
            </a:r>
            <a:r>
              <a:rPr sz="900" dirty="0">
                <a:solidFill>
                  <a:srgbClr val="4C4D4F"/>
                </a:solidFill>
                <a:latin typeface="Swis721 BT"/>
                <a:cs typeface="Swis721 BT"/>
              </a:rPr>
              <a:t>project</a:t>
            </a:r>
            <a:r>
              <a:rPr sz="900" spc="-15" dirty="0">
                <a:solidFill>
                  <a:srgbClr val="4C4D4F"/>
                </a:solidFill>
                <a:latin typeface="Swis721 BT"/>
                <a:cs typeface="Swis721 BT"/>
              </a:rPr>
              <a:t> </a:t>
            </a:r>
            <a:r>
              <a:rPr sz="900" dirty="0">
                <a:solidFill>
                  <a:srgbClr val="4C4D4F"/>
                </a:solidFill>
                <a:latin typeface="Swis721 BT"/>
                <a:cs typeface="Swis721 BT"/>
              </a:rPr>
              <a:t>branding,</a:t>
            </a:r>
            <a:r>
              <a:rPr sz="900" spc="-15" dirty="0">
                <a:solidFill>
                  <a:srgbClr val="4C4D4F"/>
                </a:solidFill>
                <a:latin typeface="Swis721 BT"/>
                <a:cs typeface="Swis721 BT"/>
              </a:rPr>
              <a:t> </a:t>
            </a:r>
            <a:r>
              <a:rPr sz="900" spc="-20" dirty="0">
                <a:solidFill>
                  <a:srgbClr val="4C4D4F"/>
                </a:solidFill>
                <a:latin typeface="Swis721 BT"/>
                <a:cs typeface="Swis721 BT"/>
              </a:rPr>
              <a:t>ward </a:t>
            </a:r>
            <a:r>
              <a:rPr sz="900" dirty="0">
                <a:solidFill>
                  <a:srgbClr val="4C4D4F"/>
                </a:solidFill>
                <a:latin typeface="Swis721 BT"/>
                <a:cs typeface="Swis721 BT"/>
              </a:rPr>
              <a:t>differentiation,</a:t>
            </a:r>
            <a:r>
              <a:rPr sz="900" spc="-10" dirty="0">
                <a:solidFill>
                  <a:srgbClr val="4C4D4F"/>
                </a:solidFill>
                <a:latin typeface="Swis721 BT"/>
                <a:cs typeface="Swis721 BT"/>
              </a:rPr>
              <a:t> </a:t>
            </a:r>
            <a:r>
              <a:rPr sz="900" dirty="0">
                <a:solidFill>
                  <a:srgbClr val="4C4D4F"/>
                </a:solidFill>
                <a:latin typeface="Swis721 BT"/>
                <a:cs typeface="Swis721 BT"/>
              </a:rPr>
              <a:t>or</a:t>
            </a:r>
            <a:r>
              <a:rPr sz="900" spc="-5" dirty="0">
                <a:solidFill>
                  <a:srgbClr val="4C4D4F"/>
                </a:solidFill>
                <a:latin typeface="Swis721 BT"/>
                <a:cs typeface="Swis721 BT"/>
              </a:rPr>
              <a:t> </a:t>
            </a:r>
            <a:r>
              <a:rPr sz="900" spc="-10" dirty="0">
                <a:solidFill>
                  <a:srgbClr val="4C4D4F"/>
                </a:solidFill>
                <a:latin typeface="Swis721 BT"/>
                <a:cs typeface="Swis721 BT"/>
              </a:rPr>
              <a:t>way-</a:t>
            </a:r>
            <a:r>
              <a:rPr sz="900" dirty="0">
                <a:solidFill>
                  <a:srgbClr val="4C4D4F"/>
                </a:solidFill>
                <a:latin typeface="Swis721 BT"/>
                <a:cs typeface="Swis721 BT"/>
              </a:rPr>
              <a:t>finding</a:t>
            </a:r>
            <a:r>
              <a:rPr sz="900" spc="-10" dirty="0">
                <a:solidFill>
                  <a:srgbClr val="4C4D4F"/>
                </a:solidFill>
                <a:latin typeface="Swis721 BT"/>
                <a:cs typeface="Swis721 BT"/>
              </a:rPr>
              <a:t> strategies.</a:t>
            </a:r>
            <a:endParaRPr sz="900">
              <a:latin typeface="Swis721 BT"/>
              <a:cs typeface="Swis721 BT"/>
            </a:endParaRPr>
          </a:p>
        </p:txBody>
      </p:sp>
      <p:sp>
        <p:nvSpPr>
          <p:cNvPr id="44" name="object 44">
            <a:extLst>
              <a:ext uri="{FF2B5EF4-FFF2-40B4-BE49-F238E27FC236}">
                <a16:creationId xmlns:a16="http://schemas.microsoft.com/office/drawing/2014/main" id="{CB834C16-2539-21D9-CE94-3AAC741DC700}"/>
              </a:ext>
            </a:extLst>
          </p:cNvPr>
          <p:cNvSpPr txBox="1"/>
          <p:nvPr/>
        </p:nvSpPr>
        <p:spPr>
          <a:xfrm>
            <a:off x="1265796" y="5924794"/>
            <a:ext cx="572135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4C4D4F"/>
                </a:solidFill>
                <a:latin typeface="Swis721 BT"/>
                <a:cs typeface="Swis721 BT"/>
              </a:rPr>
              <a:t>Please</a:t>
            </a:r>
            <a:r>
              <a:rPr sz="600" spc="-5" dirty="0">
                <a:solidFill>
                  <a:srgbClr val="4C4D4F"/>
                </a:solidFill>
                <a:latin typeface="Swis721 BT"/>
                <a:cs typeface="Swis721 BT"/>
              </a:rPr>
              <a:t> </a:t>
            </a:r>
            <a:r>
              <a:rPr sz="600" dirty="0">
                <a:solidFill>
                  <a:srgbClr val="4C4D4F"/>
                </a:solidFill>
                <a:latin typeface="Swis721 BT"/>
                <a:cs typeface="Swis721 BT"/>
              </a:rPr>
              <a:t>note: </a:t>
            </a:r>
            <a:r>
              <a:rPr sz="600" spc="-10" dirty="0">
                <a:solidFill>
                  <a:srgbClr val="4C4D4F"/>
                </a:solidFill>
                <a:latin typeface="Swis721 BT"/>
                <a:cs typeface="Swis721 BT"/>
              </a:rPr>
              <a:t>Colours</a:t>
            </a:r>
            <a:r>
              <a:rPr sz="600" spc="-5" dirty="0">
                <a:solidFill>
                  <a:srgbClr val="4C4D4F"/>
                </a:solidFill>
                <a:latin typeface="Swis721 BT"/>
                <a:cs typeface="Swis721 BT"/>
              </a:rPr>
              <a:t> </a:t>
            </a:r>
            <a:r>
              <a:rPr sz="600" dirty="0">
                <a:solidFill>
                  <a:srgbClr val="4C4D4F"/>
                </a:solidFill>
                <a:latin typeface="Swis721 BT"/>
                <a:cs typeface="Swis721 BT"/>
              </a:rPr>
              <a:t>shown in this</a:t>
            </a:r>
            <a:r>
              <a:rPr sz="600" spc="-5" dirty="0">
                <a:solidFill>
                  <a:srgbClr val="4C4D4F"/>
                </a:solidFill>
                <a:latin typeface="Swis721 BT"/>
                <a:cs typeface="Swis721 BT"/>
              </a:rPr>
              <a:t> </a:t>
            </a:r>
            <a:r>
              <a:rPr sz="600" dirty="0">
                <a:solidFill>
                  <a:srgbClr val="4C4D4F"/>
                </a:solidFill>
                <a:latin typeface="Swis721 BT"/>
                <a:cs typeface="Swis721 BT"/>
              </a:rPr>
              <a:t>brochure are for</a:t>
            </a:r>
            <a:r>
              <a:rPr sz="600" spc="-5" dirty="0">
                <a:solidFill>
                  <a:srgbClr val="4C4D4F"/>
                </a:solidFill>
                <a:latin typeface="Swis721 BT"/>
                <a:cs typeface="Swis721 BT"/>
              </a:rPr>
              <a:t> </a:t>
            </a:r>
            <a:r>
              <a:rPr sz="600" dirty="0">
                <a:solidFill>
                  <a:srgbClr val="4C4D4F"/>
                </a:solidFill>
                <a:latin typeface="Swis721 BT"/>
                <a:cs typeface="Swis721 BT"/>
              </a:rPr>
              <a:t>guidance only</a:t>
            </a:r>
            <a:r>
              <a:rPr sz="600" spc="-5" dirty="0">
                <a:solidFill>
                  <a:srgbClr val="4C4D4F"/>
                </a:solidFill>
                <a:latin typeface="Swis721 BT"/>
                <a:cs typeface="Swis721 BT"/>
              </a:rPr>
              <a:t> </a:t>
            </a:r>
            <a:r>
              <a:rPr sz="600" dirty="0">
                <a:solidFill>
                  <a:srgbClr val="4C4D4F"/>
                </a:solidFill>
                <a:latin typeface="Swis721 BT"/>
                <a:cs typeface="Swis721 BT"/>
              </a:rPr>
              <a:t>and</a:t>
            </a:r>
            <a:r>
              <a:rPr sz="600" spc="-5" dirty="0">
                <a:solidFill>
                  <a:srgbClr val="4C4D4F"/>
                </a:solidFill>
                <a:latin typeface="Swis721 BT"/>
                <a:cs typeface="Swis721 BT"/>
              </a:rPr>
              <a:t> </a:t>
            </a:r>
            <a:r>
              <a:rPr sz="600" dirty="0">
                <a:solidFill>
                  <a:srgbClr val="4C4D4F"/>
                </a:solidFill>
                <a:latin typeface="Swis721 BT"/>
                <a:cs typeface="Swis721 BT"/>
              </a:rPr>
              <a:t>may not</a:t>
            </a:r>
            <a:r>
              <a:rPr sz="600" spc="-5" dirty="0">
                <a:solidFill>
                  <a:srgbClr val="4C4D4F"/>
                </a:solidFill>
                <a:latin typeface="Swis721 BT"/>
                <a:cs typeface="Swis721 BT"/>
              </a:rPr>
              <a:t> </a:t>
            </a:r>
            <a:r>
              <a:rPr sz="600" dirty="0">
                <a:solidFill>
                  <a:srgbClr val="4C4D4F"/>
                </a:solidFill>
                <a:latin typeface="Swis721 BT"/>
                <a:cs typeface="Swis721 BT"/>
              </a:rPr>
              <a:t>accurately represent the</a:t>
            </a:r>
            <a:r>
              <a:rPr sz="600" spc="-5" dirty="0">
                <a:solidFill>
                  <a:srgbClr val="4C4D4F"/>
                </a:solidFill>
                <a:latin typeface="Swis721 BT"/>
                <a:cs typeface="Swis721 BT"/>
              </a:rPr>
              <a:t> </a:t>
            </a:r>
            <a:r>
              <a:rPr sz="600" dirty="0">
                <a:solidFill>
                  <a:srgbClr val="4C4D4F"/>
                </a:solidFill>
                <a:latin typeface="Swis721 BT"/>
                <a:cs typeface="Swis721 BT"/>
              </a:rPr>
              <a:t>final product</a:t>
            </a:r>
            <a:r>
              <a:rPr sz="600" spc="-5" dirty="0">
                <a:solidFill>
                  <a:srgbClr val="4C4D4F"/>
                </a:solidFill>
                <a:latin typeface="Swis721 BT"/>
                <a:cs typeface="Swis721 BT"/>
              </a:rPr>
              <a:t> </a:t>
            </a:r>
            <a:r>
              <a:rPr sz="600" dirty="0">
                <a:solidFill>
                  <a:srgbClr val="4C4D4F"/>
                </a:solidFill>
                <a:latin typeface="Swis721 BT"/>
                <a:cs typeface="Swis721 BT"/>
              </a:rPr>
              <a:t>due to </a:t>
            </a:r>
            <a:r>
              <a:rPr sz="600" spc="-10" dirty="0">
                <a:solidFill>
                  <a:srgbClr val="4C4D4F"/>
                </a:solidFill>
                <a:latin typeface="Swis721 BT"/>
                <a:cs typeface="Swis721 BT"/>
              </a:rPr>
              <a:t>variations</a:t>
            </a:r>
            <a:r>
              <a:rPr sz="600" spc="-5" dirty="0">
                <a:solidFill>
                  <a:srgbClr val="4C4D4F"/>
                </a:solidFill>
                <a:latin typeface="Swis721 BT"/>
                <a:cs typeface="Swis721 BT"/>
              </a:rPr>
              <a:t> </a:t>
            </a:r>
            <a:r>
              <a:rPr sz="600" dirty="0">
                <a:solidFill>
                  <a:srgbClr val="4C4D4F"/>
                </a:solidFill>
                <a:latin typeface="Swis721 BT"/>
                <a:cs typeface="Swis721 BT"/>
              </a:rPr>
              <a:t>in print </a:t>
            </a:r>
            <a:r>
              <a:rPr sz="600" spc="-10" dirty="0">
                <a:solidFill>
                  <a:srgbClr val="4C4D4F"/>
                </a:solidFill>
                <a:latin typeface="Swis721 BT"/>
                <a:cs typeface="Swis721 BT"/>
              </a:rPr>
              <a:t>processes</a:t>
            </a:r>
            <a:r>
              <a:rPr sz="600" spc="-5" dirty="0">
                <a:solidFill>
                  <a:srgbClr val="4C4D4F"/>
                </a:solidFill>
                <a:latin typeface="Swis721 BT"/>
                <a:cs typeface="Swis721 BT"/>
              </a:rPr>
              <a:t> </a:t>
            </a:r>
            <a:r>
              <a:rPr sz="600" dirty="0">
                <a:solidFill>
                  <a:srgbClr val="4C4D4F"/>
                </a:solidFill>
                <a:latin typeface="Swis721 BT"/>
                <a:cs typeface="Swis721 BT"/>
              </a:rPr>
              <a:t>and</a:t>
            </a:r>
            <a:r>
              <a:rPr sz="600" spc="-5" dirty="0">
                <a:solidFill>
                  <a:srgbClr val="4C4D4F"/>
                </a:solidFill>
                <a:latin typeface="Swis721 BT"/>
                <a:cs typeface="Swis721 BT"/>
              </a:rPr>
              <a:t> </a:t>
            </a:r>
            <a:r>
              <a:rPr sz="600" spc="-10" dirty="0">
                <a:solidFill>
                  <a:srgbClr val="4C4D4F"/>
                </a:solidFill>
                <a:latin typeface="Swis721 BT"/>
                <a:cs typeface="Swis721 BT"/>
              </a:rPr>
              <a:t>materials.</a:t>
            </a:r>
            <a:endParaRPr sz="600">
              <a:latin typeface="Swis721 BT"/>
              <a:cs typeface="Swis721 BT"/>
            </a:endParaRPr>
          </a:p>
        </p:txBody>
      </p:sp>
      <p:sp>
        <p:nvSpPr>
          <p:cNvPr id="45" name="object 45" descr="$PPTXTitle">
            <a:extLst>
              <a:ext uri="{FF2B5EF4-FFF2-40B4-BE49-F238E27FC236}">
                <a16:creationId xmlns:a16="http://schemas.microsoft.com/office/drawing/2014/main" id="{08973AF2-CCE1-AC78-D356-F7A22079408B}"/>
              </a:ext>
            </a:extLst>
          </p:cNvPr>
          <p:cNvSpPr txBox="1">
            <a:spLocks noGrp="1"/>
          </p:cNvSpPr>
          <p:nvPr>
            <p:ph type="title"/>
          </p:nvPr>
        </p:nvSpPr>
        <p:spPr>
          <a:xfrm>
            <a:off x="1265796" y="222265"/>
            <a:ext cx="9710917" cy="670560"/>
          </a:xfrm>
          <a:prstGeom prst="rect">
            <a:avLst/>
          </a:prstGeom>
        </p:spPr>
        <p:txBody>
          <a:bodyPr vert="horz" wrap="square" lIns="0" tIns="12700" rIns="0" bIns="0" rtlCol="0">
            <a:spAutoFit/>
          </a:bodyPr>
          <a:lstStyle/>
          <a:p>
            <a:pPr marL="12700">
              <a:lnSpc>
                <a:spcPct val="100000"/>
              </a:lnSpc>
              <a:spcBef>
                <a:spcPts val="100"/>
              </a:spcBef>
            </a:pPr>
            <a:r>
              <a:rPr sz="2400" dirty="0"/>
              <a:t>Colours</a:t>
            </a:r>
            <a:r>
              <a:rPr sz="2400" spc="140" dirty="0"/>
              <a:t> </a:t>
            </a:r>
            <a:r>
              <a:rPr sz="2400" dirty="0"/>
              <a:t>and</a:t>
            </a:r>
            <a:r>
              <a:rPr sz="2400" spc="140" dirty="0"/>
              <a:t> </a:t>
            </a:r>
            <a:r>
              <a:rPr sz="2400" spc="-10" dirty="0"/>
              <a:t>Customisation</a:t>
            </a:r>
            <a:endParaRPr sz="2400"/>
          </a:p>
        </p:txBody>
      </p:sp>
      <p:grpSp>
        <p:nvGrpSpPr>
          <p:cNvPr id="46" name="object 46">
            <a:extLst>
              <a:ext uri="{FF2B5EF4-FFF2-40B4-BE49-F238E27FC236}">
                <a16:creationId xmlns:a16="http://schemas.microsoft.com/office/drawing/2014/main" id="{91215672-26B8-1F45-CF6E-AFB902EE82A8}"/>
              </a:ext>
            </a:extLst>
          </p:cNvPr>
          <p:cNvGrpSpPr/>
          <p:nvPr/>
        </p:nvGrpSpPr>
        <p:grpSpPr>
          <a:xfrm>
            <a:off x="4135006" y="1425487"/>
            <a:ext cx="582930" cy="582930"/>
            <a:chOff x="3360451" y="1812763"/>
            <a:chExt cx="582930" cy="582930"/>
          </a:xfrm>
        </p:grpSpPr>
        <p:pic>
          <p:nvPicPr>
            <p:cNvPr id="47" name="object 47">
              <a:extLst>
                <a:ext uri="{FF2B5EF4-FFF2-40B4-BE49-F238E27FC236}">
                  <a16:creationId xmlns:a16="http://schemas.microsoft.com/office/drawing/2014/main" id="{648D1CEA-7B9D-9680-95D1-5D88C8FB23E6}"/>
                </a:ext>
              </a:extLst>
            </p:cNvPr>
            <p:cNvPicPr/>
            <p:nvPr/>
          </p:nvPicPr>
          <p:blipFill>
            <a:blip r:embed="rId6" cstate="print"/>
            <a:stretch>
              <a:fillRect/>
            </a:stretch>
          </p:blipFill>
          <p:spPr>
            <a:xfrm>
              <a:off x="3366735" y="1819058"/>
              <a:ext cx="570242" cy="570230"/>
            </a:xfrm>
            <a:prstGeom prst="rect">
              <a:avLst/>
            </a:prstGeom>
          </p:spPr>
        </p:pic>
        <p:sp>
          <p:nvSpPr>
            <p:cNvPr id="48" name="object 48">
              <a:extLst>
                <a:ext uri="{FF2B5EF4-FFF2-40B4-BE49-F238E27FC236}">
                  <a16:creationId xmlns:a16="http://schemas.microsoft.com/office/drawing/2014/main" id="{B2B278A8-888C-3678-C367-C6DB9E36E544}"/>
                </a:ext>
              </a:extLst>
            </p:cNvPr>
            <p:cNvSpPr/>
            <p:nvPr/>
          </p:nvSpPr>
          <p:spPr>
            <a:xfrm>
              <a:off x="3366738" y="1819050"/>
              <a:ext cx="570230" cy="570865"/>
            </a:xfrm>
            <a:custGeom>
              <a:avLst/>
              <a:gdLst/>
              <a:ahLst/>
              <a:cxnLst/>
              <a:rect l="l" t="t" r="r" b="b"/>
              <a:pathLst>
                <a:path w="570229" h="570864">
                  <a:moveTo>
                    <a:pt x="285114" y="570242"/>
                  </a:moveTo>
                  <a:lnTo>
                    <a:pt x="331362" y="566511"/>
                  </a:lnTo>
                  <a:lnTo>
                    <a:pt x="375234" y="555707"/>
                  </a:lnTo>
                  <a:lnTo>
                    <a:pt x="416142" y="538419"/>
                  </a:lnTo>
                  <a:lnTo>
                    <a:pt x="453501" y="515232"/>
                  </a:lnTo>
                  <a:lnTo>
                    <a:pt x="486722" y="486735"/>
                  </a:lnTo>
                  <a:lnTo>
                    <a:pt x="515220" y="453514"/>
                  </a:lnTo>
                  <a:lnTo>
                    <a:pt x="538406" y="416155"/>
                  </a:lnTo>
                  <a:lnTo>
                    <a:pt x="555694" y="375247"/>
                  </a:lnTo>
                  <a:lnTo>
                    <a:pt x="566498" y="331375"/>
                  </a:lnTo>
                  <a:lnTo>
                    <a:pt x="570229" y="285127"/>
                  </a:lnTo>
                  <a:lnTo>
                    <a:pt x="566498" y="238879"/>
                  </a:lnTo>
                  <a:lnTo>
                    <a:pt x="555694" y="195006"/>
                  </a:lnTo>
                  <a:lnTo>
                    <a:pt x="538406" y="154097"/>
                  </a:lnTo>
                  <a:lnTo>
                    <a:pt x="515220" y="116736"/>
                  </a:lnTo>
                  <a:lnTo>
                    <a:pt x="486722" y="83513"/>
                  </a:lnTo>
                  <a:lnTo>
                    <a:pt x="453501" y="55014"/>
                  </a:lnTo>
                  <a:lnTo>
                    <a:pt x="416142" y="31826"/>
                  </a:lnTo>
                  <a:lnTo>
                    <a:pt x="375234" y="14536"/>
                  </a:lnTo>
                  <a:lnTo>
                    <a:pt x="331362" y="3731"/>
                  </a:lnTo>
                  <a:lnTo>
                    <a:pt x="285114" y="0"/>
                  </a:lnTo>
                  <a:lnTo>
                    <a:pt x="238867" y="3731"/>
                  </a:lnTo>
                  <a:lnTo>
                    <a:pt x="194995" y="14536"/>
                  </a:lnTo>
                  <a:lnTo>
                    <a:pt x="154087" y="31826"/>
                  </a:lnTo>
                  <a:lnTo>
                    <a:pt x="116728" y="55014"/>
                  </a:lnTo>
                  <a:lnTo>
                    <a:pt x="83507" y="83513"/>
                  </a:lnTo>
                  <a:lnTo>
                    <a:pt x="55009" y="116736"/>
                  </a:lnTo>
                  <a:lnTo>
                    <a:pt x="31823" y="154097"/>
                  </a:lnTo>
                  <a:lnTo>
                    <a:pt x="14535" y="195006"/>
                  </a:lnTo>
                  <a:lnTo>
                    <a:pt x="3731" y="238879"/>
                  </a:lnTo>
                  <a:lnTo>
                    <a:pt x="0" y="285127"/>
                  </a:lnTo>
                  <a:lnTo>
                    <a:pt x="3731" y="331375"/>
                  </a:lnTo>
                  <a:lnTo>
                    <a:pt x="14535" y="375247"/>
                  </a:lnTo>
                  <a:lnTo>
                    <a:pt x="31823" y="416155"/>
                  </a:lnTo>
                  <a:lnTo>
                    <a:pt x="55009" y="453514"/>
                  </a:lnTo>
                  <a:lnTo>
                    <a:pt x="83507" y="486735"/>
                  </a:lnTo>
                  <a:lnTo>
                    <a:pt x="116728" y="515232"/>
                  </a:lnTo>
                  <a:lnTo>
                    <a:pt x="154087" y="538419"/>
                  </a:lnTo>
                  <a:lnTo>
                    <a:pt x="194995" y="555707"/>
                  </a:lnTo>
                  <a:lnTo>
                    <a:pt x="238867" y="566511"/>
                  </a:lnTo>
                  <a:lnTo>
                    <a:pt x="285114" y="570242"/>
                  </a:lnTo>
                  <a:close/>
                </a:path>
              </a:pathLst>
            </a:custGeom>
            <a:ln w="12573">
              <a:solidFill>
                <a:srgbClr val="4C4D4F"/>
              </a:solidFill>
            </a:ln>
          </p:spPr>
          <p:txBody>
            <a:bodyPr wrap="square" lIns="0" tIns="0" rIns="0" bIns="0" rtlCol="0"/>
            <a:lstStyle/>
            <a:p>
              <a:endParaRPr/>
            </a:p>
          </p:txBody>
        </p:sp>
      </p:grpSp>
      <p:grpSp>
        <p:nvGrpSpPr>
          <p:cNvPr id="49" name="object 49">
            <a:extLst>
              <a:ext uri="{FF2B5EF4-FFF2-40B4-BE49-F238E27FC236}">
                <a16:creationId xmlns:a16="http://schemas.microsoft.com/office/drawing/2014/main" id="{79712F13-4C83-FD6D-5557-A6A93DB68A6B}"/>
              </a:ext>
            </a:extLst>
          </p:cNvPr>
          <p:cNvGrpSpPr/>
          <p:nvPr/>
        </p:nvGrpSpPr>
        <p:grpSpPr>
          <a:xfrm>
            <a:off x="5439426" y="1425487"/>
            <a:ext cx="582930" cy="582930"/>
            <a:chOff x="4664871" y="1812763"/>
            <a:chExt cx="582930" cy="582930"/>
          </a:xfrm>
        </p:grpSpPr>
        <p:pic>
          <p:nvPicPr>
            <p:cNvPr id="50" name="object 50">
              <a:extLst>
                <a:ext uri="{FF2B5EF4-FFF2-40B4-BE49-F238E27FC236}">
                  <a16:creationId xmlns:a16="http://schemas.microsoft.com/office/drawing/2014/main" id="{09C5F79D-4CE7-77DA-35CB-F11691F02634}"/>
                </a:ext>
              </a:extLst>
            </p:cNvPr>
            <p:cNvPicPr/>
            <p:nvPr/>
          </p:nvPicPr>
          <p:blipFill>
            <a:blip r:embed="rId7" cstate="print"/>
            <a:stretch>
              <a:fillRect/>
            </a:stretch>
          </p:blipFill>
          <p:spPr>
            <a:xfrm>
              <a:off x="4671152" y="1819058"/>
              <a:ext cx="570242" cy="570230"/>
            </a:xfrm>
            <a:prstGeom prst="rect">
              <a:avLst/>
            </a:prstGeom>
          </p:spPr>
        </p:pic>
        <p:sp>
          <p:nvSpPr>
            <p:cNvPr id="51" name="object 51">
              <a:extLst>
                <a:ext uri="{FF2B5EF4-FFF2-40B4-BE49-F238E27FC236}">
                  <a16:creationId xmlns:a16="http://schemas.microsoft.com/office/drawing/2014/main" id="{21C673F0-1B45-3D40-0EA5-5C7C7CBCD1D7}"/>
                </a:ext>
              </a:extLst>
            </p:cNvPr>
            <p:cNvSpPr/>
            <p:nvPr/>
          </p:nvSpPr>
          <p:spPr>
            <a:xfrm>
              <a:off x="4671157" y="1819050"/>
              <a:ext cx="570230" cy="570865"/>
            </a:xfrm>
            <a:custGeom>
              <a:avLst/>
              <a:gdLst/>
              <a:ahLst/>
              <a:cxnLst/>
              <a:rect l="l" t="t" r="r" b="b"/>
              <a:pathLst>
                <a:path w="570229" h="570864">
                  <a:moveTo>
                    <a:pt x="285114" y="570242"/>
                  </a:moveTo>
                  <a:lnTo>
                    <a:pt x="331362" y="566511"/>
                  </a:lnTo>
                  <a:lnTo>
                    <a:pt x="375234" y="555707"/>
                  </a:lnTo>
                  <a:lnTo>
                    <a:pt x="416142" y="538419"/>
                  </a:lnTo>
                  <a:lnTo>
                    <a:pt x="453501" y="515232"/>
                  </a:lnTo>
                  <a:lnTo>
                    <a:pt x="486722" y="486735"/>
                  </a:lnTo>
                  <a:lnTo>
                    <a:pt x="515220" y="453514"/>
                  </a:lnTo>
                  <a:lnTo>
                    <a:pt x="538406" y="416155"/>
                  </a:lnTo>
                  <a:lnTo>
                    <a:pt x="555694" y="375247"/>
                  </a:lnTo>
                  <a:lnTo>
                    <a:pt x="566498" y="331375"/>
                  </a:lnTo>
                  <a:lnTo>
                    <a:pt x="570229" y="285127"/>
                  </a:lnTo>
                  <a:lnTo>
                    <a:pt x="566498" y="238879"/>
                  </a:lnTo>
                  <a:lnTo>
                    <a:pt x="555694" y="195006"/>
                  </a:lnTo>
                  <a:lnTo>
                    <a:pt x="538406" y="154097"/>
                  </a:lnTo>
                  <a:lnTo>
                    <a:pt x="515220" y="116736"/>
                  </a:lnTo>
                  <a:lnTo>
                    <a:pt x="486722" y="83513"/>
                  </a:lnTo>
                  <a:lnTo>
                    <a:pt x="453501" y="55014"/>
                  </a:lnTo>
                  <a:lnTo>
                    <a:pt x="416142" y="31826"/>
                  </a:lnTo>
                  <a:lnTo>
                    <a:pt x="375234" y="14536"/>
                  </a:lnTo>
                  <a:lnTo>
                    <a:pt x="331362" y="3731"/>
                  </a:lnTo>
                  <a:lnTo>
                    <a:pt x="285114" y="0"/>
                  </a:lnTo>
                  <a:lnTo>
                    <a:pt x="238867" y="3731"/>
                  </a:lnTo>
                  <a:lnTo>
                    <a:pt x="194995" y="14536"/>
                  </a:lnTo>
                  <a:lnTo>
                    <a:pt x="154087" y="31826"/>
                  </a:lnTo>
                  <a:lnTo>
                    <a:pt x="116728" y="55014"/>
                  </a:lnTo>
                  <a:lnTo>
                    <a:pt x="83507" y="83513"/>
                  </a:lnTo>
                  <a:lnTo>
                    <a:pt x="55009" y="116736"/>
                  </a:lnTo>
                  <a:lnTo>
                    <a:pt x="31823" y="154097"/>
                  </a:lnTo>
                  <a:lnTo>
                    <a:pt x="14535" y="195006"/>
                  </a:lnTo>
                  <a:lnTo>
                    <a:pt x="3731" y="238879"/>
                  </a:lnTo>
                  <a:lnTo>
                    <a:pt x="0" y="285127"/>
                  </a:lnTo>
                  <a:lnTo>
                    <a:pt x="3731" y="331375"/>
                  </a:lnTo>
                  <a:lnTo>
                    <a:pt x="14535" y="375247"/>
                  </a:lnTo>
                  <a:lnTo>
                    <a:pt x="31823" y="416155"/>
                  </a:lnTo>
                  <a:lnTo>
                    <a:pt x="55009" y="453514"/>
                  </a:lnTo>
                  <a:lnTo>
                    <a:pt x="83507" y="486735"/>
                  </a:lnTo>
                  <a:lnTo>
                    <a:pt x="116728" y="515232"/>
                  </a:lnTo>
                  <a:lnTo>
                    <a:pt x="154087" y="538419"/>
                  </a:lnTo>
                  <a:lnTo>
                    <a:pt x="194995" y="555707"/>
                  </a:lnTo>
                  <a:lnTo>
                    <a:pt x="238867" y="566511"/>
                  </a:lnTo>
                  <a:lnTo>
                    <a:pt x="285114" y="570242"/>
                  </a:lnTo>
                  <a:close/>
                </a:path>
              </a:pathLst>
            </a:custGeom>
            <a:ln w="12573">
              <a:solidFill>
                <a:srgbClr val="4C4D4F"/>
              </a:solidFill>
            </a:ln>
          </p:spPr>
          <p:txBody>
            <a:bodyPr wrap="square" lIns="0" tIns="0" rIns="0" bIns="0" rtlCol="0"/>
            <a:lstStyle/>
            <a:p>
              <a:endParaRPr/>
            </a:p>
          </p:txBody>
        </p:sp>
      </p:grpSp>
      <p:grpSp>
        <p:nvGrpSpPr>
          <p:cNvPr id="52" name="object 52">
            <a:extLst>
              <a:ext uri="{FF2B5EF4-FFF2-40B4-BE49-F238E27FC236}">
                <a16:creationId xmlns:a16="http://schemas.microsoft.com/office/drawing/2014/main" id="{27C17035-1E92-8AA6-5697-99F2B1826B6A}"/>
              </a:ext>
            </a:extLst>
          </p:cNvPr>
          <p:cNvGrpSpPr/>
          <p:nvPr/>
        </p:nvGrpSpPr>
        <p:grpSpPr>
          <a:xfrm>
            <a:off x="6743844" y="1425487"/>
            <a:ext cx="582930" cy="582930"/>
            <a:chOff x="5969289" y="1812763"/>
            <a:chExt cx="582930" cy="582930"/>
          </a:xfrm>
        </p:grpSpPr>
        <p:pic>
          <p:nvPicPr>
            <p:cNvPr id="53" name="object 53">
              <a:extLst>
                <a:ext uri="{FF2B5EF4-FFF2-40B4-BE49-F238E27FC236}">
                  <a16:creationId xmlns:a16="http://schemas.microsoft.com/office/drawing/2014/main" id="{AB4A0E5B-45B1-6C25-4574-C15872022135}"/>
                </a:ext>
              </a:extLst>
            </p:cNvPr>
            <p:cNvPicPr/>
            <p:nvPr/>
          </p:nvPicPr>
          <p:blipFill>
            <a:blip r:embed="rId8" cstate="print"/>
            <a:stretch>
              <a:fillRect/>
            </a:stretch>
          </p:blipFill>
          <p:spPr>
            <a:xfrm>
              <a:off x="5975569" y="1819058"/>
              <a:ext cx="570230" cy="570230"/>
            </a:xfrm>
            <a:prstGeom prst="rect">
              <a:avLst/>
            </a:prstGeom>
          </p:spPr>
        </p:pic>
        <p:sp>
          <p:nvSpPr>
            <p:cNvPr id="54" name="object 54">
              <a:extLst>
                <a:ext uri="{FF2B5EF4-FFF2-40B4-BE49-F238E27FC236}">
                  <a16:creationId xmlns:a16="http://schemas.microsoft.com/office/drawing/2014/main" id="{AEB81F50-6172-B575-EE14-E44D69AC3F26}"/>
                </a:ext>
              </a:extLst>
            </p:cNvPr>
            <p:cNvSpPr/>
            <p:nvPr/>
          </p:nvSpPr>
          <p:spPr>
            <a:xfrm>
              <a:off x="5975576" y="1819050"/>
              <a:ext cx="570230" cy="570865"/>
            </a:xfrm>
            <a:custGeom>
              <a:avLst/>
              <a:gdLst/>
              <a:ahLst/>
              <a:cxnLst/>
              <a:rect l="l" t="t" r="r" b="b"/>
              <a:pathLst>
                <a:path w="570229" h="570864">
                  <a:moveTo>
                    <a:pt x="285114" y="570242"/>
                  </a:moveTo>
                  <a:lnTo>
                    <a:pt x="331362" y="566511"/>
                  </a:lnTo>
                  <a:lnTo>
                    <a:pt x="375234" y="555707"/>
                  </a:lnTo>
                  <a:lnTo>
                    <a:pt x="416142" y="538419"/>
                  </a:lnTo>
                  <a:lnTo>
                    <a:pt x="453501" y="515232"/>
                  </a:lnTo>
                  <a:lnTo>
                    <a:pt x="486722" y="486735"/>
                  </a:lnTo>
                  <a:lnTo>
                    <a:pt x="515220" y="453514"/>
                  </a:lnTo>
                  <a:lnTo>
                    <a:pt x="538406" y="416155"/>
                  </a:lnTo>
                  <a:lnTo>
                    <a:pt x="555694" y="375247"/>
                  </a:lnTo>
                  <a:lnTo>
                    <a:pt x="566498" y="331375"/>
                  </a:lnTo>
                  <a:lnTo>
                    <a:pt x="570229" y="285127"/>
                  </a:lnTo>
                  <a:lnTo>
                    <a:pt x="566498" y="238879"/>
                  </a:lnTo>
                  <a:lnTo>
                    <a:pt x="555694" y="195006"/>
                  </a:lnTo>
                  <a:lnTo>
                    <a:pt x="538406" y="154097"/>
                  </a:lnTo>
                  <a:lnTo>
                    <a:pt x="515220" y="116736"/>
                  </a:lnTo>
                  <a:lnTo>
                    <a:pt x="486722" y="83513"/>
                  </a:lnTo>
                  <a:lnTo>
                    <a:pt x="453501" y="55014"/>
                  </a:lnTo>
                  <a:lnTo>
                    <a:pt x="416142" y="31826"/>
                  </a:lnTo>
                  <a:lnTo>
                    <a:pt x="375234" y="14536"/>
                  </a:lnTo>
                  <a:lnTo>
                    <a:pt x="331362" y="3731"/>
                  </a:lnTo>
                  <a:lnTo>
                    <a:pt x="285114" y="0"/>
                  </a:lnTo>
                  <a:lnTo>
                    <a:pt x="238867" y="3731"/>
                  </a:lnTo>
                  <a:lnTo>
                    <a:pt x="194995" y="14536"/>
                  </a:lnTo>
                  <a:lnTo>
                    <a:pt x="154087" y="31826"/>
                  </a:lnTo>
                  <a:lnTo>
                    <a:pt x="116728" y="55014"/>
                  </a:lnTo>
                  <a:lnTo>
                    <a:pt x="83507" y="83513"/>
                  </a:lnTo>
                  <a:lnTo>
                    <a:pt x="55009" y="116736"/>
                  </a:lnTo>
                  <a:lnTo>
                    <a:pt x="31823" y="154097"/>
                  </a:lnTo>
                  <a:lnTo>
                    <a:pt x="14535" y="195006"/>
                  </a:lnTo>
                  <a:lnTo>
                    <a:pt x="3731" y="238879"/>
                  </a:lnTo>
                  <a:lnTo>
                    <a:pt x="0" y="285127"/>
                  </a:lnTo>
                  <a:lnTo>
                    <a:pt x="3731" y="331375"/>
                  </a:lnTo>
                  <a:lnTo>
                    <a:pt x="14535" y="375247"/>
                  </a:lnTo>
                  <a:lnTo>
                    <a:pt x="31823" y="416155"/>
                  </a:lnTo>
                  <a:lnTo>
                    <a:pt x="55009" y="453514"/>
                  </a:lnTo>
                  <a:lnTo>
                    <a:pt x="83507" y="486735"/>
                  </a:lnTo>
                  <a:lnTo>
                    <a:pt x="116728" y="515232"/>
                  </a:lnTo>
                  <a:lnTo>
                    <a:pt x="154087" y="538419"/>
                  </a:lnTo>
                  <a:lnTo>
                    <a:pt x="194995" y="555707"/>
                  </a:lnTo>
                  <a:lnTo>
                    <a:pt x="238867" y="566511"/>
                  </a:lnTo>
                  <a:lnTo>
                    <a:pt x="285114" y="570242"/>
                  </a:lnTo>
                  <a:close/>
                </a:path>
              </a:pathLst>
            </a:custGeom>
            <a:ln w="12573">
              <a:solidFill>
                <a:srgbClr val="4C4D4F"/>
              </a:solidFill>
            </a:ln>
          </p:spPr>
          <p:txBody>
            <a:bodyPr wrap="square" lIns="0" tIns="0" rIns="0" bIns="0" rtlCol="0"/>
            <a:lstStyle/>
            <a:p>
              <a:endParaRPr/>
            </a:p>
          </p:txBody>
        </p:sp>
      </p:grpSp>
      <p:grpSp>
        <p:nvGrpSpPr>
          <p:cNvPr id="55" name="object 55">
            <a:extLst>
              <a:ext uri="{FF2B5EF4-FFF2-40B4-BE49-F238E27FC236}">
                <a16:creationId xmlns:a16="http://schemas.microsoft.com/office/drawing/2014/main" id="{E2A873BF-4C17-3C49-976C-472C3CF94373}"/>
              </a:ext>
            </a:extLst>
          </p:cNvPr>
          <p:cNvGrpSpPr/>
          <p:nvPr/>
        </p:nvGrpSpPr>
        <p:grpSpPr>
          <a:xfrm>
            <a:off x="8048263" y="1425487"/>
            <a:ext cx="582930" cy="582930"/>
            <a:chOff x="7273708" y="1812763"/>
            <a:chExt cx="582930" cy="582930"/>
          </a:xfrm>
        </p:grpSpPr>
        <p:pic>
          <p:nvPicPr>
            <p:cNvPr id="56" name="object 56">
              <a:extLst>
                <a:ext uri="{FF2B5EF4-FFF2-40B4-BE49-F238E27FC236}">
                  <a16:creationId xmlns:a16="http://schemas.microsoft.com/office/drawing/2014/main" id="{16B92033-611D-F8CE-2E5A-A9BA161605FB}"/>
                </a:ext>
              </a:extLst>
            </p:cNvPr>
            <p:cNvPicPr/>
            <p:nvPr/>
          </p:nvPicPr>
          <p:blipFill>
            <a:blip r:embed="rId9" cstate="print"/>
            <a:stretch>
              <a:fillRect/>
            </a:stretch>
          </p:blipFill>
          <p:spPr>
            <a:xfrm>
              <a:off x="7279986" y="1819058"/>
              <a:ext cx="570242" cy="570230"/>
            </a:xfrm>
            <a:prstGeom prst="rect">
              <a:avLst/>
            </a:prstGeom>
          </p:spPr>
        </p:pic>
        <p:sp>
          <p:nvSpPr>
            <p:cNvPr id="57" name="object 57">
              <a:extLst>
                <a:ext uri="{FF2B5EF4-FFF2-40B4-BE49-F238E27FC236}">
                  <a16:creationId xmlns:a16="http://schemas.microsoft.com/office/drawing/2014/main" id="{6F0227D7-7487-E87E-92E6-5FEEE62FE4A6}"/>
                </a:ext>
              </a:extLst>
            </p:cNvPr>
            <p:cNvSpPr/>
            <p:nvPr/>
          </p:nvSpPr>
          <p:spPr>
            <a:xfrm>
              <a:off x="7279995" y="1819050"/>
              <a:ext cx="570230" cy="570865"/>
            </a:xfrm>
            <a:custGeom>
              <a:avLst/>
              <a:gdLst/>
              <a:ahLst/>
              <a:cxnLst/>
              <a:rect l="l" t="t" r="r" b="b"/>
              <a:pathLst>
                <a:path w="570229" h="570864">
                  <a:moveTo>
                    <a:pt x="285115" y="570242"/>
                  </a:moveTo>
                  <a:lnTo>
                    <a:pt x="331362" y="566511"/>
                  </a:lnTo>
                  <a:lnTo>
                    <a:pt x="375234" y="555707"/>
                  </a:lnTo>
                  <a:lnTo>
                    <a:pt x="416142" y="538419"/>
                  </a:lnTo>
                  <a:lnTo>
                    <a:pt x="453501" y="515232"/>
                  </a:lnTo>
                  <a:lnTo>
                    <a:pt x="486722" y="486735"/>
                  </a:lnTo>
                  <a:lnTo>
                    <a:pt x="515220" y="453514"/>
                  </a:lnTo>
                  <a:lnTo>
                    <a:pt x="538406" y="416155"/>
                  </a:lnTo>
                  <a:lnTo>
                    <a:pt x="555694" y="375247"/>
                  </a:lnTo>
                  <a:lnTo>
                    <a:pt x="566498" y="331375"/>
                  </a:lnTo>
                  <a:lnTo>
                    <a:pt x="570230" y="285127"/>
                  </a:lnTo>
                  <a:lnTo>
                    <a:pt x="566498" y="238879"/>
                  </a:lnTo>
                  <a:lnTo>
                    <a:pt x="555694" y="195006"/>
                  </a:lnTo>
                  <a:lnTo>
                    <a:pt x="538406" y="154097"/>
                  </a:lnTo>
                  <a:lnTo>
                    <a:pt x="515220" y="116736"/>
                  </a:lnTo>
                  <a:lnTo>
                    <a:pt x="486722" y="83513"/>
                  </a:lnTo>
                  <a:lnTo>
                    <a:pt x="453501" y="55014"/>
                  </a:lnTo>
                  <a:lnTo>
                    <a:pt x="416142" y="31826"/>
                  </a:lnTo>
                  <a:lnTo>
                    <a:pt x="375234" y="14536"/>
                  </a:lnTo>
                  <a:lnTo>
                    <a:pt x="331362" y="3731"/>
                  </a:lnTo>
                  <a:lnTo>
                    <a:pt x="285115" y="0"/>
                  </a:lnTo>
                  <a:lnTo>
                    <a:pt x="238867" y="3731"/>
                  </a:lnTo>
                  <a:lnTo>
                    <a:pt x="194995" y="14536"/>
                  </a:lnTo>
                  <a:lnTo>
                    <a:pt x="154087" y="31826"/>
                  </a:lnTo>
                  <a:lnTo>
                    <a:pt x="116728" y="55014"/>
                  </a:lnTo>
                  <a:lnTo>
                    <a:pt x="83507" y="83513"/>
                  </a:lnTo>
                  <a:lnTo>
                    <a:pt x="55009" y="116736"/>
                  </a:lnTo>
                  <a:lnTo>
                    <a:pt x="31823" y="154097"/>
                  </a:lnTo>
                  <a:lnTo>
                    <a:pt x="14535" y="195006"/>
                  </a:lnTo>
                  <a:lnTo>
                    <a:pt x="3731" y="238879"/>
                  </a:lnTo>
                  <a:lnTo>
                    <a:pt x="0" y="285127"/>
                  </a:lnTo>
                  <a:lnTo>
                    <a:pt x="3731" y="331375"/>
                  </a:lnTo>
                  <a:lnTo>
                    <a:pt x="14535" y="375247"/>
                  </a:lnTo>
                  <a:lnTo>
                    <a:pt x="31823" y="416155"/>
                  </a:lnTo>
                  <a:lnTo>
                    <a:pt x="55009" y="453514"/>
                  </a:lnTo>
                  <a:lnTo>
                    <a:pt x="83507" y="486735"/>
                  </a:lnTo>
                  <a:lnTo>
                    <a:pt x="116728" y="515232"/>
                  </a:lnTo>
                  <a:lnTo>
                    <a:pt x="154087" y="538419"/>
                  </a:lnTo>
                  <a:lnTo>
                    <a:pt x="194995" y="555707"/>
                  </a:lnTo>
                  <a:lnTo>
                    <a:pt x="238867" y="566511"/>
                  </a:lnTo>
                  <a:lnTo>
                    <a:pt x="285115" y="570242"/>
                  </a:lnTo>
                  <a:close/>
                </a:path>
              </a:pathLst>
            </a:custGeom>
            <a:ln w="12573">
              <a:solidFill>
                <a:srgbClr val="4C4D4F"/>
              </a:solidFill>
            </a:ln>
          </p:spPr>
          <p:txBody>
            <a:bodyPr wrap="square" lIns="0" tIns="0" rIns="0" bIns="0" rtlCol="0"/>
            <a:lstStyle/>
            <a:p>
              <a:endParaRPr/>
            </a:p>
          </p:txBody>
        </p:sp>
      </p:grpSp>
      <p:grpSp>
        <p:nvGrpSpPr>
          <p:cNvPr id="58" name="object 58">
            <a:extLst>
              <a:ext uri="{FF2B5EF4-FFF2-40B4-BE49-F238E27FC236}">
                <a16:creationId xmlns:a16="http://schemas.microsoft.com/office/drawing/2014/main" id="{C64DD48F-53BA-4E2B-B6AB-8BBFB605EF27}"/>
              </a:ext>
            </a:extLst>
          </p:cNvPr>
          <p:cNvGrpSpPr/>
          <p:nvPr/>
        </p:nvGrpSpPr>
        <p:grpSpPr>
          <a:xfrm>
            <a:off x="9352682" y="1425487"/>
            <a:ext cx="582930" cy="582930"/>
            <a:chOff x="8578127" y="1812763"/>
            <a:chExt cx="582930" cy="582930"/>
          </a:xfrm>
        </p:grpSpPr>
        <p:pic>
          <p:nvPicPr>
            <p:cNvPr id="59" name="object 59">
              <a:extLst>
                <a:ext uri="{FF2B5EF4-FFF2-40B4-BE49-F238E27FC236}">
                  <a16:creationId xmlns:a16="http://schemas.microsoft.com/office/drawing/2014/main" id="{8947955E-ECE7-7FA8-06E3-B364B6E15428}"/>
                </a:ext>
              </a:extLst>
            </p:cNvPr>
            <p:cNvPicPr/>
            <p:nvPr/>
          </p:nvPicPr>
          <p:blipFill>
            <a:blip r:embed="rId10" cstate="print"/>
            <a:stretch>
              <a:fillRect/>
            </a:stretch>
          </p:blipFill>
          <p:spPr>
            <a:xfrm>
              <a:off x="8584403" y="1819058"/>
              <a:ext cx="570242" cy="570230"/>
            </a:xfrm>
            <a:prstGeom prst="rect">
              <a:avLst/>
            </a:prstGeom>
          </p:spPr>
        </p:pic>
        <p:sp>
          <p:nvSpPr>
            <p:cNvPr id="60" name="object 60">
              <a:extLst>
                <a:ext uri="{FF2B5EF4-FFF2-40B4-BE49-F238E27FC236}">
                  <a16:creationId xmlns:a16="http://schemas.microsoft.com/office/drawing/2014/main" id="{8ADDFEF6-4161-533F-D597-29F8C15DACBA}"/>
                </a:ext>
              </a:extLst>
            </p:cNvPr>
            <p:cNvSpPr/>
            <p:nvPr/>
          </p:nvSpPr>
          <p:spPr>
            <a:xfrm>
              <a:off x="8584414" y="1819050"/>
              <a:ext cx="570230" cy="570865"/>
            </a:xfrm>
            <a:custGeom>
              <a:avLst/>
              <a:gdLst/>
              <a:ahLst/>
              <a:cxnLst/>
              <a:rect l="l" t="t" r="r" b="b"/>
              <a:pathLst>
                <a:path w="570229" h="570864">
                  <a:moveTo>
                    <a:pt x="285115" y="570242"/>
                  </a:moveTo>
                  <a:lnTo>
                    <a:pt x="331362" y="566511"/>
                  </a:lnTo>
                  <a:lnTo>
                    <a:pt x="375234" y="555707"/>
                  </a:lnTo>
                  <a:lnTo>
                    <a:pt x="416142" y="538419"/>
                  </a:lnTo>
                  <a:lnTo>
                    <a:pt x="453501" y="515232"/>
                  </a:lnTo>
                  <a:lnTo>
                    <a:pt x="486722" y="486735"/>
                  </a:lnTo>
                  <a:lnTo>
                    <a:pt x="515220" y="453514"/>
                  </a:lnTo>
                  <a:lnTo>
                    <a:pt x="538406" y="416155"/>
                  </a:lnTo>
                  <a:lnTo>
                    <a:pt x="555694" y="375247"/>
                  </a:lnTo>
                  <a:lnTo>
                    <a:pt x="566498" y="331375"/>
                  </a:lnTo>
                  <a:lnTo>
                    <a:pt x="570230" y="285127"/>
                  </a:lnTo>
                  <a:lnTo>
                    <a:pt x="566498" y="238879"/>
                  </a:lnTo>
                  <a:lnTo>
                    <a:pt x="555694" y="195006"/>
                  </a:lnTo>
                  <a:lnTo>
                    <a:pt x="538406" y="154097"/>
                  </a:lnTo>
                  <a:lnTo>
                    <a:pt x="515220" y="116736"/>
                  </a:lnTo>
                  <a:lnTo>
                    <a:pt x="486722" y="83513"/>
                  </a:lnTo>
                  <a:lnTo>
                    <a:pt x="453501" y="55014"/>
                  </a:lnTo>
                  <a:lnTo>
                    <a:pt x="416142" y="31826"/>
                  </a:lnTo>
                  <a:lnTo>
                    <a:pt x="375234" y="14536"/>
                  </a:lnTo>
                  <a:lnTo>
                    <a:pt x="331362" y="3731"/>
                  </a:lnTo>
                  <a:lnTo>
                    <a:pt x="285115" y="0"/>
                  </a:lnTo>
                  <a:lnTo>
                    <a:pt x="238867" y="3731"/>
                  </a:lnTo>
                  <a:lnTo>
                    <a:pt x="194995" y="14536"/>
                  </a:lnTo>
                  <a:lnTo>
                    <a:pt x="154087" y="31826"/>
                  </a:lnTo>
                  <a:lnTo>
                    <a:pt x="116728" y="55014"/>
                  </a:lnTo>
                  <a:lnTo>
                    <a:pt x="83507" y="83513"/>
                  </a:lnTo>
                  <a:lnTo>
                    <a:pt x="55009" y="116736"/>
                  </a:lnTo>
                  <a:lnTo>
                    <a:pt x="31823" y="154097"/>
                  </a:lnTo>
                  <a:lnTo>
                    <a:pt x="14535" y="195006"/>
                  </a:lnTo>
                  <a:lnTo>
                    <a:pt x="3731" y="238879"/>
                  </a:lnTo>
                  <a:lnTo>
                    <a:pt x="0" y="285127"/>
                  </a:lnTo>
                  <a:lnTo>
                    <a:pt x="3731" y="331375"/>
                  </a:lnTo>
                  <a:lnTo>
                    <a:pt x="14535" y="375247"/>
                  </a:lnTo>
                  <a:lnTo>
                    <a:pt x="31823" y="416155"/>
                  </a:lnTo>
                  <a:lnTo>
                    <a:pt x="55009" y="453514"/>
                  </a:lnTo>
                  <a:lnTo>
                    <a:pt x="83507" y="486735"/>
                  </a:lnTo>
                  <a:lnTo>
                    <a:pt x="116728" y="515232"/>
                  </a:lnTo>
                  <a:lnTo>
                    <a:pt x="154087" y="538419"/>
                  </a:lnTo>
                  <a:lnTo>
                    <a:pt x="194995" y="555707"/>
                  </a:lnTo>
                  <a:lnTo>
                    <a:pt x="238867" y="566511"/>
                  </a:lnTo>
                  <a:lnTo>
                    <a:pt x="285115" y="570242"/>
                  </a:lnTo>
                  <a:close/>
                </a:path>
              </a:pathLst>
            </a:custGeom>
            <a:ln w="12573">
              <a:solidFill>
                <a:srgbClr val="4C4D4F"/>
              </a:solidFill>
            </a:ln>
          </p:spPr>
          <p:txBody>
            <a:bodyPr wrap="square" lIns="0" tIns="0" rIns="0" bIns="0" rtlCol="0"/>
            <a:lstStyle/>
            <a:p>
              <a:endParaRPr/>
            </a:p>
          </p:txBody>
        </p:sp>
      </p:grpSp>
      <p:grpSp>
        <p:nvGrpSpPr>
          <p:cNvPr id="61" name="object 61">
            <a:extLst>
              <a:ext uri="{FF2B5EF4-FFF2-40B4-BE49-F238E27FC236}">
                <a16:creationId xmlns:a16="http://schemas.microsoft.com/office/drawing/2014/main" id="{50BF7215-5F41-0E4E-C675-38E9E01345A0}"/>
              </a:ext>
            </a:extLst>
          </p:cNvPr>
          <p:cNvGrpSpPr/>
          <p:nvPr/>
        </p:nvGrpSpPr>
        <p:grpSpPr>
          <a:xfrm>
            <a:off x="4135006" y="2698572"/>
            <a:ext cx="582930" cy="582930"/>
            <a:chOff x="3360451" y="3085848"/>
            <a:chExt cx="582930" cy="582930"/>
          </a:xfrm>
        </p:grpSpPr>
        <p:pic>
          <p:nvPicPr>
            <p:cNvPr id="62" name="object 62">
              <a:extLst>
                <a:ext uri="{FF2B5EF4-FFF2-40B4-BE49-F238E27FC236}">
                  <a16:creationId xmlns:a16="http://schemas.microsoft.com/office/drawing/2014/main" id="{FE070004-1F55-7702-273C-8284DB1D08BD}"/>
                </a:ext>
              </a:extLst>
            </p:cNvPr>
            <p:cNvPicPr/>
            <p:nvPr/>
          </p:nvPicPr>
          <p:blipFill>
            <a:blip r:embed="rId11" cstate="print"/>
            <a:stretch>
              <a:fillRect/>
            </a:stretch>
          </p:blipFill>
          <p:spPr>
            <a:xfrm>
              <a:off x="3366735" y="3092145"/>
              <a:ext cx="570242" cy="570230"/>
            </a:xfrm>
            <a:prstGeom prst="rect">
              <a:avLst/>
            </a:prstGeom>
          </p:spPr>
        </p:pic>
        <p:sp>
          <p:nvSpPr>
            <p:cNvPr id="63" name="object 63">
              <a:extLst>
                <a:ext uri="{FF2B5EF4-FFF2-40B4-BE49-F238E27FC236}">
                  <a16:creationId xmlns:a16="http://schemas.microsoft.com/office/drawing/2014/main" id="{930D97B1-9DF1-657D-E27B-761268753F3D}"/>
                </a:ext>
              </a:extLst>
            </p:cNvPr>
            <p:cNvSpPr/>
            <p:nvPr/>
          </p:nvSpPr>
          <p:spPr>
            <a:xfrm>
              <a:off x="3366738" y="3092134"/>
              <a:ext cx="570230" cy="570865"/>
            </a:xfrm>
            <a:custGeom>
              <a:avLst/>
              <a:gdLst/>
              <a:ahLst/>
              <a:cxnLst/>
              <a:rect l="l" t="t" r="r" b="b"/>
              <a:pathLst>
                <a:path w="570229" h="570864">
                  <a:moveTo>
                    <a:pt x="285114" y="570242"/>
                  </a:moveTo>
                  <a:lnTo>
                    <a:pt x="331362" y="566511"/>
                  </a:lnTo>
                  <a:lnTo>
                    <a:pt x="375234" y="555707"/>
                  </a:lnTo>
                  <a:lnTo>
                    <a:pt x="416142" y="538419"/>
                  </a:lnTo>
                  <a:lnTo>
                    <a:pt x="453501" y="515232"/>
                  </a:lnTo>
                  <a:lnTo>
                    <a:pt x="486722" y="486735"/>
                  </a:lnTo>
                  <a:lnTo>
                    <a:pt x="515220" y="453514"/>
                  </a:lnTo>
                  <a:lnTo>
                    <a:pt x="538406" y="416155"/>
                  </a:lnTo>
                  <a:lnTo>
                    <a:pt x="555694" y="375247"/>
                  </a:lnTo>
                  <a:lnTo>
                    <a:pt x="566498" y="331375"/>
                  </a:lnTo>
                  <a:lnTo>
                    <a:pt x="570229" y="285127"/>
                  </a:lnTo>
                  <a:lnTo>
                    <a:pt x="566498" y="238879"/>
                  </a:lnTo>
                  <a:lnTo>
                    <a:pt x="555694" y="195006"/>
                  </a:lnTo>
                  <a:lnTo>
                    <a:pt x="538406" y="154097"/>
                  </a:lnTo>
                  <a:lnTo>
                    <a:pt x="515220" y="116736"/>
                  </a:lnTo>
                  <a:lnTo>
                    <a:pt x="486722" y="83513"/>
                  </a:lnTo>
                  <a:lnTo>
                    <a:pt x="453501" y="55014"/>
                  </a:lnTo>
                  <a:lnTo>
                    <a:pt x="416142" y="31826"/>
                  </a:lnTo>
                  <a:lnTo>
                    <a:pt x="375234" y="14536"/>
                  </a:lnTo>
                  <a:lnTo>
                    <a:pt x="331362" y="3731"/>
                  </a:lnTo>
                  <a:lnTo>
                    <a:pt x="285114" y="0"/>
                  </a:lnTo>
                  <a:lnTo>
                    <a:pt x="238867" y="3731"/>
                  </a:lnTo>
                  <a:lnTo>
                    <a:pt x="194995" y="14536"/>
                  </a:lnTo>
                  <a:lnTo>
                    <a:pt x="154087" y="31826"/>
                  </a:lnTo>
                  <a:lnTo>
                    <a:pt x="116728" y="55014"/>
                  </a:lnTo>
                  <a:lnTo>
                    <a:pt x="83507" y="83513"/>
                  </a:lnTo>
                  <a:lnTo>
                    <a:pt x="55009" y="116736"/>
                  </a:lnTo>
                  <a:lnTo>
                    <a:pt x="31823" y="154097"/>
                  </a:lnTo>
                  <a:lnTo>
                    <a:pt x="14535" y="195006"/>
                  </a:lnTo>
                  <a:lnTo>
                    <a:pt x="3731" y="238879"/>
                  </a:lnTo>
                  <a:lnTo>
                    <a:pt x="0" y="285127"/>
                  </a:lnTo>
                  <a:lnTo>
                    <a:pt x="3731" y="331375"/>
                  </a:lnTo>
                  <a:lnTo>
                    <a:pt x="14535" y="375247"/>
                  </a:lnTo>
                  <a:lnTo>
                    <a:pt x="31823" y="416155"/>
                  </a:lnTo>
                  <a:lnTo>
                    <a:pt x="55009" y="453514"/>
                  </a:lnTo>
                  <a:lnTo>
                    <a:pt x="83507" y="486735"/>
                  </a:lnTo>
                  <a:lnTo>
                    <a:pt x="116728" y="515232"/>
                  </a:lnTo>
                  <a:lnTo>
                    <a:pt x="154087" y="538419"/>
                  </a:lnTo>
                  <a:lnTo>
                    <a:pt x="194995" y="555707"/>
                  </a:lnTo>
                  <a:lnTo>
                    <a:pt x="238867" y="566511"/>
                  </a:lnTo>
                  <a:lnTo>
                    <a:pt x="285114" y="570242"/>
                  </a:lnTo>
                  <a:close/>
                </a:path>
              </a:pathLst>
            </a:custGeom>
            <a:ln w="12573">
              <a:solidFill>
                <a:srgbClr val="4C4D4F"/>
              </a:solidFill>
            </a:ln>
          </p:spPr>
          <p:txBody>
            <a:bodyPr wrap="square" lIns="0" tIns="0" rIns="0" bIns="0" rtlCol="0"/>
            <a:lstStyle/>
            <a:p>
              <a:endParaRPr/>
            </a:p>
          </p:txBody>
        </p:sp>
      </p:grpSp>
      <p:grpSp>
        <p:nvGrpSpPr>
          <p:cNvPr id="64" name="object 64">
            <a:extLst>
              <a:ext uri="{FF2B5EF4-FFF2-40B4-BE49-F238E27FC236}">
                <a16:creationId xmlns:a16="http://schemas.microsoft.com/office/drawing/2014/main" id="{64BFD07D-B674-2E9E-249A-3205CE894E84}"/>
              </a:ext>
            </a:extLst>
          </p:cNvPr>
          <p:cNvGrpSpPr/>
          <p:nvPr/>
        </p:nvGrpSpPr>
        <p:grpSpPr>
          <a:xfrm>
            <a:off x="5439426" y="2698572"/>
            <a:ext cx="582930" cy="582930"/>
            <a:chOff x="4664871" y="3085848"/>
            <a:chExt cx="582930" cy="582930"/>
          </a:xfrm>
        </p:grpSpPr>
        <p:pic>
          <p:nvPicPr>
            <p:cNvPr id="65" name="object 65">
              <a:extLst>
                <a:ext uri="{FF2B5EF4-FFF2-40B4-BE49-F238E27FC236}">
                  <a16:creationId xmlns:a16="http://schemas.microsoft.com/office/drawing/2014/main" id="{57573D04-591F-546C-5C32-1A76E4F335E6}"/>
                </a:ext>
              </a:extLst>
            </p:cNvPr>
            <p:cNvPicPr/>
            <p:nvPr/>
          </p:nvPicPr>
          <p:blipFill>
            <a:blip r:embed="rId12" cstate="print"/>
            <a:stretch>
              <a:fillRect/>
            </a:stretch>
          </p:blipFill>
          <p:spPr>
            <a:xfrm>
              <a:off x="4671152" y="3092145"/>
              <a:ext cx="570242" cy="570230"/>
            </a:xfrm>
            <a:prstGeom prst="rect">
              <a:avLst/>
            </a:prstGeom>
          </p:spPr>
        </p:pic>
        <p:sp>
          <p:nvSpPr>
            <p:cNvPr id="66" name="object 66">
              <a:extLst>
                <a:ext uri="{FF2B5EF4-FFF2-40B4-BE49-F238E27FC236}">
                  <a16:creationId xmlns:a16="http://schemas.microsoft.com/office/drawing/2014/main" id="{780F8456-44B2-7099-CD76-53A6F7B314C3}"/>
                </a:ext>
              </a:extLst>
            </p:cNvPr>
            <p:cNvSpPr/>
            <p:nvPr/>
          </p:nvSpPr>
          <p:spPr>
            <a:xfrm>
              <a:off x="4671157" y="3092134"/>
              <a:ext cx="570230" cy="570865"/>
            </a:xfrm>
            <a:custGeom>
              <a:avLst/>
              <a:gdLst/>
              <a:ahLst/>
              <a:cxnLst/>
              <a:rect l="l" t="t" r="r" b="b"/>
              <a:pathLst>
                <a:path w="570229" h="570864">
                  <a:moveTo>
                    <a:pt x="285114" y="570242"/>
                  </a:moveTo>
                  <a:lnTo>
                    <a:pt x="331362" y="566511"/>
                  </a:lnTo>
                  <a:lnTo>
                    <a:pt x="375234" y="555707"/>
                  </a:lnTo>
                  <a:lnTo>
                    <a:pt x="416142" y="538419"/>
                  </a:lnTo>
                  <a:lnTo>
                    <a:pt x="453501" y="515232"/>
                  </a:lnTo>
                  <a:lnTo>
                    <a:pt x="486722" y="486735"/>
                  </a:lnTo>
                  <a:lnTo>
                    <a:pt x="515220" y="453514"/>
                  </a:lnTo>
                  <a:lnTo>
                    <a:pt x="538406" y="416155"/>
                  </a:lnTo>
                  <a:lnTo>
                    <a:pt x="555694" y="375247"/>
                  </a:lnTo>
                  <a:lnTo>
                    <a:pt x="566498" y="331375"/>
                  </a:lnTo>
                  <a:lnTo>
                    <a:pt x="570229" y="285127"/>
                  </a:lnTo>
                  <a:lnTo>
                    <a:pt x="566498" y="238879"/>
                  </a:lnTo>
                  <a:lnTo>
                    <a:pt x="555694" y="195006"/>
                  </a:lnTo>
                  <a:lnTo>
                    <a:pt x="538406" y="154097"/>
                  </a:lnTo>
                  <a:lnTo>
                    <a:pt x="515220" y="116736"/>
                  </a:lnTo>
                  <a:lnTo>
                    <a:pt x="486722" y="83513"/>
                  </a:lnTo>
                  <a:lnTo>
                    <a:pt x="453501" y="55014"/>
                  </a:lnTo>
                  <a:lnTo>
                    <a:pt x="416142" y="31826"/>
                  </a:lnTo>
                  <a:lnTo>
                    <a:pt x="375234" y="14536"/>
                  </a:lnTo>
                  <a:lnTo>
                    <a:pt x="331362" y="3731"/>
                  </a:lnTo>
                  <a:lnTo>
                    <a:pt x="285114" y="0"/>
                  </a:lnTo>
                  <a:lnTo>
                    <a:pt x="238867" y="3731"/>
                  </a:lnTo>
                  <a:lnTo>
                    <a:pt x="194995" y="14536"/>
                  </a:lnTo>
                  <a:lnTo>
                    <a:pt x="154087" y="31826"/>
                  </a:lnTo>
                  <a:lnTo>
                    <a:pt x="116728" y="55014"/>
                  </a:lnTo>
                  <a:lnTo>
                    <a:pt x="83507" y="83513"/>
                  </a:lnTo>
                  <a:lnTo>
                    <a:pt x="55009" y="116736"/>
                  </a:lnTo>
                  <a:lnTo>
                    <a:pt x="31823" y="154097"/>
                  </a:lnTo>
                  <a:lnTo>
                    <a:pt x="14535" y="195006"/>
                  </a:lnTo>
                  <a:lnTo>
                    <a:pt x="3731" y="238879"/>
                  </a:lnTo>
                  <a:lnTo>
                    <a:pt x="0" y="285127"/>
                  </a:lnTo>
                  <a:lnTo>
                    <a:pt x="3731" y="331375"/>
                  </a:lnTo>
                  <a:lnTo>
                    <a:pt x="14535" y="375247"/>
                  </a:lnTo>
                  <a:lnTo>
                    <a:pt x="31823" y="416155"/>
                  </a:lnTo>
                  <a:lnTo>
                    <a:pt x="55009" y="453514"/>
                  </a:lnTo>
                  <a:lnTo>
                    <a:pt x="83507" y="486735"/>
                  </a:lnTo>
                  <a:lnTo>
                    <a:pt x="116728" y="515232"/>
                  </a:lnTo>
                  <a:lnTo>
                    <a:pt x="154087" y="538419"/>
                  </a:lnTo>
                  <a:lnTo>
                    <a:pt x="194995" y="555707"/>
                  </a:lnTo>
                  <a:lnTo>
                    <a:pt x="238867" y="566511"/>
                  </a:lnTo>
                  <a:lnTo>
                    <a:pt x="285114" y="570242"/>
                  </a:lnTo>
                  <a:close/>
                </a:path>
              </a:pathLst>
            </a:custGeom>
            <a:ln w="12573">
              <a:solidFill>
                <a:srgbClr val="4C4D4F"/>
              </a:solidFill>
            </a:ln>
          </p:spPr>
          <p:txBody>
            <a:bodyPr wrap="square" lIns="0" tIns="0" rIns="0" bIns="0" rtlCol="0"/>
            <a:lstStyle/>
            <a:p>
              <a:endParaRPr/>
            </a:p>
          </p:txBody>
        </p:sp>
      </p:grpSp>
      <p:grpSp>
        <p:nvGrpSpPr>
          <p:cNvPr id="67" name="object 67">
            <a:extLst>
              <a:ext uri="{FF2B5EF4-FFF2-40B4-BE49-F238E27FC236}">
                <a16:creationId xmlns:a16="http://schemas.microsoft.com/office/drawing/2014/main" id="{F8772DD8-5DA5-BAD8-5632-301EF618CB32}"/>
              </a:ext>
            </a:extLst>
          </p:cNvPr>
          <p:cNvGrpSpPr/>
          <p:nvPr/>
        </p:nvGrpSpPr>
        <p:grpSpPr>
          <a:xfrm>
            <a:off x="6743844" y="2698572"/>
            <a:ext cx="582930" cy="582930"/>
            <a:chOff x="5969289" y="3085848"/>
            <a:chExt cx="582930" cy="582930"/>
          </a:xfrm>
        </p:grpSpPr>
        <p:pic>
          <p:nvPicPr>
            <p:cNvPr id="68" name="object 68">
              <a:extLst>
                <a:ext uri="{FF2B5EF4-FFF2-40B4-BE49-F238E27FC236}">
                  <a16:creationId xmlns:a16="http://schemas.microsoft.com/office/drawing/2014/main" id="{5DE93790-D923-3551-E145-41A5C3A1A8E0}"/>
                </a:ext>
              </a:extLst>
            </p:cNvPr>
            <p:cNvPicPr/>
            <p:nvPr/>
          </p:nvPicPr>
          <p:blipFill>
            <a:blip r:embed="rId13" cstate="print"/>
            <a:stretch>
              <a:fillRect/>
            </a:stretch>
          </p:blipFill>
          <p:spPr>
            <a:xfrm>
              <a:off x="5975569" y="3092145"/>
              <a:ext cx="570230" cy="570230"/>
            </a:xfrm>
            <a:prstGeom prst="rect">
              <a:avLst/>
            </a:prstGeom>
          </p:spPr>
        </p:pic>
        <p:sp>
          <p:nvSpPr>
            <p:cNvPr id="69" name="object 69">
              <a:extLst>
                <a:ext uri="{FF2B5EF4-FFF2-40B4-BE49-F238E27FC236}">
                  <a16:creationId xmlns:a16="http://schemas.microsoft.com/office/drawing/2014/main" id="{2A8DEB21-FCA8-11C0-6F60-07522E3F8431}"/>
                </a:ext>
              </a:extLst>
            </p:cNvPr>
            <p:cNvSpPr/>
            <p:nvPr/>
          </p:nvSpPr>
          <p:spPr>
            <a:xfrm>
              <a:off x="5975576" y="3092134"/>
              <a:ext cx="570230" cy="570865"/>
            </a:xfrm>
            <a:custGeom>
              <a:avLst/>
              <a:gdLst/>
              <a:ahLst/>
              <a:cxnLst/>
              <a:rect l="l" t="t" r="r" b="b"/>
              <a:pathLst>
                <a:path w="570229" h="570864">
                  <a:moveTo>
                    <a:pt x="285114" y="570242"/>
                  </a:moveTo>
                  <a:lnTo>
                    <a:pt x="331362" y="566511"/>
                  </a:lnTo>
                  <a:lnTo>
                    <a:pt x="375234" y="555707"/>
                  </a:lnTo>
                  <a:lnTo>
                    <a:pt x="416142" y="538419"/>
                  </a:lnTo>
                  <a:lnTo>
                    <a:pt x="453501" y="515232"/>
                  </a:lnTo>
                  <a:lnTo>
                    <a:pt x="486722" y="486735"/>
                  </a:lnTo>
                  <a:lnTo>
                    <a:pt x="515220" y="453514"/>
                  </a:lnTo>
                  <a:lnTo>
                    <a:pt x="538406" y="416155"/>
                  </a:lnTo>
                  <a:lnTo>
                    <a:pt x="555694" y="375247"/>
                  </a:lnTo>
                  <a:lnTo>
                    <a:pt x="566498" y="331375"/>
                  </a:lnTo>
                  <a:lnTo>
                    <a:pt x="570229" y="285127"/>
                  </a:lnTo>
                  <a:lnTo>
                    <a:pt x="566498" y="238879"/>
                  </a:lnTo>
                  <a:lnTo>
                    <a:pt x="555694" y="195006"/>
                  </a:lnTo>
                  <a:lnTo>
                    <a:pt x="538406" y="154097"/>
                  </a:lnTo>
                  <a:lnTo>
                    <a:pt x="515220" y="116736"/>
                  </a:lnTo>
                  <a:lnTo>
                    <a:pt x="486722" y="83513"/>
                  </a:lnTo>
                  <a:lnTo>
                    <a:pt x="453501" y="55014"/>
                  </a:lnTo>
                  <a:lnTo>
                    <a:pt x="416142" y="31826"/>
                  </a:lnTo>
                  <a:lnTo>
                    <a:pt x="375234" y="14536"/>
                  </a:lnTo>
                  <a:lnTo>
                    <a:pt x="331362" y="3731"/>
                  </a:lnTo>
                  <a:lnTo>
                    <a:pt x="285114" y="0"/>
                  </a:lnTo>
                  <a:lnTo>
                    <a:pt x="238867" y="3731"/>
                  </a:lnTo>
                  <a:lnTo>
                    <a:pt x="194995" y="14536"/>
                  </a:lnTo>
                  <a:lnTo>
                    <a:pt x="154087" y="31826"/>
                  </a:lnTo>
                  <a:lnTo>
                    <a:pt x="116728" y="55014"/>
                  </a:lnTo>
                  <a:lnTo>
                    <a:pt x="83507" y="83513"/>
                  </a:lnTo>
                  <a:lnTo>
                    <a:pt x="55009" y="116736"/>
                  </a:lnTo>
                  <a:lnTo>
                    <a:pt x="31823" y="154097"/>
                  </a:lnTo>
                  <a:lnTo>
                    <a:pt x="14535" y="195006"/>
                  </a:lnTo>
                  <a:lnTo>
                    <a:pt x="3731" y="238879"/>
                  </a:lnTo>
                  <a:lnTo>
                    <a:pt x="0" y="285127"/>
                  </a:lnTo>
                  <a:lnTo>
                    <a:pt x="3731" y="331375"/>
                  </a:lnTo>
                  <a:lnTo>
                    <a:pt x="14535" y="375247"/>
                  </a:lnTo>
                  <a:lnTo>
                    <a:pt x="31823" y="416155"/>
                  </a:lnTo>
                  <a:lnTo>
                    <a:pt x="55009" y="453514"/>
                  </a:lnTo>
                  <a:lnTo>
                    <a:pt x="83507" y="486735"/>
                  </a:lnTo>
                  <a:lnTo>
                    <a:pt x="116728" y="515232"/>
                  </a:lnTo>
                  <a:lnTo>
                    <a:pt x="154087" y="538419"/>
                  </a:lnTo>
                  <a:lnTo>
                    <a:pt x="194995" y="555707"/>
                  </a:lnTo>
                  <a:lnTo>
                    <a:pt x="238867" y="566511"/>
                  </a:lnTo>
                  <a:lnTo>
                    <a:pt x="285114" y="570242"/>
                  </a:lnTo>
                  <a:close/>
                </a:path>
              </a:pathLst>
            </a:custGeom>
            <a:ln w="12573">
              <a:solidFill>
                <a:srgbClr val="4C4D4F"/>
              </a:solidFill>
            </a:ln>
          </p:spPr>
          <p:txBody>
            <a:bodyPr wrap="square" lIns="0" tIns="0" rIns="0" bIns="0" rtlCol="0"/>
            <a:lstStyle/>
            <a:p>
              <a:endParaRPr/>
            </a:p>
          </p:txBody>
        </p:sp>
      </p:grpSp>
      <p:grpSp>
        <p:nvGrpSpPr>
          <p:cNvPr id="70" name="object 70">
            <a:extLst>
              <a:ext uri="{FF2B5EF4-FFF2-40B4-BE49-F238E27FC236}">
                <a16:creationId xmlns:a16="http://schemas.microsoft.com/office/drawing/2014/main" id="{C1627B3C-5B44-5945-7864-6837B180DFB9}"/>
              </a:ext>
            </a:extLst>
          </p:cNvPr>
          <p:cNvGrpSpPr/>
          <p:nvPr/>
        </p:nvGrpSpPr>
        <p:grpSpPr>
          <a:xfrm>
            <a:off x="8048263" y="2698572"/>
            <a:ext cx="582930" cy="582930"/>
            <a:chOff x="7273708" y="3085848"/>
            <a:chExt cx="582930" cy="582930"/>
          </a:xfrm>
        </p:grpSpPr>
        <p:pic>
          <p:nvPicPr>
            <p:cNvPr id="71" name="object 71">
              <a:extLst>
                <a:ext uri="{FF2B5EF4-FFF2-40B4-BE49-F238E27FC236}">
                  <a16:creationId xmlns:a16="http://schemas.microsoft.com/office/drawing/2014/main" id="{9E8F04A3-4D16-CEEF-A2B7-49032329D64C}"/>
                </a:ext>
              </a:extLst>
            </p:cNvPr>
            <p:cNvPicPr/>
            <p:nvPr/>
          </p:nvPicPr>
          <p:blipFill>
            <a:blip r:embed="rId14" cstate="print"/>
            <a:stretch>
              <a:fillRect/>
            </a:stretch>
          </p:blipFill>
          <p:spPr>
            <a:xfrm>
              <a:off x="7279986" y="3092145"/>
              <a:ext cx="570242" cy="570230"/>
            </a:xfrm>
            <a:prstGeom prst="rect">
              <a:avLst/>
            </a:prstGeom>
          </p:spPr>
        </p:pic>
        <p:sp>
          <p:nvSpPr>
            <p:cNvPr id="72" name="object 72">
              <a:extLst>
                <a:ext uri="{FF2B5EF4-FFF2-40B4-BE49-F238E27FC236}">
                  <a16:creationId xmlns:a16="http://schemas.microsoft.com/office/drawing/2014/main" id="{7AC0008D-1AEB-8579-C435-30CB6BD05B9C}"/>
                </a:ext>
              </a:extLst>
            </p:cNvPr>
            <p:cNvSpPr/>
            <p:nvPr/>
          </p:nvSpPr>
          <p:spPr>
            <a:xfrm>
              <a:off x="7279995" y="3092134"/>
              <a:ext cx="570230" cy="570865"/>
            </a:xfrm>
            <a:custGeom>
              <a:avLst/>
              <a:gdLst/>
              <a:ahLst/>
              <a:cxnLst/>
              <a:rect l="l" t="t" r="r" b="b"/>
              <a:pathLst>
                <a:path w="570229" h="570864">
                  <a:moveTo>
                    <a:pt x="285115" y="570242"/>
                  </a:moveTo>
                  <a:lnTo>
                    <a:pt x="331362" y="566511"/>
                  </a:lnTo>
                  <a:lnTo>
                    <a:pt x="375234" y="555707"/>
                  </a:lnTo>
                  <a:lnTo>
                    <a:pt x="416142" y="538419"/>
                  </a:lnTo>
                  <a:lnTo>
                    <a:pt x="453501" y="515232"/>
                  </a:lnTo>
                  <a:lnTo>
                    <a:pt x="486722" y="486735"/>
                  </a:lnTo>
                  <a:lnTo>
                    <a:pt x="515220" y="453514"/>
                  </a:lnTo>
                  <a:lnTo>
                    <a:pt x="538406" y="416155"/>
                  </a:lnTo>
                  <a:lnTo>
                    <a:pt x="555694" y="375247"/>
                  </a:lnTo>
                  <a:lnTo>
                    <a:pt x="566498" y="331375"/>
                  </a:lnTo>
                  <a:lnTo>
                    <a:pt x="570230" y="285127"/>
                  </a:lnTo>
                  <a:lnTo>
                    <a:pt x="566498" y="238879"/>
                  </a:lnTo>
                  <a:lnTo>
                    <a:pt x="555694" y="195006"/>
                  </a:lnTo>
                  <a:lnTo>
                    <a:pt x="538406" y="154097"/>
                  </a:lnTo>
                  <a:lnTo>
                    <a:pt x="515220" y="116736"/>
                  </a:lnTo>
                  <a:lnTo>
                    <a:pt x="486722" y="83513"/>
                  </a:lnTo>
                  <a:lnTo>
                    <a:pt x="453501" y="55014"/>
                  </a:lnTo>
                  <a:lnTo>
                    <a:pt x="416142" y="31826"/>
                  </a:lnTo>
                  <a:lnTo>
                    <a:pt x="375234" y="14536"/>
                  </a:lnTo>
                  <a:lnTo>
                    <a:pt x="331362" y="3731"/>
                  </a:lnTo>
                  <a:lnTo>
                    <a:pt x="285115" y="0"/>
                  </a:lnTo>
                  <a:lnTo>
                    <a:pt x="238867" y="3731"/>
                  </a:lnTo>
                  <a:lnTo>
                    <a:pt x="194995" y="14536"/>
                  </a:lnTo>
                  <a:lnTo>
                    <a:pt x="154087" y="31826"/>
                  </a:lnTo>
                  <a:lnTo>
                    <a:pt x="116728" y="55014"/>
                  </a:lnTo>
                  <a:lnTo>
                    <a:pt x="83507" y="83513"/>
                  </a:lnTo>
                  <a:lnTo>
                    <a:pt x="55009" y="116736"/>
                  </a:lnTo>
                  <a:lnTo>
                    <a:pt x="31823" y="154097"/>
                  </a:lnTo>
                  <a:lnTo>
                    <a:pt x="14535" y="195006"/>
                  </a:lnTo>
                  <a:lnTo>
                    <a:pt x="3731" y="238879"/>
                  </a:lnTo>
                  <a:lnTo>
                    <a:pt x="0" y="285127"/>
                  </a:lnTo>
                  <a:lnTo>
                    <a:pt x="3731" y="331375"/>
                  </a:lnTo>
                  <a:lnTo>
                    <a:pt x="14535" y="375247"/>
                  </a:lnTo>
                  <a:lnTo>
                    <a:pt x="31823" y="416155"/>
                  </a:lnTo>
                  <a:lnTo>
                    <a:pt x="55009" y="453514"/>
                  </a:lnTo>
                  <a:lnTo>
                    <a:pt x="83507" y="486735"/>
                  </a:lnTo>
                  <a:lnTo>
                    <a:pt x="116728" y="515232"/>
                  </a:lnTo>
                  <a:lnTo>
                    <a:pt x="154087" y="538419"/>
                  </a:lnTo>
                  <a:lnTo>
                    <a:pt x="194995" y="555707"/>
                  </a:lnTo>
                  <a:lnTo>
                    <a:pt x="238867" y="566511"/>
                  </a:lnTo>
                  <a:lnTo>
                    <a:pt x="285115" y="570242"/>
                  </a:lnTo>
                  <a:close/>
                </a:path>
              </a:pathLst>
            </a:custGeom>
            <a:ln w="12573">
              <a:solidFill>
                <a:srgbClr val="4C4D4F"/>
              </a:solidFill>
            </a:ln>
          </p:spPr>
          <p:txBody>
            <a:bodyPr wrap="square" lIns="0" tIns="0" rIns="0" bIns="0" rtlCol="0"/>
            <a:lstStyle/>
            <a:p>
              <a:endParaRPr/>
            </a:p>
          </p:txBody>
        </p:sp>
      </p:grpSp>
      <p:grpSp>
        <p:nvGrpSpPr>
          <p:cNvPr id="73" name="object 73">
            <a:extLst>
              <a:ext uri="{FF2B5EF4-FFF2-40B4-BE49-F238E27FC236}">
                <a16:creationId xmlns:a16="http://schemas.microsoft.com/office/drawing/2014/main" id="{589D5EED-7F14-3F83-465B-ECFC22A1DD4E}"/>
              </a:ext>
            </a:extLst>
          </p:cNvPr>
          <p:cNvGrpSpPr/>
          <p:nvPr/>
        </p:nvGrpSpPr>
        <p:grpSpPr>
          <a:xfrm>
            <a:off x="9352682" y="2698572"/>
            <a:ext cx="582930" cy="582930"/>
            <a:chOff x="8578127" y="3085848"/>
            <a:chExt cx="582930" cy="582930"/>
          </a:xfrm>
        </p:grpSpPr>
        <p:pic>
          <p:nvPicPr>
            <p:cNvPr id="74" name="object 74">
              <a:extLst>
                <a:ext uri="{FF2B5EF4-FFF2-40B4-BE49-F238E27FC236}">
                  <a16:creationId xmlns:a16="http://schemas.microsoft.com/office/drawing/2014/main" id="{268E9DB2-FBD0-7CC4-ECEA-01838063D340}"/>
                </a:ext>
              </a:extLst>
            </p:cNvPr>
            <p:cNvPicPr/>
            <p:nvPr/>
          </p:nvPicPr>
          <p:blipFill>
            <a:blip r:embed="rId15" cstate="print"/>
            <a:stretch>
              <a:fillRect/>
            </a:stretch>
          </p:blipFill>
          <p:spPr>
            <a:xfrm>
              <a:off x="8584403" y="3092145"/>
              <a:ext cx="570242" cy="570230"/>
            </a:xfrm>
            <a:prstGeom prst="rect">
              <a:avLst/>
            </a:prstGeom>
          </p:spPr>
        </p:pic>
        <p:sp>
          <p:nvSpPr>
            <p:cNvPr id="75" name="object 75">
              <a:extLst>
                <a:ext uri="{FF2B5EF4-FFF2-40B4-BE49-F238E27FC236}">
                  <a16:creationId xmlns:a16="http://schemas.microsoft.com/office/drawing/2014/main" id="{1F0D37F6-4E18-1F2A-365E-A0DBEA008671}"/>
                </a:ext>
              </a:extLst>
            </p:cNvPr>
            <p:cNvSpPr/>
            <p:nvPr/>
          </p:nvSpPr>
          <p:spPr>
            <a:xfrm>
              <a:off x="8584414" y="3092134"/>
              <a:ext cx="570230" cy="570865"/>
            </a:xfrm>
            <a:custGeom>
              <a:avLst/>
              <a:gdLst/>
              <a:ahLst/>
              <a:cxnLst/>
              <a:rect l="l" t="t" r="r" b="b"/>
              <a:pathLst>
                <a:path w="570229" h="570864">
                  <a:moveTo>
                    <a:pt x="285115" y="570242"/>
                  </a:moveTo>
                  <a:lnTo>
                    <a:pt x="331362" y="566511"/>
                  </a:lnTo>
                  <a:lnTo>
                    <a:pt x="375234" y="555707"/>
                  </a:lnTo>
                  <a:lnTo>
                    <a:pt x="416142" y="538419"/>
                  </a:lnTo>
                  <a:lnTo>
                    <a:pt x="453501" y="515232"/>
                  </a:lnTo>
                  <a:lnTo>
                    <a:pt x="486722" y="486735"/>
                  </a:lnTo>
                  <a:lnTo>
                    <a:pt x="515220" y="453514"/>
                  </a:lnTo>
                  <a:lnTo>
                    <a:pt x="538406" y="416155"/>
                  </a:lnTo>
                  <a:lnTo>
                    <a:pt x="555694" y="375247"/>
                  </a:lnTo>
                  <a:lnTo>
                    <a:pt x="566498" y="331375"/>
                  </a:lnTo>
                  <a:lnTo>
                    <a:pt x="570230" y="285127"/>
                  </a:lnTo>
                  <a:lnTo>
                    <a:pt x="566498" y="238879"/>
                  </a:lnTo>
                  <a:lnTo>
                    <a:pt x="555694" y="195006"/>
                  </a:lnTo>
                  <a:lnTo>
                    <a:pt x="538406" y="154097"/>
                  </a:lnTo>
                  <a:lnTo>
                    <a:pt x="515220" y="116736"/>
                  </a:lnTo>
                  <a:lnTo>
                    <a:pt x="486722" y="83513"/>
                  </a:lnTo>
                  <a:lnTo>
                    <a:pt x="453501" y="55014"/>
                  </a:lnTo>
                  <a:lnTo>
                    <a:pt x="416142" y="31826"/>
                  </a:lnTo>
                  <a:lnTo>
                    <a:pt x="375234" y="14536"/>
                  </a:lnTo>
                  <a:lnTo>
                    <a:pt x="331362" y="3731"/>
                  </a:lnTo>
                  <a:lnTo>
                    <a:pt x="285115" y="0"/>
                  </a:lnTo>
                  <a:lnTo>
                    <a:pt x="238867" y="3731"/>
                  </a:lnTo>
                  <a:lnTo>
                    <a:pt x="194995" y="14536"/>
                  </a:lnTo>
                  <a:lnTo>
                    <a:pt x="154087" y="31826"/>
                  </a:lnTo>
                  <a:lnTo>
                    <a:pt x="116728" y="55014"/>
                  </a:lnTo>
                  <a:lnTo>
                    <a:pt x="83507" y="83513"/>
                  </a:lnTo>
                  <a:lnTo>
                    <a:pt x="55009" y="116736"/>
                  </a:lnTo>
                  <a:lnTo>
                    <a:pt x="31823" y="154097"/>
                  </a:lnTo>
                  <a:lnTo>
                    <a:pt x="14535" y="195006"/>
                  </a:lnTo>
                  <a:lnTo>
                    <a:pt x="3731" y="238879"/>
                  </a:lnTo>
                  <a:lnTo>
                    <a:pt x="0" y="285127"/>
                  </a:lnTo>
                  <a:lnTo>
                    <a:pt x="3731" y="331375"/>
                  </a:lnTo>
                  <a:lnTo>
                    <a:pt x="14535" y="375247"/>
                  </a:lnTo>
                  <a:lnTo>
                    <a:pt x="31823" y="416155"/>
                  </a:lnTo>
                  <a:lnTo>
                    <a:pt x="55009" y="453514"/>
                  </a:lnTo>
                  <a:lnTo>
                    <a:pt x="83507" y="486735"/>
                  </a:lnTo>
                  <a:lnTo>
                    <a:pt x="116728" y="515232"/>
                  </a:lnTo>
                  <a:lnTo>
                    <a:pt x="154087" y="538419"/>
                  </a:lnTo>
                  <a:lnTo>
                    <a:pt x="194995" y="555707"/>
                  </a:lnTo>
                  <a:lnTo>
                    <a:pt x="238867" y="566511"/>
                  </a:lnTo>
                  <a:lnTo>
                    <a:pt x="285115" y="570242"/>
                  </a:lnTo>
                  <a:close/>
                </a:path>
              </a:pathLst>
            </a:custGeom>
            <a:ln w="12573">
              <a:solidFill>
                <a:srgbClr val="4C4D4F"/>
              </a:solidFill>
            </a:ln>
          </p:spPr>
          <p:txBody>
            <a:bodyPr wrap="square" lIns="0" tIns="0" rIns="0" bIns="0" rtlCol="0"/>
            <a:lstStyle/>
            <a:p>
              <a:endParaRPr/>
            </a:p>
          </p:txBody>
        </p:sp>
      </p:grpSp>
      <p:sp>
        <p:nvSpPr>
          <p:cNvPr id="76" name="object 76">
            <a:extLst>
              <a:ext uri="{FF2B5EF4-FFF2-40B4-BE49-F238E27FC236}">
                <a16:creationId xmlns:a16="http://schemas.microsoft.com/office/drawing/2014/main" id="{FFD9DC07-2217-7ACD-EC33-FE14A5375902}"/>
              </a:ext>
            </a:extLst>
          </p:cNvPr>
          <p:cNvSpPr txBox="1"/>
          <p:nvPr/>
        </p:nvSpPr>
        <p:spPr>
          <a:xfrm>
            <a:off x="3948861" y="2027254"/>
            <a:ext cx="955040" cy="436880"/>
          </a:xfrm>
          <a:prstGeom prst="rect">
            <a:avLst/>
          </a:prstGeom>
        </p:spPr>
        <p:txBody>
          <a:bodyPr vert="horz" wrap="square" lIns="0" tIns="12700" rIns="0" bIns="0" rtlCol="0">
            <a:spAutoFit/>
          </a:bodyPr>
          <a:lstStyle/>
          <a:p>
            <a:pPr marL="247015">
              <a:lnSpc>
                <a:spcPct val="100000"/>
              </a:lnSpc>
              <a:spcBef>
                <a:spcPts val="100"/>
              </a:spcBef>
            </a:pPr>
            <a:r>
              <a:rPr sz="900" spc="-10" dirty="0">
                <a:solidFill>
                  <a:srgbClr val="4C4D4F"/>
                </a:solidFill>
                <a:latin typeface="Swis721 BT"/>
                <a:cs typeface="Swis721 BT"/>
              </a:rPr>
              <a:t>RAL9003</a:t>
            </a:r>
            <a:endParaRPr sz="900">
              <a:latin typeface="Swis721 BT"/>
              <a:cs typeface="Swis721 BT"/>
            </a:endParaRPr>
          </a:p>
          <a:p>
            <a:pPr marL="12700" marR="5080" indent="320675">
              <a:lnSpc>
                <a:spcPct val="100000"/>
              </a:lnSpc>
            </a:pPr>
            <a:r>
              <a:rPr sz="900" spc="-10" dirty="0">
                <a:solidFill>
                  <a:srgbClr val="4C4D4F"/>
                </a:solidFill>
                <a:latin typeface="Swis721 BT"/>
                <a:cs typeface="Swis721 BT"/>
              </a:rPr>
              <a:t>White (Standard</a:t>
            </a:r>
            <a:r>
              <a:rPr sz="900" spc="5" dirty="0">
                <a:solidFill>
                  <a:srgbClr val="4C4D4F"/>
                </a:solidFill>
                <a:latin typeface="Swis721 BT"/>
                <a:cs typeface="Swis721 BT"/>
              </a:rPr>
              <a:t> </a:t>
            </a:r>
            <a:r>
              <a:rPr sz="900" spc="-10" dirty="0">
                <a:solidFill>
                  <a:srgbClr val="4C4D4F"/>
                </a:solidFill>
                <a:latin typeface="Swis721 BT"/>
                <a:cs typeface="Swis721 BT"/>
              </a:rPr>
              <a:t>interior)</a:t>
            </a:r>
            <a:endParaRPr sz="900">
              <a:latin typeface="Swis721 BT"/>
              <a:cs typeface="Swis721 BT"/>
            </a:endParaRPr>
          </a:p>
        </p:txBody>
      </p:sp>
      <p:sp>
        <p:nvSpPr>
          <p:cNvPr id="77" name="object 77">
            <a:extLst>
              <a:ext uri="{FF2B5EF4-FFF2-40B4-BE49-F238E27FC236}">
                <a16:creationId xmlns:a16="http://schemas.microsoft.com/office/drawing/2014/main" id="{5BF57FE7-55CE-F288-9645-186026B7ED8F}"/>
              </a:ext>
            </a:extLst>
          </p:cNvPr>
          <p:cNvSpPr txBox="1"/>
          <p:nvPr/>
        </p:nvSpPr>
        <p:spPr>
          <a:xfrm>
            <a:off x="5435447" y="2027254"/>
            <a:ext cx="591185" cy="299720"/>
          </a:xfrm>
          <a:prstGeom prst="rect">
            <a:avLst/>
          </a:prstGeom>
        </p:spPr>
        <p:txBody>
          <a:bodyPr vert="horz" wrap="square" lIns="0" tIns="12700" rIns="0" bIns="0" rtlCol="0">
            <a:spAutoFit/>
          </a:bodyPr>
          <a:lstStyle/>
          <a:p>
            <a:pPr marL="64769">
              <a:lnSpc>
                <a:spcPct val="100000"/>
              </a:lnSpc>
              <a:spcBef>
                <a:spcPts val="100"/>
              </a:spcBef>
            </a:pPr>
            <a:r>
              <a:rPr sz="900" spc="-10" dirty="0">
                <a:solidFill>
                  <a:srgbClr val="4C4D4F"/>
                </a:solidFill>
                <a:latin typeface="Swis721 BT"/>
                <a:cs typeface="Swis721 BT"/>
              </a:rPr>
              <a:t>RAL9002</a:t>
            </a:r>
            <a:endParaRPr sz="900">
              <a:latin typeface="Swis721 BT"/>
              <a:cs typeface="Swis721 BT"/>
            </a:endParaRPr>
          </a:p>
          <a:p>
            <a:pPr marL="12700">
              <a:lnSpc>
                <a:spcPct val="100000"/>
              </a:lnSpc>
            </a:pPr>
            <a:r>
              <a:rPr sz="900" dirty="0">
                <a:solidFill>
                  <a:srgbClr val="4C4D4F"/>
                </a:solidFill>
                <a:latin typeface="Swis721 BT"/>
                <a:cs typeface="Swis721 BT"/>
              </a:rPr>
              <a:t>Grey </a:t>
            </a:r>
            <a:r>
              <a:rPr sz="900" spc="-10" dirty="0">
                <a:solidFill>
                  <a:srgbClr val="4C4D4F"/>
                </a:solidFill>
                <a:latin typeface="Swis721 BT"/>
                <a:cs typeface="Swis721 BT"/>
              </a:rPr>
              <a:t>White</a:t>
            </a:r>
            <a:endParaRPr sz="900">
              <a:latin typeface="Swis721 BT"/>
              <a:cs typeface="Swis721 BT"/>
            </a:endParaRPr>
          </a:p>
        </p:txBody>
      </p:sp>
      <p:sp>
        <p:nvSpPr>
          <p:cNvPr id="78" name="object 78">
            <a:extLst>
              <a:ext uri="{FF2B5EF4-FFF2-40B4-BE49-F238E27FC236}">
                <a16:creationId xmlns:a16="http://schemas.microsoft.com/office/drawing/2014/main" id="{6A8A7BFF-6CB0-B9D9-8C4E-452EAB76B291}"/>
              </a:ext>
            </a:extLst>
          </p:cNvPr>
          <p:cNvSpPr txBox="1"/>
          <p:nvPr/>
        </p:nvSpPr>
        <p:spPr>
          <a:xfrm>
            <a:off x="6758171" y="2027254"/>
            <a:ext cx="554990" cy="299720"/>
          </a:xfrm>
          <a:prstGeom prst="rect">
            <a:avLst/>
          </a:prstGeom>
        </p:spPr>
        <p:txBody>
          <a:bodyPr vert="horz" wrap="square" lIns="0" tIns="12700" rIns="0" bIns="0" rtlCol="0">
            <a:spAutoFit/>
          </a:bodyPr>
          <a:lstStyle/>
          <a:p>
            <a:pPr marL="46355">
              <a:lnSpc>
                <a:spcPct val="100000"/>
              </a:lnSpc>
              <a:spcBef>
                <a:spcPts val="100"/>
              </a:spcBef>
            </a:pPr>
            <a:r>
              <a:rPr sz="900" spc="-10" dirty="0">
                <a:solidFill>
                  <a:srgbClr val="4C4D4F"/>
                </a:solidFill>
                <a:latin typeface="Swis721 BT"/>
                <a:cs typeface="Swis721 BT"/>
              </a:rPr>
              <a:t>RAL7035</a:t>
            </a:r>
            <a:endParaRPr sz="900">
              <a:latin typeface="Swis721 BT"/>
              <a:cs typeface="Swis721 BT"/>
            </a:endParaRPr>
          </a:p>
          <a:p>
            <a:pPr marL="12700">
              <a:lnSpc>
                <a:spcPct val="100000"/>
              </a:lnSpc>
            </a:pPr>
            <a:r>
              <a:rPr sz="900" dirty="0">
                <a:solidFill>
                  <a:srgbClr val="4C4D4F"/>
                </a:solidFill>
                <a:latin typeface="Swis721 BT"/>
                <a:cs typeface="Swis721 BT"/>
              </a:rPr>
              <a:t>Light</a:t>
            </a:r>
            <a:r>
              <a:rPr sz="900" spc="-20" dirty="0">
                <a:solidFill>
                  <a:srgbClr val="4C4D4F"/>
                </a:solidFill>
                <a:latin typeface="Swis721 BT"/>
                <a:cs typeface="Swis721 BT"/>
              </a:rPr>
              <a:t> Grey</a:t>
            </a:r>
            <a:endParaRPr sz="900">
              <a:latin typeface="Swis721 BT"/>
              <a:cs typeface="Swis721 BT"/>
            </a:endParaRPr>
          </a:p>
        </p:txBody>
      </p:sp>
      <p:sp>
        <p:nvSpPr>
          <p:cNvPr id="79" name="object 79">
            <a:extLst>
              <a:ext uri="{FF2B5EF4-FFF2-40B4-BE49-F238E27FC236}">
                <a16:creationId xmlns:a16="http://schemas.microsoft.com/office/drawing/2014/main" id="{D3CA1AC8-1F45-E595-42E1-F5C1E53737CC}"/>
              </a:ext>
            </a:extLst>
          </p:cNvPr>
          <p:cNvSpPr txBox="1"/>
          <p:nvPr/>
        </p:nvSpPr>
        <p:spPr>
          <a:xfrm>
            <a:off x="8069483" y="2027254"/>
            <a:ext cx="541020" cy="299720"/>
          </a:xfrm>
          <a:prstGeom prst="rect">
            <a:avLst/>
          </a:prstGeom>
        </p:spPr>
        <p:txBody>
          <a:bodyPr vert="horz" wrap="square" lIns="0" tIns="12700" rIns="0" bIns="0" rtlCol="0">
            <a:spAutoFit/>
          </a:bodyPr>
          <a:lstStyle/>
          <a:p>
            <a:pPr marL="39370">
              <a:lnSpc>
                <a:spcPct val="100000"/>
              </a:lnSpc>
              <a:spcBef>
                <a:spcPts val="100"/>
              </a:spcBef>
            </a:pPr>
            <a:r>
              <a:rPr sz="900" spc="-10" dirty="0">
                <a:solidFill>
                  <a:srgbClr val="4C4D4F"/>
                </a:solidFill>
                <a:latin typeface="Swis721 BT"/>
                <a:cs typeface="Swis721 BT"/>
              </a:rPr>
              <a:t>RAL7016</a:t>
            </a:r>
            <a:endParaRPr sz="900">
              <a:latin typeface="Swis721 BT"/>
              <a:cs typeface="Swis721 BT"/>
            </a:endParaRPr>
          </a:p>
          <a:p>
            <a:pPr marL="12700">
              <a:lnSpc>
                <a:spcPct val="100000"/>
              </a:lnSpc>
            </a:pPr>
            <a:r>
              <a:rPr sz="900" spc="-10" dirty="0">
                <a:solidFill>
                  <a:srgbClr val="4C4D4F"/>
                </a:solidFill>
                <a:latin typeface="Swis721 BT"/>
                <a:cs typeface="Swis721 BT"/>
              </a:rPr>
              <a:t>Anthracite</a:t>
            </a:r>
            <a:endParaRPr sz="900">
              <a:latin typeface="Swis721 BT"/>
              <a:cs typeface="Swis721 BT"/>
            </a:endParaRPr>
          </a:p>
        </p:txBody>
      </p:sp>
      <p:sp>
        <p:nvSpPr>
          <p:cNvPr id="80" name="object 80">
            <a:extLst>
              <a:ext uri="{FF2B5EF4-FFF2-40B4-BE49-F238E27FC236}">
                <a16:creationId xmlns:a16="http://schemas.microsoft.com/office/drawing/2014/main" id="{A0C36D7F-48EE-63DF-5D16-A0745144B721}"/>
              </a:ext>
            </a:extLst>
          </p:cNvPr>
          <p:cNvSpPr txBox="1"/>
          <p:nvPr/>
        </p:nvSpPr>
        <p:spPr>
          <a:xfrm>
            <a:off x="9153115" y="2027254"/>
            <a:ext cx="982344" cy="436880"/>
          </a:xfrm>
          <a:prstGeom prst="rect">
            <a:avLst/>
          </a:prstGeom>
        </p:spPr>
        <p:txBody>
          <a:bodyPr vert="horz" wrap="square" lIns="0" tIns="12700" rIns="0" bIns="0" rtlCol="0">
            <a:spAutoFit/>
          </a:bodyPr>
          <a:lstStyle/>
          <a:p>
            <a:pPr marL="260350">
              <a:lnSpc>
                <a:spcPct val="100000"/>
              </a:lnSpc>
              <a:spcBef>
                <a:spcPts val="100"/>
              </a:spcBef>
            </a:pPr>
            <a:r>
              <a:rPr sz="900" spc="-10" dirty="0">
                <a:solidFill>
                  <a:srgbClr val="4C4D4F"/>
                </a:solidFill>
                <a:latin typeface="Swis721 BT"/>
                <a:cs typeface="Swis721 BT"/>
              </a:rPr>
              <a:t>RAL9005</a:t>
            </a:r>
            <a:endParaRPr sz="900">
              <a:latin typeface="Swis721 BT"/>
              <a:cs typeface="Swis721 BT"/>
            </a:endParaRPr>
          </a:p>
          <a:p>
            <a:pPr marL="12700" marR="5080" indent="336550">
              <a:lnSpc>
                <a:spcPct val="100000"/>
              </a:lnSpc>
            </a:pPr>
            <a:r>
              <a:rPr sz="900" spc="-10" dirty="0">
                <a:solidFill>
                  <a:srgbClr val="4C4D4F"/>
                </a:solidFill>
                <a:latin typeface="Swis721 BT"/>
                <a:cs typeface="Swis721 BT"/>
              </a:rPr>
              <a:t>Black (Standard</a:t>
            </a:r>
            <a:r>
              <a:rPr sz="900" spc="5" dirty="0">
                <a:solidFill>
                  <a:srgbClr val="4C4D4F"/>
                </a:solidFill>
                <a:latin typeface="Swis721 BT"/>
                <a:cs typeface="Swis721 BT"/>
              </a:rPr>
              <a:t> </a:t>
            </a:r>
            <a:r>
              <a:rPr sz="900" spc="-10" dirty="0">
                <a:solidFill>
                  <a:srgbClr val="4C4D4F"/>
                </a:solidFill>
                <a:latin typeface="Swis721 BT"/>
                <a:cs typeface="Swis721 BT"/>
              </a:rPr>
              <a:t>exterior)</a:t>
            </a:r>
            <a:endParaRPr sz="900">
              <a:latin typeface="Swis721 BT"/>
              <a:cs typeface="Swis721 BT"/>
            </a:endParaRPr>
          </a:p>
        </p:txBody>
      </p:sp>
      <p:sp>
        <p:nvSpPr>
          <p:cNvPr id="81" name="object 81">
            <a:extLst>
              <a:ext uri="{FF2B5EF4-FFF2-40B4-BE49-F238E27FC236}">
                <a16:creationId xmlns:a16="http://schemas.microsoft.com/office/drawing/2014/main" id="{5090CBCF-EDCA-1C64-51DD-E1B4934B99BE}"/>
              </a:ext>
            </a:extLst>
          </p:cNvPr>
          <p:cNvSpPr txBox="1"/>
          <p:nvPr/>
        </p:nvSpPr>
        <p:spPr>
          <a:xfrm>
            <a:off x="3993371" y="3300339"/>
            <a:ext cx="866140" cy="299720"/>
          </a:xfrm>
          <a:prstGeom prst="rect">
            <a:avLst/>
          </a:prstGeom>
        </p:spPr>
        <p:txBody>
          <a:bodyPr vert="horz" wrap="square" lIns="0" tIns="12700" rIns="0" bIns="0" rtlCol="0">
            <a:spAutoFit/>
          </a:bodyPr>
          <a:lstStyle/>
          <a:p>
            <a:pPr algn="ctr">
              <a:lnSpc>
                <a:spcPct val="100000"/>
              </a:lnSpc>
              <a:spcBef>
                <a:spcPts val="100"/>
              </a:spcBef>
            </a:pPr>
            <a:r>
              <a:rPr sz="900" spc="-10" dirty="0">
                <a:solidFill>
                  <a:srgbClr val="4C4D4F"/>
                </a:solidFill>
                <a:latin typeface="Swis721 BT"/>
                <a:cs typeface="Swis721 BT"/>
              </a:rPr>
              <a:t>RAL6034</a:t>
            </a:r>
            <a:endParaRPr sz="900">
              <a:latin typeface="Swis721 BT"/>
              <a:cs typeface="Swis721 BT"/>
            </a:endParaRPr>
          </a:p>
          <a:p>
            <a:pPr algn="ctr">
              <a:lnSpc>
                <a:spcPct val="100000"/>
              </a:lnSpc>
            </a:pPr>
            <a:r>
              <a:rPr sz="900" dirty="0">
                <a:solidFill>
                  <a:srgbClr val="4C4D4F"/>
                </a:solidFill>
                <a:latin typeface="Swis721 BT"/>
                <a:cs typeface="Swis721 BT"/>
              </a:rPr>
              <a:t>Pastel</a:t>
            </a:r>
            <a:r>
              <a:rPr sz="900" spc="-45" dirty="0">
                <a:solidFill>
                  <a:srgbClr val="4C4D4F"/>
                </a:solidFill>
                <a:latin typeface="Swis721 BT"/>
                <a:cs typeface="Swis721 BT"/>
              </a:rPr>
              <a:t> </a:t>
            </a:r>
            <a:r>
              <a:rPr sz="900" spc="-10" dirty="0">
                <a:solidFill>
                  <a:srgbClr val="4C4D4F"/>
                </a:solidFill>
                <a:latin typeface="Swis721 BT"/>
                <a:cs typeface="Swis721 BT"/>
              </a:rPr>
              <a:t>Turquoise</a:t>
            </a:r>
            <a:endParaRPr sz="900">
              <a:latin typeface="Swis721 BT"/>
              <a:cs typeface="Swis721 BT"/>
            </a:endParaRPr>
          </a:p>
        </p:txBody>
      </p:sp>
      <p:sp>
        <p:nvSpPr>
          <p:cNvPr id="82" name="object 82">
            <a:extLst>
              <a:ext uri="{FF2B5EF4-FFF2-40B4-BE49-F238E27FC236}">
                <a16:creationId xmlns:a16="http://schemas.microsoft.com/office/drawing/2014/main" id="{E18F7C82-AF44-DBAE-D216-1ABD9BED44D7}"/>
              </a:ext>
            </a:extLst>
          </p:cNvPr>
          <p:cNvSpPr txBox="1"/>
          <p:nvPr/>
        </p:nvSpPr>
        <p:spPr>
          <a:xfrm>
            <a:off x="5390742" y="3300339"/>
            <a:ext cx="680720" cy="299720"/>
          </a:xfrm>
          <a:prstGeom prst="rect">
            <a:avLst/>
          </a:prstGeom>
        </p:spPr>
        <p:txBody>
          <a:bodyPr vert="horz" wrap="square" lIns="0" tIns="12700" rIns="0" bIns="0" rtlCol="0">
            <a:spAutoFit/>
          </a:bodyPr>
          <a:lstStyle/>
          <a:p>
            <a:pPr algn="ctr">
              <a:lnSpc>
                <a:spcPct val="100000"/>
              </a:lnSpc>
              <a:spcBef>
                <a:spcPts val="100"/>
              </a:spcBef>
            </a:pPr>
            <a:r>
              <a:rPr sz="900" spc="-10" dirty="0">
                <a:solidFill>
                  <a:srgbClr val="4C4D4F"/>
                </a:solidFill>
                <a:latin typeface="Swis721 BT"/>
                <a:cs typeface="Swis721 BT"/>
              </a:rPr>
              <a:t>RAL6019</a:t>
            </a:r>
            <a:endParaRPr sz="900">
              <a:latin typeface="Swis721 BT"/>
              <a:cs typeface="Swis721 BT"/>
            </a:endParaRPr>
          </a:p>
          <a:p>
            <a:pPr algn="ctr">
              <a:lnSpc>
                <a:spcPct val="100000"/>
              </a:lnSpc>
            </a:pPr>
            <a:r>
              <a:rPr sz="900" dirty="0">
                <a:solidFill>
                  <a:srgbClr val="4C4D4F"/>
                </a:solidFill>
                <a:latin typeface="Swis721 BT"/>
                <a:cs typeface="Swis721 BT"/>
              </a:rPr>
              <a:t>Pastel</a:t>
            </a:r>
            <a:r>
              <a:rPr sz="900" spc="-45" dirty="0">
                <a:solidFill>
                  <a:srgbClr val="4C4D4F"/>
                </a:solidFill>
                <a:latin typeface="Swis721 BT"/>
                <a:cs typeface="Swis721 BT"/>
              </a:rPr>
              <a:t> </a:t>
            </a:r>
            <a:r>
              <a:rPr sz="900" spc="-10" dirty="0">
                <a:solidFill>
                  <a:srgbClr val="4C4D4F"/>
                </a:solidFill>
                <a:latin typeface="Swis721 BT"/>
                <a:cs typeface="Swis721 BT"/>
              </a:rPr>
              <a:t>Green</a:t>
            </a:r>
            <a:endParaRPr sz="900">
              <a:latin typeface="Swis721 BT"/>
              <a:cs typeface="Swis721 BT"/>
            </a:endParaRPr>
          </a:p>
        </p:txBody>
      </p:sp>
      <p:sp>
        <p:nvSpPr>
          <p:cNvPr id="83" name="object 83">
            <a:extLst>
              <a:ext uri="{FF2B5EF4-FFF2-40B4-BE49-F238E27FC236}">
                <a16:creationId xmlns:a16="http://schemas.microsoft.com/office/drawing/2014/main" id="{7BD8458C-360C-CBA2-6F4D-AF04C6EB5EB3}"/>
              </a:ext>
            </a:extLst>
          </p:cNvPr>
          <p:cNvSpPr txBox="1"/>
          <p:nvPr/>
        </p:nvSpPr>
        <p:spPr>
          <a:xfrm>
            <a:off x="6738303" y="3300339"/>
            <a:ext cx="594360" cy="299720"/>
          </a:xfrm>
          <a:prstGeom prst="rect">
            <a:avLst/>
          </a:prstGeom>
        </p:spPr>
        <p:txBody>
          <a:bodyPr vert="horz" wrap="square" lIns="0" tIns="12700" rIns="0" bIns="0" rtlCol="0">
            <a:spAutoFit/>
          </a:bodyPr>
          <a:lstStyle/>
          <a:p>
            <a:pPr marL="66040">
              <a:lnSpc>
                <a:spcPct val="100000"/>
              </a:lnSpc>
              <a:spcBef>
                <a:spcPts val="100"/>
              </a:spcBef>
            </a:pPr>
            <a:r>
              <a:rPr sz="900" spc="-10" dirty="0">
                <a:solidFill>
                  <a:srgbClr val="4C4D4F"/>
                </a:solidFill>
                <a:latin typeface="Swis721 BT"/>
                <a:cs typeface="Swis721 BT"/>
              </a:rPr>
              <a:t>RAL5024</a:t>
            </a:r>
            <a:endParaRPr sz="900">
              <a:latin typeface="Swis721 BT"/>
              <a:cs typeface="Swis721 BT"/>
            </a:endParaRPr>
          </a:p>
          <a:p>
            <a:pPr marL="12700">
              <a:lnSpc>
                <a:spcPct val="100000"/>
              </a:lnSpc>
            </a:pPr>
            <a:r>
              <a:rPr sz="900" dirty="0">
                <a:solidFill>
                  <a:srgbClr val="4C4D4F"/>
                </a:solidFill>
                <a:latin typeface="Swis721 BT"/>
                <a:cs typeface="Swis721 BT"/>
              </a:rPr>
              <a:t>Pastel</a:t>
            </a:r>
            <a:r>
              <a:rPr sz="900" spc="-45" dirty="0">
                <a:solidFill>
                  <a:srgbClr val="4C4D4F"/>
                </a:solidFill>
                <a:latin typeface="Swis721 BT"/>
                <a:cs typeface="Swis721 BT"/>
              </a:rPr>
              <a:t> </a:t>
            </a:r>
            <a:r>
              <a:rPr sz="900" spc="-20" dirty="0">
                <a:solidFill>
                  <a:srgbClr val="4C4D4F"/>
                </a:solidFill>
                <a:latin typeface="Swis721 BT"/>
                <a:cs typeface="Swis721 BT"/>
              </a:rPr>
              <a:t>Blue</a:t>
            </a:r>
            <a:endParaRPr sz="900">
              <a:latin typeface="Swis721 BT"/>
              <a:cs typeface="Swis721 BT"/>
            </a:endParaRPr>
          </a:p>
        </p:txBody>
      </p:sp>
      <p:sp>
        <p:nvSpPr>
          <p:cNvPr id="84" name="object 84">
            <a:extLst>
              <a:ext uri="{FF2B5EF4-FFF2-40B4-BE49-F238E27FC236}">
                <a16:creationId xmlns:a16="http://schemas.microsoft.com/office/drawing/2014/main" id="{E78D31CB-C779-C68C-11E8-80843F056C1A}"/>
              </a:ext>
            </a:extLst>
          </p:cNvPr>
          <p:cNvSpPr txBox="1"/>
          <p:nvPr/>
        </p:nvSpPr>
        <p:spPr>
          <a:xfrm>
            <a:off x="8016212" y="3300339"/>
            <a:ext cx="647065" cy="299720"/>
          </a:xfrm>
          <a:prstGeom prst="rect">
            <a:avLst/>
          </a:prstGeom>
        </p:spPr>
        <p:txBody>
          <a:bodyPr vert="horz" wrap="square" lIns="0" tIns="12700" rIns="0" bIns="0" rtlCol="0">
            <a:spAutoFit/>
          </a:bodyPr>
          <a:lstStyle/>
          <a:p>
            <a:pPr algn="ctr">
              <a:lnSpc>
                <a:spcPct val="100000"/>
              </a:lnSpc>
              <a:spcBef>
                <a:spcPts val="100"/>
              </a:spcBef>
            </a:pPr>
            <a:r>
              <a:rPr sz="900" spc="-10" dirty="0">
                <a:solidFill>
                  <a:srgbClr val="4C4D4F"/>
                </a:solidFill>
                <a:latin typeface="Swis721 BT"/>
                <a:cs typeface="Swis721 BT"/>
              </a:rPr>
              <a:t>RAL4009</a:t>
            </a:r>
            <a:endParaRPr sz="900">
              <a:latin typeface="Swis721 BT"/>
              <a:cs typeface="Swis721 BT"/>
            </a:endParaRPr>
          </a:p>
          <a:p>
            <a:pPr algn="ctr">
              <a:lnSpc>
                <a:spcPct val="100000"/>
              </a:lnSpc>
            </a:pPr>
            <a:r>
              <a:rPr sz="900" dirty="0">
                <a:solidFill>
                  <a:srgbClr val="4C4D4F"/>
                </a:solidFill>
                <a:latin typeface="Swis721 BT"/>
                <a:cs typeface="Swis721 BT"/>
              </a:rPr>
              <a:t>Pastel</a:t>
            </a:r>
            <a:r>
              <a:rPr sz="900" spc="-45" dirty="0">
                <a:solidFill>
                  <a:srgbClr val="4C4D4F"/>
                </a:solidFill>
                <a:latin typeface="Swis721 BT"/>
                <a:cs typeface="Swis721 BT"/>
              </a:rPr>
              <a:t> </a:t>
            </a:r>
            <a:r>
              <a:rPr sz="900" spc="-10" dirty="0">
                <a:solidFill>
                  <a:srgbClr val="4C4D4F"/>
                </a:solidFill>
                <a:latin typeface="Swis721 BT"/>
                <a:cs typeface="Swis721 BT"/>
              </a:rPr>
              <a:t>Violet</a:t>
            </a:r>
            <a:endParaRPr sz="900">
              <a:latin typeface="Swis721 BT"/>
              <a:cs typeface="Swis721 BT"/>
            </a:endParaRPr>
          </a:p>
        </p:txBody>
      </p:sp>
      <p:sp>
        <p:nvSpPr>
          <p:cNvPr id="85" name="object 85">
            <a:extLst>
              <a:ext uri="{FF2B5EF4-FFF2-40B4-BE49-F238E27FC236}">
                <a16:creationId xmlns:a16="http://schemas.microsoft.com/office/drawing/2014/main" id="{3836DA74-0158-2B1D-ACAB-18A651202F67}"/>
              </a:ext>
            </a:extLst>
          </p:cNvPr>
          <p:cNvSpPr txBox="1"/>
          <p:nvPr/>
        </p:nvSpPr>
        <p:spPr>
          <a:xfrm>
            <a:off x="9300538" y="3300339"/>
            <a:ext cx="687070" cy="299720"/>
          </a:xfrm>
          <a:prstGeom prst="rect">
            <a:avLst/>
          </a:prstGeom>
        </p:spPr>
        <p:txBody>
          <a:bodyPr vert="horz" wrap="square" lIns="0" tIns="12700" rIns="0" bIns="0" rtlCol="0">
            <a:spAutoFit/>
          </a:bodyPr>
          <a:lstStyle/>
          <a:p>
            <a:pPr algn="ctr">
              <a:lnSpc>
                <a:spcPct val="100000"/>
              </a:lnSpc>
              <a:spcBef>
                <a:spcPts val="100"/>
              </a:spcBef>
            </a:pPr>
            <a:r>
              <a:rPr sz="900" spc="-10" dirty="0">
                <a:solidFill>
                  <a:srgbClr val="4C4D4F"/>
                </a:solidFill>
                <a:latin typeface="Swis721 BT"/>
                <a:cs typeface="Swis721 BT"/>
              </a:rPr>
              <a:t>RAL1034</a:t>
            </a:r>
            <a:endParaRPr sz="900">
              <a:latin typeface="Swis721 BT"/>
              <a:cs typeface="Swis721 BT"/>
            </a:endParaRPr>
          </a:p>
          <a:p>
            <a:pPr algn="ctr">
              <a:lnSpc>
                <a:spcPct val="100000"/>
              </a:lnSpc>
            </a:pPr>
            <a:r>
              <a:rPr sz="900" dirty="0">
                <a:solidFill>
                  <a:srgbClr val="4C4D4F"/>
                </a:solidFill>
                <a:latin typeface="Swis721 BT"/>
                <a:cs typeface="Swis721 BT"/>
              </a:rPr>
              <a:t>Pastel</a:t>
            </a:r>
            <a:r>
              <a:rPr sz="900" spc="-45" dirty="0">
                <a:solidFill>
                  <a:srgbClr val="4C4D4F"/>
                </a:solidFill>
                <a:latin typeface="Swis721 BT"/>
                <a:cs typeface="Swis721 BT"/>
              </a:rPr>
              <a:t> </a:t>
            </a:r>
            <a:r>
              <a:rPr sz="900" spc="-10" dirty="0">
                <a:solidFill>
                  <a:srgbClr val="4C4D4F"/>
                </a:solidFill>
                <a:latin typeface="Swis721 BT"/>
                <a:cs typeface="Swis721 BT"/>
              </a:rPr>
              <a:t>Yellow</a:t>
            </a:r>
            <a:endParaRPr sz="900">
              <a:latin typeface="Swis721 BT"/>
              <a:cs typeface="Swis721 BT"/>
            </a:endParaRPr>
          </a:p>
        </p:txBody>
      </p:sp>
      <p:sp>
        <p:nvSpPr>
          <p:cNvPr id="86" name="object 87">
            <a:extLst>
              <a:ext uri="{FF2B5EF4-FFF2-40B4-BE49-F238E27FC236}">
                <a16:creationId xmlns:a16="http://schemas.microsoft.com/office/drawing/2014/main" id="{E47A0040-B945-1054-1FB9-9172FA14EBEB}"/>
              </a:ext>
            </a:extLst>
          </p:cNvPr>
          <p:cNvSpPr/>
          <p:nvPr/>
        </p:nvSpPr>
        <p:spPr>
          <a:xfrm>
            <a:off x="3507494" y="1153899"/>
            <a:ext cx="7095490" cy="0"/>
          </a:xfrm>
          <a:custGeom>
            <a:avLst/>
            <a:gdLst/>
            <a:ahLst/>
            <a:cxnLst/>
            <a:rect l="l" t="t" r="r" b="b"/>
            <a:pathLst>
              <a:path w="7095490">
                <a:moveTo>
                  <a:pt x="0" y="0"/>
                </a:moveTo>
                <a:lnTo>
                  <a:pt x="7094994" y="0"/>
                </a:lnTo>
              </a:path>
            </a:pathLst>
          </a:custGeom>
          <a:ln w="3175">
            <a:solidFill>
              <a:srgbClr val="4C4D4F"/>
            </a:solidFill>
          </a:ln>
        </p:spPr>
        <p:txBody>
          <a:bodyPr wrap="square" lIns="0" tIns="0" rIns="0" bIns="0" rtlCol="0"/>
          <a:lstStyle/>
          <a:p>
            <a:endParaRPr/>
          </a:p>
        </p:txBody>
      </p:sp>
      <p:sp>
        <p:nvSpPr>
          <p:cNvPr id="87" name="object 88">
            <a:extLst>
              <a:ext uri="{FF2B5EF4-FFF2-40B4-BE49-F238E27FC236}">
                <a16:creationId xmlns:a16="http://schemas.microsoft.com/office/drawing/2014/main" id="{CB067884-72AB-E96D-83A1-F749FAAD6CC8}"/>
              </a:ext>
            </a:extLst>
          </p:cNvPr>
          <p:cNvSpPr/>
          <p:nvPr/>
        </p:nvSpPr>
        <p:spPr>
          <a:xfrm>
            <a:off x="3507494" y="3858651"/>
            <a:ext cx="7095490" cy="0"/>
          </a:xfrm>
          <a:custGeom>
            <a:avLst/>
            <a:gdLst/>
            <a:ahLst/>
            <a:cxnLst/>
            <a:rect l="l" t="t" r="r" b="b"/>
            <a:pathLst>
              <a:path w="7095490">
                <a:moveTo>
                  <a:pt x="0" y="0"/>
                </a:moveTo>
                <a:lnTo>
                  <a:pt x="7094994" y="0"/>
                </a:lnTo>
              </a:path>
            </a:pathLst>
          </a:custGeom>
          <a:ln w="3175">
            <a:solidFill>
              <a:srgbClr val="4C4D4F"/>
            </a:solidFill>
          </a:ln>
        </p:spPr>
        <p:txBody>
          <a:bodyPr wrap="square" lIns="0" tIns="0" rIns="0" bIns="0" rtlCol="0"/>
          <a:lstStyle/>
          <a:p>
            <a:endParaRPr/>
          </a:p>
        </p:txBody>
      </p:sp>
    </p:spTree>
    <p:extLst>
      <p:ext uri="{BB962C8B-B14F-4D97-AF65-F5344CB8AC3E}">
        <p14:creationId xmlns:p14="http://schemas.microsoft.com/office/powerpoint/2010/main" val="3000578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descr="$PPTXTitle">
            <a:extLst>
              <a:ext uri="{FF2B5EF4-FFF2-40B4-BE49-F238E27FC236}">
                <a16:creationId xmlns:a16="http://schemas.microsoft.com/office/drawing/2014/main" id="{3F9A00F5-9BB3-8B7F-D3F2-CAF858950D48}"/>
              </a:ext>
            </a:extLst>
          </p:cNvPr>
          <p:cNvSpPr txBox="1">
            <a:spLocks noGrp="1"/>
          </p:cNvSpPr>
          <p:nvPr>
            <p:ph type="title"/>
          </p:nvPr>
        </p:nvSpPr>
        <p:spPr>
          <a:xfrm>
            <a:off x="1265792" y="652574"/>
            <a:ext cx="9710917" cy="670560"/>
          </a:xfrm>
          <a:prstGeom prst="rect">
            <a:avLst/>
          </a:prstGeom>
        </p:spPr>
        <p:txBody>
          <a:bodyPr vert="horz" wrap="square" lIns="0" tIns="12700" rIns="0" bIns="0" rtlCol="0">
            <a:spAutoFit/>
          </a:bodyPr>
          <a:lstStyle/>
          <a:p>
            <a:pPr marL="14604">
              <a:lnSpc>
                <a:spcPct val="100000"/>
              </a:lnSpc>
              <a:spcBef>
                <a:spcPts val="100"/>
              </a:spcBef>
            </a:pPr>
            <a:r>
              <a:rPr dirty="0"/>
              <a:t>Emergency</a:t>
            </a:r>
            <a:r>
              <a:rPr spc="-30" dirty="0"/>
              <a:t> </a:t>
            </a:r>
            <a:r>
              <a:rPr spc="-10" dirty="0"/>
              <a:t>Lighting</a:t>
            </a:r>
          </a:p>
          <a:p>
            <a:pPr marL="14604">
              <a:lnSpc>
                <a:spcPct val="100000"/>
              </a:lnSpc>
              <a:spcBef>
                <a:spcPts val="40"/>
              </a:spcBef>
            </a:pPr>
            <a:r>
              <a:rPr sz="1400" spc="-20" dirty="0"/>
              <a:t>Effective</a:t>
            </a:r>
            <a:r>
              <a:rPr sz="1400" spc="20" dirty="0"/>
              <a:t> </a:t>
            </a:r>
            <a:r>
              <a:rPr sz="1400" spc="-20" dirty="0"/>
              <a:t>way-</a:t>
            </a:r>
            <a:r>
              <a:rPr sz="1400" dirty="0"/>
              <a:t>finding</a:t>
            </a:r>
            <a:r>
              <a:rPr sz="1400" spc="20" dirty="0"/>
              <a:t> </a:t>
            </a:r>
            <a:r>
              <a:rPr sz="1400" spc="-10" dirty="0"/>
              <a:t>even</a:t>
            </a:r>
            <a:r>
              <a:rPr sz="1400" spc="20" dirty="0"/>
              <a:t> </a:t>
            </a:r>
            <a:r>
              <a:rPr sz="1400" dirty="0"/>
              <a:t>with</a:t>
            </a:r>
            <a:r>
              <a:rPr sz="1400" spc="25" dirty="0"/>
              <a:t> </a:t>
            </a:r>
            <a:r>
              <a:rPr sz="1400" dirty="0"/>
              <a:t>power</a:t>
            </a:r>
            <a:r>
              <a:rPr sz="1400" spc="20" dirty="0"/>
              <a:t> </a:t>
            </a:r>
            <a:r>
              <a:rPr sz="1400" spc="-20" dirty="0"/>
              <a:t>loss</a:t>
            </a:r>
            <a:endParaRPr sz="1400"/>
          </a:p>
        </p:txBody>
      </p:sp>
      <p:sp>
        <p:nvSpPr>
          <p:cNvPr id="5" name="object 5">
            <a:extLst>
              <a:ext uri="{FF2B5EF4-FFF2-40B4-BE49-F238E27FC236}">
                <a16:creationId xmlns:a16="http://schemas.microsoft.com/office/drawing/2014/main" id="{7985D518-8AD5-E76F-62D6-519F050CC834}"/>
              </a:ext>
            </a:extLst>
          </p:cNvPr>
          <p:cNvSpPr txBox="1"/>
          <p:nvPr/>
        </p:nvSpPr>
        <p:spPr>
          <a:xfrm>
            <a:off x="1265792" y="1676165"/>
            <a:ext cx="4138295" cy="2211705"/>
          </a:xfrm>
          <a:prstGeom prst="rect">
            <a:avLst/>
          </a:prstGeom>
        </p:spPr>
        <p:txBody>
          <a:bodyPr vert="horz" wrap="square" lIns="0" tIns="12700" rIns="0" bIns="0" rtlCol="0">
            <a:spAutoFit/>
          </a:bodyPr>
          <a:lstStyle/>
          <a:p>
            <a:pPr marL="12700" marR="8255">
              <a:lnSpc>
                <a:spcPct val="108300"/>
              </a:lnSpc>
              <a:spcBef>
                <a:spcPts val="100"/>
              </a:spcBef>
            </a:pPr>
            <a:r>
              <a:rPr sz="1000" b="1" spc="-10" dirty="0">
                <a:solidFill>
                  <a:srgbClr val="4C4D4F"/>
                </a:solidFill>
                <a:latin typeface="Swis721 BT"/>
                <a:cs typeface="Swis721 BT"/>
              </a:rPr>
              <a:t>Emergency</a:t>
            </a:r>
            <a:r>
              <a:rPr sz="1000" b="1" spc="-35" dirty="0">
                <a:solidFill>
                  <a:srgbClr val="4C4D4F"/>
                </a:solidFill>
                <a:latin typeface="Swis721 BT"/>
                <a:cs typeface="Swis721 BT"/>
              </a:rPr>
              <a:t> </a:t>
            </a:r>
            <a:r>
              <a:rPr sz="1000" b="1" dirty="0">
                <a:solidFill>
                  <a:srgbClr val="4C4D4F"/>
                </a:solidFill>
                <a:latin typeface="Swis721 BT"/>
                <a:cs typeface="Swis721 BT"/>
              </a:rPr>
              <a:t>lighting</a:t>
            </a:r>
            <a:r>
              <a:rPr sz="1000" b="1" spc="-30" dirty="0">
                <a:solidFill>
                  <a:srgbClr val="4C4D4F"/>
                </a:solidFill>
                <a:latin typeface="Swis721 BT"/>
                <a:cs typeface="Swis721 BT"/>
              </a:rPr>
              <a:t> </a:t>
            </a:r>
            <a:r>
              <a:rPr sz="1000" b="1" dirty="0">
                <a:solidFill>
                  <a:srgbClr val="4C4D4F"/>
                </a:solidFill>
                <a:latin typeface="Swis721 BT"/>
                <a:cs typeface="Swis721 BT"/>
              </a:rPr>
              <a:t>in</a:t>
            </a:r>
            <a:r>
              <a:rPr sz="1000" b="1" spc="-35" dirty="0">
                <a:solidFill>
                  <a:srgbClr val="4C4D4F"/>
                </a:solidFill>
                <a:latin typeface="Swis721 BT"/>
                <a:cs typeface="Swis721 BT"/>
              </a:rPr>
              <a:t> </a:t>
            </a:r>
            <a:r>
              <a:rPr sz="1000" b="1" dirty="0">
                <a:solidFill>
                  <a:srgbClr val="4C4D4F"/>
                </a:solidFill>
                <a:latin typeface="Swis721 BT"/>
                <a:cs typeface="Swis721 BT"/>
              </a:rPr>
              <a:t>mental</a:t>
            </a:r>
            <a:r>
              <a:rPr sz="1000" b="1" spc="-30" dirty="0">
                <a:solidFill>
                  <a:srgbClr val="4C4D4F"/>
                </a:solidFill>
                <a:latin typeface="Swis721 BT"/>
                <a:cs typeface="Swis721 BT"/>
              </a:rPr>
              <a:t> </a:t>
            </a:r>
            <a:r>
              <a:rPr sz="1000" b="1" dirty="0">
                <a:solidFill>
                  <a:srgbClr val="4C4D4F"/>
                </a:solidFill>
                <a:latin typeface="Swis721 BT"/>
                <a:cs typeface="Swis721 BT"/>
              </a:rPr>
              <a:t>healthcare</a:t>
            </a:r>
            <a:r>
              <a:rPr sz="1000" b="1" spc="-30" dirty="0">
                <a:solidFill>
                  <a:srgbClr val="4C4D4F"/>
                </a:solidFill>
                <a:latin typeface="Swis721 BT"/>
                <a:cs typeface="Swis721 BT"/>
              </a:rPr>
              <a:t> </a:t>
            </a:r>
            <a:r>
              <a:rPr sz="1000" b="1" dirty="0">
                <a:solidFill>
                  <a:srgbClr val="4C4D4F"/>
                </a:solidFill>
                <a:latin typeface="Swis721 BT"/>
                <a:cs typeface="Swis721 BT"/>
              </a:rPr>
              <a:t>environments</a:t>
            </a:r>
            <a:r>
              <a:rPr sz="1000" b="1" spc="-35" dirty="0">
                <a:solidFill>
                  <a:srgbClr val="4C4D4F"/>
                </a:solidFill>
                <a:latin typeface="Swis721 BT"/>
                <a:cs typeface="Swis721 BT"/>
              </a:rPr>
              <a:t> </a:t>
            </a:r>
            <a:r>
              <a:rPr sz="1000" b="1" dirty="0">
                <a:solidFill>
                  <a:srgbClr val="4C4D4F"/>
                </a:solidFill>
                <a:latin typeface="Swis721 BT"/>
                <a:cs typeface="Swis721 BT"/>
              </a:rPr>
              <a:t>must</a:t>
            </a:r>
            <a:r>
              <a:rPr sz="1000" b="1" spc="-30" dirty="0">
                <a:solidFill>
                  <a:srgbClr val="4C4D4F"/>
                </a:solidFill>
                <a:latin typeface="Swis721 BT"/>
                <a:cs typeface="Swis721 BT"/>
              </a:rPr>
              <a:t> </a:t>
            </a:r>
            <a:r>
              <a:rPr sz="1000" b="1" spc="-10" dirty="0">
                <a:solidFill>
                  <a:srgbClr val="4C4D4F"/>
                </a:solidFill>
                <a:latin typeface="Swis721 BT"/>
                <a:cs typeface="Swis721 BT"/>
              </a:rPr>
              <a:t>ensure </a:t>
            </a:r>
            <a:r>
              <a:rPr sz="1000" b="1" dirty="0">
                <a:solidFill>
                  <a:srgbClr val="4C4D4F"/>
                </a:solidFill>
                <a:latin typeface="Swis721 BT"/>
                <a:cs typeface="Swis721 BT"/>
              </a:rPr>
              <a:t>safe</a:t>
            </a:r>
            <a:r>
              <a:rPr sz="1000" b="1" spc="-25" dirty="0">
                <a:solidFill>
                  <a:srgbClr val="4C4D4F"/>
                </a:solidFill>
                <a:latin typeface="Swis721 BT"/>
                <a:cs typeface="Swis721 BT"/>
              </a:rPr>
              <a:t> </a:t>
            </a:r>
            <a:r>
              <a:rPr sz="1000" b="1" spc="-10" dirty="0">
                <a:solidFill>
                  <a:srgbClr val="4C4D4F"/>
                </a:solidFill>
                <a:latin typeface="Swis721 BT"/>
                <a:cs typeface="Swis721 BT"/>
              </a:rPr>
              <a:t>movement,</a:t>
            </a:r>
            <a:r>
              <a:rPr sz="1000" b="1" spc="-30" dirty="0">
                <a:solidFill>
                  <a:srgbClr val="4C4D4F"/>
                </a:solidFill>
                <a:latin typeface="Swis721 BT"/>
                <a:cs typeface="Swis721 BT"/>
              </a:rPr>
              <a:t> </a:t>
            </a:r>
            <a:r>
              <a:rPr sz="1000" b="1" dirty="0">
                <a:solidFill>
                  <a:srgbClr val="4C4D4F"/>
                </a:solidFill>
                <a:latin typeface="Swis721 BT"/>
                <a:cs typeface="Swis721 BT"/>
              </a:rPr>
              <a:t>staff</a:t>
            </a:r>
            <a:r>
              <a:rPr sz="1000" b="1" spc="-25" dirty="0">
                <a:solidFill>
                  <a:srgbClr val="4C4D4F"/>
                </a:solidFill>
                <a:latin typeface="Swis721 BT"/>
                <a:cs typeface="Swis721 BT"/>
              </a:rPr>
              <a:t> </a:t>
            </a:r>
            <a:r>
              <a:rPr sz="1000" b="1" spc="-10" dirty="0">
                <a:solidFill>
                  <a:srgbClr val="4C4D4F"/>
                </a:solidFill>
                <a:latin typeface="Swis721 BT"/>
                <a:cs typeface="Swis721 BT"/>
              </a:rPr>
              <a:t>response,</a:t>
            </a:r>
            <a:r>
              <a:rPr sz="1000" b="1" spc="-25" dirty="0">
                <a:solidFill>
                  <a:srgbClr val="4C4D4F"/>
                </a:solidFill>
                <a:latin typeface="Swis721 BT"/>
                <a:cs typeface="Swis721 BT"/>
              </a:rPr>
              <a:t> </a:t>
            </a:r>
            <a:r>
              <a:rPr sz="1000" b="1" dirty="0">
                <a:solidFill>
                  <a:srgbClr val="4C4D4F"/>
                </a:solidFill>
                <a:latin typeface="Swis721 BT"/>
                <a:cs typeface="Swis721 BT"/>
              </a:rPr>
              <a:t>and</a:t>
            </a:r>
            <a:r>
              <a:rPr sz="1000" b="1" spc="-30" dirty="0">
                <a:solidFill>
                  <a:srgbClr val="4C4D4F"/>
                </a:solidFill>
                <a:latin typeface="Swis721 BT"/>
                <a:cs typeface="Swis721 BT"/>
              </a:rPr>
              <a:t> </a:t>
            </a:r>
            <a:r>
              <a:rPr sz="1000" b="1" dirty="0">
                <a:solidFill>
                  <a:srgbClr val="4C4D4F"/>
                </a:solidFill>
                <a:latin typeface="Swis721 BT"/>
                <a:cs typeface="Swis721 BT"/>
              </a:rPr>
              <a:t>clinical</a:t>
            </a:r>
            <a:r>
              <a:rPr sz="1000" b="1" spc="-25" dirty="0">
                <a:solidFill>
                  <a:srgbClr val="4C4D4F"/>
                </a:solidFill>
                <a:latin typeface="Swis721 BT"/>
                <a:cs typeface="Swis721 BT"/>
              </a:rPr>
              <a:t> </a:t>
            </a:r>
            <a:r>
              <a:rPr sz="1000" b="1" dirty="0">
                <a:solidFill>
                  <a:srgbClr val="4C4D4F"/>
                </a:solidFill>
                <a:latin typeface="Swis721 BT"/>
                <a:cs typeface="Swis721 BT"/>
              </a:rPr>
              <a:t>care</a:t>
            </a:r>
            <a:r>
              <a:rPr sz="1000" b="1" spc="-25" dirty="0">
                <a:solidFill>
                  <a:srgbClr val="4C4D4F"/>
                </a:solidFill>
                <a:latin typeface="Swis721 BT"/>
                <a:cs typeface="Swis721 BT"/>
              </a:rPr>
              <a:t> </a:t>
            </a:r>
            <a:r>
              <a:rPr sz="1000" b="1" dirty="0">
                <a:solidFill>
                  <a:srgbClr val="4C4D4F"/>
                </a:solidFill>
                <a:latin typeface="Swis721 BT"/>
                <a:cs typeface="Swis721 BT"/>
              </a:rPr>
              <a:t>during</a:t>
            </a:r>
            <a:r>
              <a:rPr sz="1000" b="1" spc="-25" dirty="0">
                <a:solidFill>
                  <a:srgbClr val="4C4D4F"/>
                </a:solidFill>
                <a:latin typeface="Swis721 BT"/>
                <a:cs typeface="Swis721 BT"/>
              </a:rPr>
              <a:t> </a:t>
            </a:r>
            <a:r>
              <a:rPr sz="1000" b="1" dirty="0">
                <a:solidFill>
                  <a:srgbClr val="4C4D4F"/>
                </a:solidFill>
                <a:latin typeface="Swis721 BT"/>
                <a:cs typeface="Swis721 BT"/>
              </a:rPr>
              <a:t>power</a:t>
            </a:r>
            <a:r>
              <a:rPr sz="1000" b="1" spc="-20" dirty="0">
                <a:solidFill>
                  <a:srgbClr val="4C4D4F"/>
                </a:solidFill>
                <a:latin typeface="Swis721 BT"/>
                <a:cs typeface="Swis721 BT"/>
              </a:rPr>
              <a:t> </a:t>
            </a:r>
            <a:r>
              <a:rPr sz="1000" b="1" spc="-10" dirty="0">
                <a:solidFill>
                  <a:srgbClr val="4C4D4F"/>
                </a:solidFill>
                <a:latin typeface="Swis721 BT"/>
                <a:cs typeface="Swis721 BT"/>
              </a:rPr>
              <a:t>loss, </a:t>
            </a:r>
            <a:r>
              <a:rPr sz="1000" b="1" dirty="0">
                <a:solidFill>
                  <a:srgbClr val="4C4D4F"/>
                </a:solidFill>
                <a:latin typeface="Swis721 BT"/>
                <a:cs typeface="Swis721 BT"/>
              </a:rPr>
              <a:t>while</a:t>
            </a:r>
            <a:r>
              <a:rPr sz="1000" b="1" spc="-30" dirty="0">
                <a:solidFill>
                  <a:srgbClr val="4C4D4F"/>
                </a:solidFill>
                <a:latin typeface="Swis721 BT"/>
                <a:cs typeface="Swis721 BT"/>
              </a:rPr>
              <a:t> </a:t>
            </a:r>
            <a:r>
              <a:rPr sz="1000" b="1" dirty="0">
                <a:solidFill>
                  <a:srgbClr val="4C4D4F"/>
                </a:solidFill>
                <a:latin typeface="Swis721 BT"/>
                <a:cs typeface="Swis721 BT"/>
              </a:rPr>
              <a:t>maintaining</a:t>
            </a:r>
            <a:r>
              <a:rPr sz="1000" b="1" spc="-30" dirty="0">
                <a:solidFill>
                  <a:srgbClr val="4C4D4F"/>
                </a:solidFill>
                <a:latin typeface="Swis721 BT"/>
                <a:cs typeface="Swis721 BT"/>
              </a:rPr>
              <a:t> </a:t>
            </a:r>
            <a:r>
              <a:rPr sz="1000" b="1" dirty="0">
                <a:solidFill>
                  <a:srgbClr val="4C4D4F"/>
                </a:solidFill>
                <a:latin typeface="Swis721 BT"/>
                <a:cs typeface="Swis721 BT"/>
              </a:rPr>
              <a:t>a</a:t>
            </a:r>
            <a:r>
              <a:rPr sz="1000" b="1" spc="-35" dirty="0">
                <a:solidFill>
                  <a:srgbClr val="4C4D4F"/>
                </a:solidFill>
                <a:latin typeface="Swis721 BT"/>
                <a:cs typeface="Swis721 BT"/>
              </a:rPr>
              <a:t> </a:t>
            </a:r>
            <a:r>
              <a:rPr sz="1000" b="1" dirty="0">
                <a:solidFill>
                  <a:srgbClr val="4C4D4F"/>
                </a:solidFill>
                <a:latin typeface="Swis721 BT"/>
                <a:cs typeface="Swis721 BT"/>
              </a:rPr>
              <a:t>calming</a:t>
            </a:r>
            <a:r>
              <a:rPr sz="1000" b="1" spc="-30" dirty="0">
                <a:solidFill>
                  <a:srgbClr val="4C4D4F"/>
                </a:solidFill>
                <a:latin typeface="Swis721 BT"/>
                <a:cs typeface="Swis721 BT"/>
              </a:rPr>
              <a:t> </a:t>
            </a:r>
            <a:r>
              <a:rPr sz="1000" b="1" dirty="0">
                <a:solidFill>
                  <a:srgbClr val="4C4D4F"/>
                </a:solidFill>
                <a:latin typeface="Swis721 BT"/>
                <a:cs typeface="Swis721 BT"/>
              </a:rPr>
              <a:t>and</a:t>
            </a:r>
            <a:r>
              <a:rPr sz="1000" b="1" spc="-35" dirty="0">
                <a:solidFill>
                  <a:srgbClr val="4C4D4F"/>
                </a:solidFill>
                <a:latin typeface="Swis721 BT"/>
                <a:cs typeface="Swis721 BT"/>
              </a:rPr>
              <a:t> </a:t>
            </a:r>
            <a:r>
              <a:rPr sz="1000" b="1" dirty="0">
                <a:solidFill>
                  <a:srgbClr val="4C4D4F"/>
                </a:solidFill>
                <a:latin typeface="Swis721 BT"/>
                <a:cs typeface="Swis721 BT"/>
              </a:rPr>
              <a:t>unobtrusive</a:t>
            </a:r>
            <a:r>
              <a:rPr sz="1000" b="1" spc="-30" dirty="0">
                <a:solidFill>
                  <a:srgbClr val="4C4D4F"/>
                </a:solidFill>
                <a:latin typeface="Swis721 BT"/>
                <a:cs typeface="Swis721 BT"/>
              </a:rPr>
              <a:t> </a:t>
            </a:r>
            <a:r>
              <a:rPr sz="1000" b="1" spc="-10" dirty="0">
                <a:solidFill>
                  <a:srgbClr val="4C4D4F"/>
                </a:solidFill>
                <a:latin typeface="Swis721 BT"/>
                <a:cs typeface="Swis721 BT"/>
              </a:rPr>
              <a:t>presence.</a:t>
            </a:r>
            <a:r>
              <a:rPr sz="1000" b="1" spc="-30" dirty="0">
                <a:solidFill>
                  <a:srgbClr val="4C4D4F"/>
                </a:solidFill>
                <a:latin typeface="Swis721 BT"/>
                <a:cs typeface="Swis721 BT"/>
              </a:rPr>
              <a:t> </a:t>
            </a:r>
            <a:r>
              <a:rPr sz="1000" b="1" spc="-10" dirty="0">
                <a:solidFill>
                  <a:srgbClr val="4C4D4F"/>
                </a:solidFill>
                <a:latin typeface="Swis721 BT"/>
                <a:cs typeface="Swis721 BT"/>
              </a:rPr>
              <a:t>Although </a:t>
            </a:r>
            <a:r>
              <a:rPr sz="1000" b="1" dirty="0">
                <a:solidFill>
                  <a:srgbClr val="4C4D4F"/>
                </a:solidFill>
                <a:latin typeface="Swis721 BT"/>
                <a:cs typeface="Swis721 BT"/>
              </a:rPr>
              <a:t>regulations</a:t>
            </a:r>
            <a:r>
              <a:rPr sz="1000" b="1" spc="-40" dirty="0">
                <a:solidFill>
                  <a:srgbClr val="4C4D4F"/>
                </a:solidFill>
                <a:latin typeface="Swis721 BT"/>
                <a:cs typeface="Swis721 BT"/>
              </a:rPr>
              <a:t> </a:t>
            </a:r>
            <a:r>
              <a:rPr sz="1000" b="1" dirty="0">
                <a:solidFill>
                  <a:srgbClr val="4C4D4F"/>
                </a:solidFill>
                <a:latin typeface="Swis721 BT"/>
                <a:cs typeface="Swis721 BT"/>
              </a:rPr>
              <a:t>typically</a:t>
            </a:r>
            <a:r>
              <a:rPr sz="1000" b="1" spc="-35" dirty="0">
                <a:solidFill>
                  <a:srgbClr val="4C4D4F"/>
                </a:solidFill>
                <a:latin typeface="Swis721 BT"/>
                <a:cs typeface="Swis721 BT"/>
              </a:rPr>
              <a:t> </a:t>
            </a:r>
            <a:r>
              <a:rPr sz="1000" b="1" dirty="0">
                <a:solidFill>
                  <a:srgbClr val="4C4D4F"/>
                </a:solidFill>
                <a:latin typeface="Swis721 BT"/>
                <a:cs typeface="Swis721 BT"/>
              </a:rPr>
              <a:t>require</a:t>
            </a:r>
            <a:r>
              <a:rPr sz="1000" b="1" spc="-35" dirty="0">
                <a:solidFill>
                  <a:srgbClr val="4C4D4F"/>
                </a:solidFill>
                <a:latin typeface="Swis721 BT"/>
                <a:cs typeface="Swis721 BT"/>
              </a:rPr>
              <a:t> </a:t>
            </a:r>
            <a:r>
              <a:rPr sz="1000" b="1" dirty="0">
                <a:solidFill>
                  <a:srgbClr val="4C4D4F"/>
                </a:solidFill>
                <a:latin typeface="Swis721 BT"/>
                <a:cs typeface="Swis721 BT"/>
              </a:rPr>
              <a:t>1</a:t>
            </a:r>
            <a:r>
              <a:rPr sz="1000" b="1" spc="-35" dirty="0">
                <a:solidFill>
                  <a:srgbClr val="4C4D4F"/>
                </a:solidFill>
                <a:latin typeface="Swis721 BT"/>
                <a:cs typeface="Swis721 BT"/>
              </a:rPr>
              <a:t> </a:t>
            </a:r>
            <a:r>
              <a:rPr sz="1000" b="1" dirty="0">
                <a:solidFill>
                  <a:srgbClr val="4C4D4F"/>
                </a:solidFill>
                <a:latin typeface="Swis721 BT"/>
                <a:cs typeface="Swis721 BT"/>
              </a:rPr>
              <a:t>lux</a:t>
            </a:r>
            <a:r>
              <a:rPr sz="1000" b="1" spc="-40" dirty="0">
                <a:solidFill>
                  <a:srgbClr val="4C4D4F"/>
                </a:solidFill>
                <a:latin typeface="Swis721 BT"/>
                <a:cs typeface="Swis721 BT"/>
              </a:rPr>
              <a:t> </a:t>
            </a:r>
            <a:r>
              <a:rPr sz="1000" b="1" dirty="0">
                <a:solidFill>
                  <a:srgbClr val="4C4D4F"/>
                </a:solidFill>
                <a:latin typeface="Swis721 BT"/>
                <a:cs typeface="Swis721 BT"/>
              </a:rPr>
              <a:t>along</a:t>
            </a:r>
            <a:r>
              <a:rPr sz="1000" b="1" spc="-30" dirty="0">
                <a:solidFill>
                  <a:srgbClr val="4C4D4F"/>
                </a:solidFill>
                <a:latin typeface="Swis721 BT"/>
                <a:cs typeface="Swis721 BT"/>
              </a:rPr>
              <a:t> </a:t>
            </a:r>
            <a:r>
              <a:rPr sz="1000" b="1" dirty="0">
                <a:solidFill>
                  <a:srgbClr val="4C4D4F"/>
                </a:solidFill>
                <a:latin typeface="Swis721 BT"/>
                <a:cs typeface="Swis721 BT"/>
              </a:rPr>
              <a:t>escape</a:t>
            </a:r>
            <a:r>
              <a:rPr sz="1000" b="1" spc="-35" dirty="0">
                <a:solidFill>
                  <a:srgbClr val="4C4D4F"/>
                </a:solidFill>
                <a:latin typeface="Swis721 BT"/>
                <a:cs typeface="Swis721 BT"/>
              </a:rPr>
              <a:t> </a:t>
            </a:r>
            <a:r>
              <a:rPr sz="1000" b="1" dirty="0">
                <a:solidFill>
                  <a:srgbClr val="4C4D4F"/>
                </a:solidFill>
                <a:latin typeface="Swis721 BT"/>
                <a:cs typeface="Swis721 BT"/>
              </a:rPr>
              <a:t>routes,</a:t>
            </a:r>
            <a:r>
              <a:rPr sz="1000" b="1" spc="-35" dirty="0">
                <a:solidFill>
                  <a:srgbClr val="4C4D4F"/>
                </a:solidFill>
                <a:latin typeface="Swis721 BT"/>
                <a:cs typeface="Swis721 BT"/>
              </a:rPr>
              <a:t> </a:t>
            </a:r>
            <a:r>
              <a:rPr sz="1000" b="1" dirty="0">
                <a:solidFill>
                  <a:srgbClr val="4C4D4F"/>
                </a:solidFill>
                <a:latin typeface="Swis721 BT"/>
                <a:cs typeface="Swis721 BT"/>
              </a:rPr>
              <a:t>higher</a:t>
            </a:r>
            <a:r>
              <a:rPr sz="1000" b="1" spc="-35" dirty="0">
                <a:solidFill>
                  <a:srgbClr val="4C4D4F"/>
                </a:solidFill>
                <a:latin typeface="Swis721 BT"/>
                <a:cs typeface="Swis721 BT"/>
              </a:rPr>
              <a:t> </a:t>
            </a:r>
            <a:r>
              <a:rPr sz="1000" b="1" spc="-10" dirty="0">
                <a:solidFill>
                  <a:srgbClr val="4C4D4F"/>
                </a:solidFill>
                <a:latin typeface="Swis721 BT"/>
                <a:cs typeface="Swis721 BT"/>
              </a:rPr>
              <a:t>levels </a:t>
            </a:r>
            <a:r>
              <a:rPr sz="1000" b="1" dirty="0">
                <a:solidFill>
                  <a:srgbClr val="4C4D4F"/>
                </a:solidFill>
                <a:latin typeface="Swis721 BT"/>
                <a:cs typeface="Swis721 BT"/>
              </a:rPr>
              <a:t>are</a:t>
            </a:r>
            <a:r>
              <a:rPr sz="1000" b="1" spc="-20" dirty="0">
                <a:solidFill>
                  <a:srgbClr val="4C4D4F"/>
                </a:solidFill>
                <a:latin typeface="Swis721 BT"/>
                <a:cs typeface="Swis721 BT"/>
              </a:rPr>
              <a:t> </a:t>
            </a:r>
            <a:r>
              <a:rPr sz="1000" b="1" dirty="0">
                <a:solidFill>
                  <a:srgbClr val="4C4D4F"/>
                </a:solidFill>
                <a:latin typeface="Swis721 BT"/>
                <a:cs typeface="Swis721 BT"/>
              </a:rPr>
              <a:t>often</a:t>
            </a:r>
            <a:r>
              <a:rPr sz="1000" b="1" spc="-25" dirty="0">
                <a:solidFill>
                  <a:srgbClr val="4C4D4F"/>
                </a:solidFill>
                <a:latin typeface="Swis721 BT"/>
                <a:cs typeface="Swis721 BT"/>
              </a:rPr>
              <a:t> </a:t>
            </a:r>
            <a:r>
              <a:rPr sz="1000" b="1" spc="-10" dirty="0">
                <a:solidFill>
                  <a:srgbClr val="4C4D4F"/>
                </a:solidFill>
                <a:latin typeface="Swis721 BT"/>
                <a:cs typeface="Swis721 BT"/>
              </a:rPr>
              <a:t>specified</a:t>
            </a:r>
            <a:r>
              <a:rPr sz="1000" b="1" spc="-25" dirty="0">
                <a:solidFill>
                  <a:srgbClr val="4C4D4F"/>
                </a:solidFill>
                <a:latin typeface="Swis721 BT"/>
                <a:cs typeface="Swis721 BT"/>
              </a:rPr>
              <a:t> </a:t>
            </a:r>
            <a:r>
              <a:rPr sz="1000" b="1" dirty="0">
                <a:solidFill>
                  <a:srgbClr val="4C4D4F"/>
                </a:solidFill>
                <a:latin typeface="Swis721 BT"/>
                <a:cs typeface="Swis721 BT"/>
              </a:rPr>
              <a:t>in</a:t>
            </a:r>
            <a:r>
              <a:rPr sz="1000" b="1" spc="-25" dirty="0">
                <a:solidFill>
                  <a:srgbClr val="4C4D4F"/>
                </a:solidFill>
                <a:latin typeface="Swis721 BT"/>
                <a:cs typeface="Swis721 BT"/>
              </a:rPr>
              <a:t> </a:t>
            </a:r>
            <a:r>
              <a:rPr sz="1000" b="1" spc="-10" dirty="0">
                <a:solidFill>
                  <a:srgbClr val="4C4D4F"/>
                </a:solidFill>
                <a:latin typeface="Swis721 BT"/>
                <a:cs typeface="Swis721 BT"/>
              </a:rPr>
              <a:t>consultation</a:t>
            </a:r>
            <a:r>
              <a:rPr sz="1000" b="1" spc="-25" dirty="0">
                <a:solidFill>
                  <a:srgbClr val="4C4D4F"/>
                </a:solidFill>
                <a:latin typeface="Swis721 BT"/>
                <a:cs typeface="Swis721 BT"/>
              </a:rPr>
              <a:t> </a:t>
            </a:r>
            <a:r>
              <a:rPr sz="1000" b="1" dirty="0">
                <a:solidFill>
                  <a:srgbClr val="4C4D4F"/>
                </a:solidFill>
                <a:latin typeface="Swis721 BT"/>
                <a:cs typeface="Swis721 BT"/>
              </a:rPr>
              <a:t>with</a:t>
            </a:r>
            <a:r>
              <a:rPr sz="1000" b="1" spc="-20" dirty="0">
                <a:solidFill>
                  <a:srgbClr val="4C4D4F"/>
                </a:solidFill>
                <a:latin typeface="Swis721 BT"/>
                <a:cs typeface="Swis721 BT"/>
              </a:rPr>
              <a:t> </a:t>
            </a:r>
            <a:r>
              <a:rPr sz="1000" b="1" dirty="0">
                <a:solidFill>
                  <a:srgbClr val="4C4D4F"/>
                </a:solidFill>
                <a:latin typeface="Swis721 BT"/>
                <a:cs typeface="Swis721 BT"/>
              </a:rPr>
              <a:t>estates</a:t>
            </a:r>
            <a:r>
              <a:rPr sz="1000" b="1" spc="-25" dirty="0">
                <a:solidFill>
                  <a:srgbClr val="4C4D4F"/>
                </a:solidFill>
                <a:latin typeface="Swis721 BT"/>
                <a:cs typeface="Swis721 BT"/>
              </a:rPr>
              <a:t> </a:t>
            </a:r>
            <a:r>
              <a:rPr sz="1000" b="1" dirty="0">
                <a:solidFill>
                  <a:srgbClr val="4C4D4F"/>
                </a:solidFill>
                <a:latin typeface="Swis721 BT"/>
                <a:cs typeface="Swis721 BT"/>
              </a:rPr>
              <a:t>and</a:t>
            </a:r>
            <a:r>
              <a:rPr sz="1000" b="1" spc="-25" dirty="0">
                <a:solidFill>
                  <a:srgbClr val="4C4D4F"/>
                </a:solidFill>
                <a:latin typeface="Swis721 BT"/>
                <a:cs typeface="Swis721 BT"/>
              </a:rPr>
              <a:t> </a:t>
            </a:r>
            <a:r>
              <a:rPr sz="1000" b="1" dirty="0">
                <a:solidFill>
                  <a:srgbClr val="4C4D4F"/>
                </a:solidFill>
                <a:latin typeface="Swis721 BT"/>
                <a:cs typeface="Swis721 BT"/>
              </a:rPr>
              <a:t>clinical</a:t>
            </a:r>
            <a:r>
              <a:rPr sz="1000" b="1" spc="-25" dirty="0">
                <a:solidFill>
                  <a:srgbClr val="4C4D4F"/>
                </a:solidFill>
                <a:latin typeface="Swis721 BT"/>
                <a:cs typeface="Swis721 BT"/>
              </a:rPr>
              <a:t> </a:t>
            </a:r>
            <a:r>
              <a:rPr sz="1000" b="1" spc="-10" dirty="0">
                <a:solidFill>
                  <a:srgbClr val="4C4D4F"/>
                </a:solidFill>
                <a:latin typeface="Swis721 BT"/>
                <a:cs typeface="Swis721 BT"/>
              </a:rPr>
              <a:t>teams.</a:t>
            </a:r>
            <a:endParaRPr sz="1000">
              <a:latin typeface="Swis721 BT"/>
              <a:cs typeface="Swis721 BT"/>
            </a:endParaRPr>
          </a:p>
          <a:p>
            <a:pPr marL="12700" marR="5080">
              <a:lnSpc>
                <a:spcPct val="111100"/>
              </a:lnSpc>
              <a:spcBef>
                <a:spcPts val="545"/>
              </a:spcBef>
            </a:pPr>
            <a:r>
              <a:rPr sz="900" spc="-10" dirty="0">
                <a:solidFill>
                  <a:srgbClr val="4C4D4F"/>
                </a:solidFill>
                <a:latin typeface="Swis721 BT"/>
                <a:cs typeface="Swis721 BT"/>
              </a:rPr>
              <a:t>High-</a:t>
            </a:r>
            <a:r>
              <a:rPr sz="900" dirty="0">
                <a:solidFill>
                  <a:srgbClr val="4C4D4F"/>
                </a:solidFill>
                <a:latin typeface="Swis721 BT"/>
                <a:cs typeface="Swis721 BT"/>
              </a:rPr>
              <a:t>risk</a:t>
            </a:r>
            <a:r>
              <a:rPr sz="900" spc="-20" dirty="0">
                <a:solidFill>
                  <a:srgbClr val="4C4D4F"/>
                </a:solidFill>
                <a:latin typeface="Swis721 BT"/>
                <a:cs typeface="Swis721 BT"/>
              </a:rPr>
              <a:t> </a:t>
            </a:r>
            <a:r>
              <a:rPr sz="900" dirty="0">
                <a:solidFill>
                  <a:srgbClr val="4C4D4F"/>
                </a:solidFill>
                <a:latin typeface="Swis721 BT"/>
                <a:cs typeface="Swis721 BT"/>
              </a:rPr>
              <a:t>areas</a:t>
            </a:r>
            <a:r>
              <a:rPr sz="900" spc="-15" dirty="0">
                <a:solidFill>
                  <a:srgbClr val="4C4D4F"/>
                </a:solidFill>
                <a:latin typeface="Swis721 BT"/>
                <a:cs typeface="Swis721 BT"/>
              </a:rPr>
              <a:t> </a:t>
            </a:r>
            <a:r>
              <a:rPr sz="900" dirty="0">
                <a:solidFill>
                  <a:srgbClr val="4C4D4F"/>
                </a:solidFill>
                <a:latin typeface="Swis721 BT"/>
                <a:cs typeface="Swis721 BT"/>
              </a:rPr>
              <a:t>such</a:t>
            </a:r>
            <a:r>
              <a:rPr sz="900" spc="-15" dirty="0">
                <a:solidFill>
                  <a:srgbClr val="4C4D4F"/>
                </a:solidFill>
                <a:latin typeface="Swis721 BT"/>
                <a:cs typeface="Swis721 BT"/>
              </a:rPr>
              <a:t> </a:t>
            </a:r>
            <a:r>
              <a:rPr sz="900" dirty="0">
                <a:solidFill>
                  <a:srgbClr val="4C4D4F"/>
                </a:solidFill>
                <a:latin typeface="Swis721 BT"/>
                <a:cs typeface="Swis721 BT"/>
              </a:rPr>
              <a:t>as</a:t>
            </a:r>
            <a:r>
              <a:rPr sz="900" spc="-15" dirty="0">
                <a:solidFill>
                  <a:srgbClr val="4C4D4F"/>
                </a:solidFill>
                <a:latin typeface="Swis721 BT"/>
                <a:cs typeface="Swis721 BT"/>
              </a:rPr>
              <a:t> </a:t>
            </a:r>
            <a:r>
              <a:rPr sz="900" dirty="0">
                <a:solidFill>
                  <a:srgbClr val="4C4D4F"/>
                </a:solidFill>
                <a:latin typeface="Swis721 BT"/>
                <a:cs typeface="Swis721 BT"/>
              </a:rPr>
              <a:t>seclusion</a:t>
            </a:r>
            <a:r>
              <a:rPr sz="900" spc="-15" dirty="0">
                <a:solidFill>
                  <a:srgbClr val="4C4D4F"/>
                </a:solidFill>
                <a:latin typeface="Swis721 BT"/>
                <a:cs typeface="Swis721 BT"/>
              </a:rPr>
              <a:t> </a:t>
            </a:r>
            <a:r>
              <a:rPr sz="900" dirty="0">
                <a:solidFill>
                  <a:srgbClr val="4C4D4F"/>
                </a:solidFill>
                <a:latin typeface="Swis721 BT"/>
                <a:cs typeface="Swis721 BT"/>
              </a:rPr>
              <a:t>rooms,</a:t>
            </a:r>
            <a:r>
              <a:rPr sz="900" spc="-15" dirty="0">
                <a:solidFill>
                  <a:srgbClr val="4C4D4F"/>
                </a:solidFill>
                <a:latin typeface="Swis721 BT"/>
                <a:cs typeface="Swis721 BT"/>
              </a:rPr>
              <a:t> </a:t>
            </a:r>
            <a:r>
              <a:rPr sz="900" spc="-10" dirty="0">
                <a:solidFill>
                  <a:srgbClr val="4C4D4F"/>
                </a:solidFill>
                <a:latin typeface="Swis721 BT"/>
                <a:cs typeface="Swis721 BT"/>
              </a:rPr>
              <a:t>high-</a:t>
            </a:r>
            <a:r>
              <a:rPr sz="900" dirty="0">
                <a:solidFill>
                  <a:srgbClr val="4C4D4F"/>
                </a:solidFill>
                <a:latin typeface="Swis721 BT"/>
                <a:cs typeface="Swis721 BT"/>
              </a:rPr>
              <a:t>observation</a:t>
            </a:r>
            <a:r>
              <a:rPr sz="900" spc="-15" dirty="0">
                <a:solidFill>
                  <a:srgbClr val="4C4D4F"/>
                </a:solidFill>
                <a:latin typeface="Swis721 BT"/>
                <a:cs typeface="Swis721 BT"/>
              </a:rPr>
              <a:t> </a:t>
            </a:r>
            <a:r>
              <a:rPr sz="900" spc="-10" dirty="0">
                <a:solidFill>
                  <a:srgbClr val="4C4D4F"/>
                </a:solidFill>
                <a:latin typeface="Swis721 BT"/>
                <a:cs typeface="Swis721 BT"/>
              </a:rPr>
              <a:t>bedrooms</a:t>
            </a:r>
            <a:r>
              <a:rPr sz="900" spc="-15" dirty="0">
                <a:solidFill>
                  <a:srgbClr val="4C4D4F"/>
                </a:solidFill>
                <a:latin typeface="Swis721 BT"/>
                <a:cs typeface="Swis721 BT"/>
              </a:rPr>
              <a:t> </a:t>
            </a:r>
            <a:r>
              <a:rPr sz="900" spc="-25" dirty="0">
                <a:solidFill>
                  <a:srgbClr val="4C4D4F"/>
                </a:solidFill>
                <a:latin typeface="Swis721 BT"/>
                <a:cs typeface="Swis721 BT"/>
              </a:rPr>
              <a:t>and </a:t>
            </a:r>
            <a:r>
              <a:rPr sz="900" dirty="0">
                <a:solidFill>
                  <a:srgbClr val="4C4D4F"/>
                </a:solidFill>
                <a:latin typeface="Swis721 BT"/>
                <a:cs typeface="Swis721 BT"/>
              </a:rPr>
              <a:t>treatment</a:t>
            </a:r>
            <a:r>
              <a:rPr sz="900" spc="-15" dirty="0">
                <a:solidFill>
                  <a:srgbClr val="4C4D4F"/>
                </a:solidFill>
                <a:latin typeface="Swis721 BT"/>
                <a:cs typeface="Swis721 BT"/>
              </a:rPr>
              <a:t> </a:t>
            </a:r>
            <a:r>
              <a:rPr sz="900" dirty="0">
                <a:solidFill>
                  <a:srgbClr val="4C4D4F"/>
                </a:solidFill>
                <a:latin typeface="Swis721 BT"/>
                <a:cs typeface="Swis721 BT"/>
              </a:rPr>
              <a:t>spaces</a:t>
            </a:r>
            <a:r>
              <a:rPr sz="900" spc="-15" dirty="0">
                <a:solidFill>
                  <a:srgbClr val="4C4D4F"/>
                </a:solidFill>
                <a:latin typeface="Swis721 BT"/>
                <a:cs typeface="Swis721 BT"/>
              </a:rPr>
              <a:t> </a:t>
            </a:r>
            <a:r>
              <a:rPr sz="900" dirty="0">
                <a:solidFill>
                  <a:srgbClr val="4C4D4F"/>
                </a:solidFill>
                <a:latin typeface="Swis721 BT"/>
                <a:cs typeface="Swis721 BT"/>
              </a:rPr>
              <a:t>may</a:t>
            </a:r>
            <a:r>
              <a:rPr sz="900" spc="-15" dirty="0">
                <a:solidFill>
                  <a:srgbClr val="4C4D4F"/>
                </a:solidFill>
                <a:latin typeface="Swis721 BT"/>
                <a:cs typeface="Swis721 BT"/>
              </a:rPr>
              <a:t> </a:t>
            </a:r>
            <a:r>
              <a:rPr sz="900" dirty="0">
                <a:solidFill>
                  <a:srgbClr val="4C4D4F"/>
                </a:solidFill>
                <a:latin typeface="Swis721 BT"/>
                <a:cs typeface="Swis721 BT"/>
              </a:rPr>
              <a:t>require</a:t>
            </a:r>
            <a:r>
              <a:rPr sz="900" spc="-15" dirty="0">
                <a:solidFill>
                  <a:srgbClr val="4C4D4F"/>
                </a:solidFill>
                <a:latin typeface="Swis721 BT"/>
                <a:cs typeface="Swis721 BT"/>
              </a:rPr>
              <a:t> </a:t>
            </a:r>
            <a:r>
              <a:rPr sz="900" dirty="0">
                <a:solidFill>
                  <a:srgbClr val="4C4D4F"/>
                </a:solidFill>
                <a:latin typeface="Swis721 BT"/>
                <a:cs typeface="Swis721 BT"/>
              </a:rPr>
              <a:t>10</a:t>
            </a:r>
            <a:r>
              <a:rPr sz="900" spc="-15" dirty="0">
                <a:solidFill>
                  <a:srgbClr val="4C4D4F"/>
                </a:solidFill>
                <a:latin typeface="Swis721 BT"/>
                <a:cs typeface="Swis721 BT"/>
              </a:rPr>
              <a:t> </a:t>
            </a:r>
            <a:r>
              <a:rPr sz="900" dirty="0">
                <a:solidFill>
                  <a:srgbClr val="4C4D4F"/>
                </a:solidFill>
                <a:latin typeface="Swis721 BT"/>
                <a:cs typeface="Swis721 BT"/>
              </a:rPr>
              <a:t>to</a:t>
            </a:r>
            <a:r>
              <a:rPr sz="900" spc="-15" dirty="0">
                <a:solidFill>
                  <a:srgbClr val="4C4D4F"/>
                </a:solidFill>
                <a:latin typeface="Swis721 BT"/>
                <a:cs typeface="Swis721 BT"/>
              </a:rPr>
              <a:t> </a:t>
            </a:r>
            <a:r>
              <a:rPr sz="900" dirty="0">
                <a:solidFill>
                  <a:srgbClr val="4C4D4F"/>
                </a:solidFill>
                <a:latin typeface="Swis721 BT"/>
                <a:cs typeface="Swis721 BT"/>
              </a:rPr>
              <a:t>15</a:t>
            </a:r>
            <a:r>
              <a:rPr sz="900" spc="-15" dirty="0">
                <a:solidFill>
                  <a:srgbClr val="4C4D4F"/>
                </a:solidFill>
                <a:latin typeface="Swis721 BT"/>
                <a:cs typeface="Swis721 BT"/>
              </a:rPr>
              <a:t> </a:t>
            </a:r>
            <a:r>
              <a:rPr sz="900" dirty="0">
                <a:solidFill>
                  <a:srgbClr val="4C4D4F"/>
                </a:solidFill>
                <a:latin typeface="Swis721 BT"/>
                <a:cs typeface="Swis721 BT"/>
              </a:rPr>
              <a:t>lux</a:t>
            </a:r>
            <a:r>
              <a:rPr sz="900" spc="-15" dirty="0">
                <a:solidFill>
                  <a:srgbClr val="4C4D4F"/>
                </a:solidFill>
                <a:latin typeface="Swis721 BT"/>
                <a:cs typeface="Swis721 BT"/>
              </a:rPr>
              <a:t> </a:t>
            </a:r>
            <a:r>
              <a:rPr sz="900" dirty="0">
                <a:solidFill>
                  <a:srgbClr val="4C4D4F"/>
                </a:solidFill>
                <a:latin typeface="Swis721 BT"/>
                <a:cs typeface="Swis721 BT"/>
              </a:rPr>
              <a:t>vertically</a:t>
            </a:r>
            <a:r>
              <a:rPr sz="900" spc="-15" dirty="0">
                <a:solidFill>
                  <a:srgbClr val="4C4D4F"/>
                </a:solidFill>
                <a:latin typeface="Swis721 BT"/>
                <a:cs typeface="Swis721 BT"/>
              </a:rPr>
              <a:t> </a:t>
            </a:r>
            <a:r>
              <a:rPr sz="900" dirty="0">
                <a:solidFill>
                  <a:srgbClr val="4C4D4F"/>
                </a:solidFill>
                <a:latin typeface="Swis721 BT"/>
                <a:cs typeface="Swis721 BT"/>
              </a:rPr>
              <a:t>to</a:t>
            </a:r>
            <a:r>
              <a:rPr sz="900" spc="-10" dirty="0">
                <a:solidFill>
                  <a:srgbClr val="4C4D4F"/>
                </a:solidFill>
                <a:latin typeface="Swis721 BT"/>
                <a:cs typeface="Swis721 BT"/>
              </a:rPr>
              <a:t> </a:t>
            </a:r>
            <a:r>
              <a:rPr sz="900" dirty="0">
                <a:solidFill>
                  <a:srgbClr val="4C4D4F"/>
                </a:solidFill>
                <a:latin typeface="Swis721 BT"/>
                <a:cs typeface="Swis721 BT"/>
              </a:rPr>
              <a:t>support</a:t>
            </a:r>
            <a:r>
              <a:rPr sz="900" spc="-15" dirty="0">
                <a:solidFill>
                  <a:srgbClr val="4C4D4F"/>
                </a:solidFill>
                <a:latin typeface="Swis721 BT"/>
                <a:cs typeface="Swis721 BT"/>
              </a:rPr>
              <a:t> </a:t>
            </a:r>
            <a:r>
              <a:rPr sz="900" dirty="0">
                <a:solidFill>
                  <a:srgbClr val="4C4D4F"/>
                </a:solidFill>
                <a:latin typeface="Swis721 BT"/>
                <a:cs typeface="Swis721 BT"/>
              </a:rPr>
              <a:t>supervision,</a:t>
            </a:r>
            <a:r>
              <a:rPr sz="900" spc="-15" dirty="0">
                <a:solidFill>
                  <a:srgbClr val="4C4D4F"/>
                </a:solidFill>
                <a:latin typeface="Swis721 BT"/>
                <a:cs typeface="Swis721 BT"/>
              </a:rPr>
              <a:t> </a:t>
            </a:r>
            <a:r>
              <a:rPr sz="900" spc="-10" dirty="0">
                <a:solidFill>
                  <a:srgbClr val="4C4D4F"/>
                </a:solidFill>
                <a:latin typeface="Swis721 BT"/>
                <a:cs typeface="Swis721 BT"/>
              </a:rPr>
              <a:t>rapid </a:t>
            </a:r>
            <a:r>
              <a:rPr sz="900" dirty="0">
                <a:solidFill>
                  <a:srgbClr val="4C4D4F"/>
                </a:solidFill>
                <a:latin typeface="Swis721 BT"/>
                <a:cs typeface="Swis721 BT"/>
              </a:rPr>
              <a:t>intervention</a:t>
            </a:r>
            <a:r>
              <a:rPr sz="900" spc="-10" dirty="0">
                <a:solidFill>
                  <a:srgbClr val="4C4D4F"/>
                </a:solidFill>
                <a:latin typeface="Swis721 BT"/>
                <a:cs typeface="Swis721 BT"/>
              </a:rPr>
              <a:t> </a:t>
            </a:r>
            <a:r>
              <a:rPr sz="900" dirty="0">
                <a:solidFill>
                  <a:srgbClr val="4C4D4F"/>
                </a:solidFill>
                <a:latin typeface="Swis721 BT"/>
                <a:cs typeface="Swis721 BT"/>
              </a:rPr>
              <a:t>and</a:t>
            </a:r>
            <a:r>
              <a:rPr sz="900" spc="-10" dirty="0">
                <a:solidFill>
                  <a:srgbClr val="4C4D4F"/>
                </a:solidFill>
                <a:latin typeface="Swis721 BT"/>
                <a:cs typeface="Swis721 BT"/>
              </a:rPr>
              <a:t> </a:t>
            </a:r>
            <a:r>
              <a:rPr sz="900" dirty="0">
                <a:solidFill>
                  <a:srgbClr val="4C4D4F"/>
                </a:solidFill>
                <a:latin typeface="Swis721 BT"/>
                <a:cs typeface="Swis721 BT"/>
              </a:rPr>
              <a:t>visibility</a:t>
            </a:r>
            <a:r>
              <a:rPr sz="900" spc="-10" dirty="0">
                <a:solidFill>
                  <a:srgbClr val="4C4D4F"/>
                </a:solidFill>
                <a:latin typeface="Swis721 BT"/>
                <a:cs typeface="Swis721 BT"/>
              </a:rPr>
              <a:t> </a:t>
            </a:r>
            <a:r>
              <a:rPr sz="900" dirty="0">
                <a:solidFill>
                  <a:srgbClr val="4C4D4F"/>
                </a:solidFill>
                <a:latin typeface="Swis721 BT"/>
                <a:cs typeface="Swis721 BT"/>
              </a:rPr>
              <a:t>for</a:t>
            </a:r>
            <a:r>
              <a:rPr sz="900" spc="-5" dirty="0">
                <a:solidFill>
                  <a:srgbClr val="4C4D4F"/>
                </a:solidFill>
                <a:latin typeface="Swis721 BT"/>
                <a:cs typeface="Swis721 BT"/>
              </a:rPr>
              <a:t> </a:t>
            </a:r>
            <a:r>
              <a:rPr sz="900" dirty="0">
                <a:solidFill>
                  <a:srgbClr val="4C4D4F"/>
                </a:solidFill>
                <a:latin typeface="Swis721 BT"/>
                <a:cs typeface="Swis721 BT"/>
              </a:rPr>
              <a:t>security</a:t>
            </a:r>
            <a:r>
              <a:rPr sz="900" spc="-10" dirty="0">
                <a:solidFill>
                  <a:srgbClr val="4C4D4F"/>
                </a:solidFill>
                <a:latin typeface="Swis721 BT"/>
                <a:cs typeface="Swis721 BT"/>
              </a:rPr>
              <a:t> systems.</a:t>
            </a:r>
            <a:endParaRPr sz="900">
              <a:latin typeface="Swis721 BT"/>
              <a:cs typeface="Swis721 BT"/>
            </a:endParaRPr>
          </a:p>
          <a:p>
            <a:pPr marL="12700" marR="112395">
              <a:lnSpc>
                <a:spcPct val="111100"/>
              </a:lnSpc>
              <a:spcBef>
                <a:spcPts val="570"/>
              </a:spcBef>
            </a:pPr>
            <a:r>
              <a:rPr sz="900" dirty="0">
                <a:solidFill>
                  <a:srgbClr val="4C4D4F"/>
                </a:solidFill>
                <a:latin typeface="Swis721 BT"/>
                <a:cs typeface="Swis721 BT"/>
              </a:rPr>
              <a:t>All</a:t>
            </a:r>
            <a:r>
              <a:rPr sz="900" spc="-20" dirty="0">
                <a:solidFill>
                  <a:srgbClr val="4C4D4F"/>
                </a:solidFill>
                <a:latin typeface="Swis721 BT"/>
                <a:cs typeface="Swis721 BT"/>
              </a:rPr>
              <a:t> </a:t>
            </a:r>
            <a:r>
              <a:rPr sz="900" dirty="0">
                <a:solidFill>
                  <a:srgbClr val="4C4D4F"/>
                </a:solidFill>
                <a:latin typeface="Swis721 BT"/>
                <a:cs typeface="Swis721 BT"/>
              </a:rPr>
              <a:t>of</a:t>
            </a:r>
            <a:r>
              <a:rPr sz="900" spc="-20" dirty="0">
                <a:solidFill>
                  <a:srgbClr val="4C4D4F"/>
                </a:solidFill>
                <a:latin typeface="Swis721 BT"/>
                <a:cs typeface="Swis721 BT"/>
              </a:rPr>
              <a:t> </a:t>
            </a:r>
            <a:r>
              <a:rPr sz="900" dirty="0">
                <a:solidFill>
                  <a:srgbClr val="4C4D4F"/>
                </a:solidFill>
                <a:latin typeface="Swis721 BT"/>
                <a:cs typeface="Swis721 BT"/>
              </a:rPr>
              <a:t>our</a:t>
            </a:r>
            <a:r>
              <a:rPr sz="900" spc="-15" dirty="0">
                <a:solidFill>
                  <a:srgbClr val="4C4D4F"/>
                </a:solidFill>
                <a:latin typeface="Swis721 BT"/>
                <a:cs typeface="Swis721 BT"/>
              </a:rPr>
              <a:t> </a:t>
            </a:r>
            <a:r>
              <a:rPr sz="900" dirty="0">
                <a:solidFill>
                  <a:srgbClr val="4C4D4F"/>
                </a:solidFill>
                <a:latin typeface="Swis721 BT"/>
                <a:cs typeface="Swis721 BT"/>
              </a:rPr>
              <a:t>luminaires</a:t>
            </a:r>
            <a:r>
              <a:rPr sz="900" spc="-15" dirty="0">
                <a:solidFill>
                  <a:srgbClr val="4C4D4F"/>
                </a:solidFill>
                <a:latin typeface="Swis721 BT"/>
                <a:cs typeface="Swis721 BT"/>
              </a:rPr>
              <a:t> </a:t>
            </a:r>
            <a:r>
              <a:rPr sz="900" dirty="0">
                <a:solidFill>
                  <a:srgbClr val="4C4D4F"/>
                </a:solidFill>
                <a:latin typeface="Swis721 BT"/>
                <a:cs typeface="Swis721 BT"/>
              </a:rPr>
              <a:t>are</a:t>
            </a:r>
            <a:r>
              <a:rPr sz="900" spc="-20" dirty="0">
                <a:solidFill>
                  <a:srgbClr val="4C4D4F"/>
                </a:solidFill>
                <a:latin typeface="Swis721 BT"/>
                <a:cs typeface="Swis721 BT"/>
              </a:rPr>
              <a:t> </a:t>
            </a:r>
            <a:r>
              <a:rPr sz="900" dirty="0">
                <a:solidFill>
                  <a:srgbClr val="4C4D4F"/>
                </a:solidFill>
                <a:latin typeface="Swis721 BT"/>
                <a:cs typeface="Swis721 BT"/>
              </a:rPr>
              <a:t>available</a:t>
            </a:r>
            <a:r>
              <a:rPr sz="900" spc="-15" dirty="0">
                <a:solidFill>
                  <a:srgbClr val="4C4D4F"/>
                </a:solidFill>
                <a:latin typeface="Swis721 BT"/>
                <a:cs typeface="Swis721 BT"/>
              </a:rPr>
              <a:t> </a:t>
            </a:r>
            <a:r>
              <a:rPr sz="900" dirty="0">
                <a:solidFill>
                  <a:srgbClr val="4C4D4F"/>
                </a:solidFill>
                <a:latin typeface="Swis721 BT"/>
                <a:cs typeface="Swis721 BT"/>
              </a:rPr>
              <a:t>with</a:t>
            </a:r>
            <a:r>
              <a:rPr sz="900" spc="-15" dirty="0">
                <a:solidFill>
                  <a:srgbClr val="4C4D4F"/>
                </a:solidFill>
                <a:latin typeface="Swis721 BT"/>
                <a:cs typeface="Swis721 BT"/>
              </a:rPr>
              <a:t> </a:t>
            </a:r>
            <a:r>
              <a:rPr sz="900" dirty="0">
                <a:solidFill>
                  <a:srgbClr val="4C4D4F"/>
                </a:solidFill>
                <a:latin typeface="Swis721 BT"/>
                <a:cs typeface="Swis721 BT"/>
              </a:rPr>
              <a:t>integral</a:t>
            </a:r>
            <a:r>
              <a:rPr sz="900" spc="-15" dirty="0">
                <a:solidFill>
                  <a:srgbClr val="4C4D4F"/>
                </a:solidFill>
                <a:latin typeface="Swis721 BT"/>
                <a:cs typeface="Swis721 BT"/>
              </a:rPr>
              <a:t> </a:t>
            </a:r>
            <a:r>
              <a:rPr sz="900" dirty="0">
                <a:solidFill>
                  <a:srgbClr val="4C4D4F"/>
                </a:solidFill>
                <a:latin typeface="Swis721 BT"/>
                <a:cs typeface="Swis721 BT"/>
              </a:rPr>
              <a:t>maintained</a:t>
            </a:r>
            <a:r>
              <a:rPr sz="900" spc="-20" dirty="0">
                <a:solidFill>
                  <a:srgbClr val="4C4D4F"/>
                </a:solidFill>
                <a:latin typeface="Swis721 BT"/>
                <a:cs typeface="Swis721 BT"/>
              </a:rPr>
              <a:t> </a:t>
            </a:r>
            <a:r>
              <a:rPr sz="900" dirty="0">
                <a:solidFill>
                  <a:srgbClr val="4C4D4F"/>
                </a:solidFill>
                <a:latin typeface="Swis721 BT"/>
                <a:cs typeface="Swis721 BT"/>
              </a:rPr>
              <a:t>emergency</a:t>
            </a:r>
            <a:r>
              <a:rPr sz="900" spc="-20" dirty="0">
                <a:solidFill>
                  <a:srgbClr val="4C4D4F"/>
                </a:solidFill>
                <a:latin typeface="Swis721 BT"/>
                <a:cs typeface="Swis721 BT"/>
              </a:rPr>
              <a:t> </a:t>
            </a:r>
            <a:r>
              <a:rPr sz="900" spc="-10" dirty="0">
                <a:solidFill>
                  <a:srgbClr val="4C4D4F"/>
                </a:solidFill>
                <a:latin typeface="Swis721 BT"/>
                <a:cs typeface="Swis721 BT"/>
              </a:rPr>
              <a:t>variants, </a:t>
            </a:r>
            <a:r>
              <a:rPr sz="900" dirty="0">
                <a:solidFill>
                  <a:srgbClr val="4C4D4F"/>
                </a:solidFill>
                <a:latin typeface="Swis721 BT"/>
                <a:cs typeface="Swis721 BT"/>
              </a:rPr>
              <a:t>with</a:t>
            </a:r>
            <a:r>
              <a:rPr sz="900" spc="-30" dirty="0">
                <a:solidFill>
                  <a:srgbClr val="4C4D4F"/>
                </a:solidFill>
                <a:latin typeface="Swis721 BT"/>
                <a:cs typeface="Swis721 BT"/>
              </a:rPr>
              <a:t> </a:t>
            </a:r>
            <a:r>
              <a:rPr sz="900" dirty="0">
                <a:solidFill>
                  <a:srgbClr val="4C4D4F"/>
                </a:solidFill>
                <a:latin typeface="Swis721 BT"/>
                <a:cs typeface="Swis721 BT"/>
              </a:rPr>
              <a:t>high-output</a:t>
            </a:r>
            <a:r>
              <a:rPr sz="900" spc="-15" dirty="0">
                <a:solidFill>
                  <a:srgbClr val="4C4D4F"/>
                </a:solidFill>
                <a:latin typeface="Swis721 BT"/>
                <a:cs typeface="Swis721 BT"/>
              </a:rPr>
              <a:t> </a:t>
            </a:r>
            <a:r>
              <a:rPr sz="900" dirty="0">
                <a:solidFill>
                  <a:srgbClr val="4C4D4F"/>
                </a:solidFill>
                <a:latin typeface="Swis721 BT"/>
                <a:cs typeface="Swis721 BT"/>
              </a:rPr>
              <a:t>options</a:t>
            </a:r>
            <a:r>
              <a:rPr sz="900" spc="-20" dirty="0">
                <a:solidFill>
                  <a:srgbClr val="4C4D4F"/>
                </a:solidFill>
                <a:latin typeface="Swis721 BT"/>
                <a:cs typeface="Swis721 BT"/>
              </a:rPr>
              <a:t> </a:t>
            </a:r>
            <a:r>
              <a:rPr sz="900" dirty="0">
                <a:solidFill>
                  <a:srgbClr val="4C4D4F"/>
                </a:solidFill>
                <a:latin typeface="Swis721 BT"/>
                <a:cs typeface="Swis721 BT"/>
              </a:rPr>
              <a:t>offered</a:t>
            </a:r>
            <a:r>
              <a:rPr sz="900" spc="-20" dirty="0">
                <a:solidFill>
                  <a:srgbClr val="4C4D4F"/>
                </a:solidFill>
                <a:latin typeface="Swis721 BT"/>
                <a:cs typeface="Swis721 BT"/>
              </a:rPr>
              <a:t> </a:t>
            </a:r>
            <a:r>
              <a:rPr sz="900" dirty="0">
                <a:solidFill>
                  <a:srgbClr val="4C4D4F"/>
                </a:solidFill>
                <a:latin typeface="Swis721 BT"/>
                <a:cs typeface="Swis721 BT"/>
              </a:rPr>
              <a:t>where</a:t>
            </a:r>
            <a:r>
              <a:rPr sz="900" spc="-20" dirty="0">
                <a:solidFill>
                  <a:srgbClr val="4C4D4F"/>
                </a:solidFill>
                <a:latin typeface="Swis721 BT"/>
                <a:cs typeface="Swis721 BT"/>
              </a:rPr>
              <a:t> </a:t>
            </a:r>
            <a:r>
              <a:rPr sz="900" dirty="0">
                <a:solidFill>
                  <a:srgbClr val="4C4D4F"/>
                </a:solidFill>
                <a:latin typeface="Swis721 BT"/>
                <a:cs typeface="Swis721 BT"/>
              </a:rPr>
              <a:t>increased</a:t>
            </a:r>
            <a:r>
              <a:rPr sz="900" spc="-20" dirty="0">
                <a:solidFill>
                  <a:srgbClr val="4C4D4F"/>
                </a:solidFill>
                <a:latin typeface="Swis721 BT"/>
                <a:cs typeface="Swis721 BT"/>
              </a:rPr>
              <a:t> </a:t>
            </a:r>
            <a:r>
              <a:rPr sz="900" dirty="0">
                <a:solidFill>
                  <a:srgbClr val="4C4D4F"/>
                </a:solidFill>
                <a:latin typeface="Swis721 BT"/>
                <a:cs typeface="Swis721 BT"/>
              </a:rPr>
              <a:t>levels</a:t>
            </a:r>
            <a:r>
              <a:rPr sz="900" spc="-20" dirty="0">
                <a:solidFill>
                  <a:srgbClr val="4C4D4F"/>
                </a:solidFill>
                <a:latin typeface="Swis721 BT"/>
                <a:cs typeface="Swis721 BT"/>
              </a:rPr>
              <a:t> </a:t>
            </a:r>
            <a:r>
              <a:rPr sz="900" dirty="0">
                <a:solidFill>
                  <a:srgbClr val="4C4D4F"/>
                </a:solidFill>
                <a:latin typeface="Swis721 BT"/>
                <a:cs typeface="Swis721 BT"/>
              </a:rPr>
              <a:t>are</a:t>
            </a:r>
            <a:r>
              <a:rPr sz="900" spc="-15" dirty="0">
                <a:solidFill>
                  <a:srgbClr val="4C4D4F"/>
                </a:solidFill>
                <a:latin typeface="Swis721 BT"/>
                <a:cs typeface="Swis721 BT"/>
              </a:rPr>
              <a:t> </a:t>
            </a:r>
            <a:r>
              <a:rPr sz="900" dirty="0">
                <a:solidFill>
                  <a:srgbClr val="4C4D4F"/>
                </a:solidFill>
                <a:latin typeface="Swis721 BT"/>
                <a:cs typeface="Swis721 BT"/>
              </a:rPr>
              <a:t>needed.</a:t>
            </a:r>
            <a:r>
              <a:rPr sz="900" spc="-15" dirty="0">
                <a:solidFill>
                  <a:srgbClr val="4C4D4F"/>
                </a:solidFill>
                <a:latin typeface="Swis721 BT"/>
                <a:cs typeface="Swis721 BT"/>
              </a:rPr>
              <a:t> </a:t>
            </a:r>
            <a:r>
              <a:rPr sz="900" spc="-20" dirty="0">
                <a:solidFill>
                  <a:srgbClr val="4C4D4F"/>
                </a:solidFill>
                <a:latin typeface="Swis721 BT"/>
                <a:cs typeface="Swis721 BT"/>
              </a:rPr>
              <a:t>This </a:t>
            </a:r>
            <a:r>
              <a:rPr sz="900" spc="-10" dirty="0">
                <a:solidFill>
                  <a:srgbClr val="4C4D4F"/>
                </a:solidFill>
                <a:latin typeface="Swis721 BT"/>
                <a:cs typeface="Swis721 BT"/>
              </a:rPr>
              <a:t>minimises</a:t>
            </a:r>
            <a:r>
              <a:rPr sz="900" spc="-20" dirty="0">
                <a:solidFill>
                  <a:srgbClr val="4C4D4F"/>
                </a:solidFill>
                <a:latin typeface="Swis721 BT"/>
                <a:cs typeface="Swis721 BT"/>
              </a:rPr>
              <a:t> </a:t>
            </a:r>
            <a:r>
              <a:rPr sz="900" dirty="0">
                <a:solidFill>
                  <a:srgbClr val="4C4D4F"/>
                </a:solidFill>
                <a:latin typeface="Swis721 BT"/>
                <a:cs typeface="Swis721 BT"/>
              </a:rPr>
              <a:t>the</a:t>
            </a:r>
            <a:r>
              <a:rPr sz="900" spc="-15" dirty="0">
                <a:solidFill>
                  <a:srgbClr val="4C4D4F"/>
                </a:solidFill>
                <a:latin typeface="Swis721 BT"/>
                <a:cs typeface="Swis721 BT"/>
              </a:rPr>
              <a:t> </a:t>
            </a:r>
            <a:r>
              <a:rPr sz="900" dirty="0">
                <a:solidFill>
                  <a:srgbClr val="4C4D4F"/>
                </a:solidFill>
                <a:latin typeface="Swis721 BT"/>
                <a:cs typeface="Swis721 BT"/>
              </a:rPr>
              <a:t>need</a:t>
            </a:r>
            <a:r>
              <a:rPr sz="900" spc="-20" dirty="0">
                <a:solidFill>
                  <a:srgbClr val="4C4D4F"/>
                </a:solidFill>
                <a:latin typeface="Swis721 BT"/>
                <a:cs typeface="Swis721 BT"/>
              </a:rPr>
              <a:t> </a:t>
            </a:r>
            <a:r>
              <a:rPr sz="900" dirty="0">
                <a:solidFill>
                  <a:srgbClr val="4C4D4F"/>
                </a:solidFill>
                <a:latin typeface="Swis721 BT"/>
                <a:cs typeface="Swis721 BT"/>
              </a:rPr>
              <a:t>for</a:t>
            </a:r>
            <a:r>
              <a:rPr sz="900" spc="-15" dirty="0">
                <a:solidFill>
                  <a:srgbClr val="4C4D4F"/>
                </a:solidFill>
                <a:latin typeface="Swis721 BT"/>
                <a:cs typeface="Swis721 BT"/>
              </a:rPr>
              <a:t> </a:t>
            </a:r>
            <a:r>
              <a:rPr sz="900" dirty="0">
                <a:solidFill>
                  <a:srgbClr val="4C4D4F"/>
                </a:solidFill>
                <a:latin typeface="Swis721 BT"/>
                <a:cs typeface="Swis721 BT"/>
              </a:rPr>
              <a:t>additional</a:t>
            </a:r>
            <a:r>
              <a:rPr sz="900" spc="-15" dirty="0">
                <a:solidFill>
                  <a:srgbClr val="4C4D4F"/>
                </a:solidFill>
                <a:latin typeface="Swis721 BT"/>
                <a:cs typeface="Swis721 BT"/>
              </a:rPr>
              <a:t> </a:t>
            </a:r>
            <a:r>
              <a:rPr sz="900" dirty="0">
                <a:solidFill>
                  <a:srgbClr val="4C4D4F"/>
                </a:solidFill>
                <a:latin typeface="Swis721 BT"/>
                <a:cs typeface="Swis721 BT"/>
              </a:rPr>
              <a:t>fittings.</a:t>
            </a:r>
            <a:r>
              <a:rPr sz="900" spc="-15" dirty="0">
                <a:solidFill>
                  <a:srgbClr val="4C4D4F"/>
                </a:solidFill>
                <a:latin typeface="Swis721 BT"/>
                <a:cs typeface="Swis721 BT"/>
              </a:rPr>
              <a:t> </a:t>
            </a:r>
            <a:r>
              <a:rPr sz="900" dirty="0">
                <a:solidFill>
                  <a:srgbClr val="4C4D4F"/>
                </a:solidFill>
                <a:latin typeface="Swis721 BT"/>
                <a:cs typeface="Swis721 BT"/>
              </a:rPr>
              <a:t>We</a:t>
            </a:r>
            <a:r>
              <a:rPr sz="900" spc="-15" dirty="0">
                <a:solidFill>
                  <a:srgbClr val="4C4D4F"/>
                </a:solidFill>
                <a:latin typeface="Swis721 BT"/>
                <a:cs typeface="Swis721 BT"/>
              </a:rPr>
              <a:t> </a:t>
            </a:r>
            <a:r>
              <a:rPr sz="900" dirty="0">
                <a:solidFill>
                  <a:srgbClr val="4C4D4F"/>
                </a:solidFill>
                <a:latin typeface="Swis721 BT"/>
                <a:cs typeface="Swis721 BT"/>
              </a:rPr>
              <a:t>also</a:t>
            </a:r>
            <a:r>
              <a:rPr sz="900" spc="-15" dirty="0">
                <a:solidFill>
                  <a:srgbClr val="4C4D4F"/>
                </a:solidFill>
                <a:latin typeface="Swis721 BT"/>
                <a:cs typeface="Swis721 BT"/>
              </a:rPr>
              <a:t> </a:t>
            </a:r>
            <a:r>
              <a:rPr sz="900" dirty="0">
                <a:solidFill>
                  <a:srgbClr val="4C4D4F"/>
                </a:solidFill>
                <a:latin typeface="Swis721 BT"/>
                <a:cs typeface="Swis721 BT"/>
              </a:rPr>
              <a:t>offer</a:t>
            </a:r>
            <a:r>
              <a:rPr sz="900" spc="-15" dirty="0">
                <a:solidFill>
                  <a:srgbClr val="4C4D4F"/>
                </a:solidFill>
                <a:latin typeface="Swis721 BT"/>
                <a:cs typeface="Swis721 BT"/>
              </a:rPr>
              <a:t> </a:t>
            </a:r>
            <a:r>
              <a:rPr sz="900" spc="-10" dirty="0">
                <a:solidFill>
                  <a:srgbClr val="4C4D4F"/>
                </a:solidFill>
                <a:latin typeface="Swis721 BT"/>
                <a:cs typeface="Swis721 BT"/>
              </a:rPr>
              <a:t>non-</a:t>
            </a:r>
            <a:r>
              <a:rPr sz="900" dirty="0">
                <a:solidFill>
                  <a:srgbClr val="4C4D4F"/>
                </a:solidFill>
                <a:latin typeface="Swis721 BT"/>
                <a:cs typeface="Swis721 BT"/>
              </a:rPr>
              <a:t>maintained</a:t>
            </a:r>
            <a:r>
              <a:rPr sz="900" spc="-20" dirty="0">
                <a:solidFill>
                  <a:srgbClr val="4C4D4F"/>
                </a:solidFill>
                <a:latin typeface="Swis721 BT"/>
                <a:cs typeface="Swis721 BT"/>
              </a:rPr>
              <a:t> </a:t>
            </a:r>
            <a:r>
              <a:rPr sz="900" spc="-25" dirty="0">
                <a:solidFill>
                  <a:srgbClr val="4C4D4F"/>
                </a:solidFill>
                <a:latin typeface="Swis721 BT"/>
                <a:cs typeface="Swis721 BT"/>
              </a:rPr>
              <a:t>and </a:t>
            </a:r>
            <a:r>
              <a:rPr sz="900" dirty="0">
                <a:solidFill>
                  <a:srgbClr val="4C4D4F"/>
                </a:solidFill>
                <a:latin typeface="Swis721 BT"/>
                <a:cs typeface="Swis721 BT"/>
              </a:rPr>
              <a:t>slave</a:t>
            </a:r>
            <a:r>
              <a:rPr sz="900" spc="-15" dirty="0">
                <a:solidFill>
                  <a:srgbClr val="4C4D4F"/>
                </a:solidFill>
                <a:latin typeface="Swis721 BT"/>
                <a:cs typeface="Swis721 BT"/>
              </a:rPr>
              <a:t> </a:t>
            </a:r>
            <a:r>
              <a:rPr sz="900" dirty="0">
                <a:solidFill>
                  <a:srgbClr val="4C4D4F"/>
                </a:solidFill>
                <a:latin typeface="Swis721 BT"/>
                <a:cs typeface="Swis721 BT"/>
              </a:rPr>
              <a:t>options</a:t>
            </a:r>
            <a:r>
              <a:rPr sz="900" spc="-15" dirty="0">
                <a:solidFill>
                  <a:srgbClr val="4C4D4F"/>
                </a:solidFill>
                <a:latin typeface="Swis721 BT"/>
                <a:cs typeface="Swis721 BT"/>
              </a:rPr>
              <a:t> </a:t>
            </a:r>
            <a:r>
              <a:rPr sz="900" dirty="0">
                <a:solidFill>
                  <a:srgbClr val="4C4D4F"/>
                </a:solidFill>
                <a:latin typeface="Swis721 BT"/>
                <a:cs typeface="Swis721 BT"/>
              </a:rPr>
              <a:t>for</a:t>
            </a:r>
            <a:r>
              <a:rPr sz="900" spc="-10" dirty="0">
                <a:solidFill>
                  <a:srgbClr val="4C4D4F"/>
                </a:solidFill>
                <a:latin typeface="Swis721 BT"/>
                <a:cs typeface="Swis721 BT"/>
              </a:rPr>
              <a:t> </a:t>
            </a:r>
            <a:r>
              <a:rPr sz="900" dirty="0">
                <a:solidFill>
                  <a:srgbClr val="4C4D4F"/>
                </a:solidFill>
                <a:latin typeface="Swis721 BT"/>
                <a:cs typeface="Swis721 BT"/>
              </a:rPr>
              <a:t>use</a:t>
            </a:r>
            <a:r>
              <a:rPr sz="900" spc="-15" dirty="0">
                <a:solidFill>
                  <a:srgbClr val="4C4D4F"/>
                </a:solidFill>
                <a:latin typeface="Swis721 BT"/>
                <a:cs typeface="Swis721 BT"/>
              </a:rPr>
              <a:t> </a:t>
            </a:r>
            <a:r>
              <a:rPr sz="900" dirty="0">
                <a:solidFill>
                  <a:srgbClr val="4C4D4F"/>
                </a:solidFill>
                <a:latin typeface="Swis721 BT"/>
                <a:cs typeface="Swis721 BT"/>
              </a:rPr>
              <a:t>with</a:t>
            </a:r>
            <a:r>
              <a:rPr sz="900" spc="-10" dirty="0">
                <a:solidFill>
                  <a:srgbClr val="4C4D4F"/>
                </a:solidFill>
                <a:latin typeface="Swis721 BT"/>
                <a:cs typeface="Swis721 BT"/>
              </a:rPr>
              <a:t> </a:t>
            </a:r>
            <a:r>
              <a:rPr sz="900" dirty="0">
                <a:solidFill>
                  <a:srgbClr val="4C4D4F"/>
                </a:solidFill>
                <a:latin typeface="Swis721 BT"/>
                <a:cs typeface="Swis721 BT"/>
              </a:rPr>
              <a:t>central</a:t>
            </a:r>
            <a:r>
              <a:rPr sz="900" spc="-15" dirty="0">
                <a:solidFill>
                  <a:srgbClr val="4C4D4F"/>
                </a:solidFill>
                <a:latin typeface="Swis721 BT"/>
                <a:cs typeface="Swis721 BT"/>
              </a:rPr>
              <a:t> </a:t>
            </a:r>
            <a:r>
              <a:rPr sz="900" dirty="0">
                <a:solidFill>
                  <a:srgbClr val="4C4D4F"/>
                </a:solidFill>
                <a:latin typeface="Swis721 BT"/>
                <a:cs typeface="Swis721 BT"/>
              </a:rPr>
              <a:t>battery</a:t>
            </a:r>
            <a:r>
              <a:rPr sz="900" spc="-10" dirty="0">
                <a:solidFill>
                  <a:srgbClr val="4C4D4F"/>
                </a:solidFill>
                <a:latin typeface="Swis721 BT"/>
                <a:cs typeface="Swis721 BT"/>
              </a:rPr>
              <a:t> </a:t>
            </a:r>
            <a:r>
              <a:rPr sz="900" dirty="0">
                <a:solidFill>
                  <a:srgbClr val="4C4D4F"/>
                </a:solidFill>
                <a:latin typeface="Swis721 BT"/>
                <a:cs typeface="Swis721 BT"/>
              </a:rPr>
              <a:t>systems,</a:t>
            </a:r>
            <a:r>
              <a:rPr sz="900" spc="-15" dirty="0">
                <a:solidFill>
                  <a:srgbClr val="4C4D4F"/>
                </a:solidFill>
                <a:latin typeface="Swis721 BT"/>
                <a:cs typeface="Swis721 BT"/>
              </a:rPr>
              <a:t> </a:t>
            </a:r>
            <a:r>
              <a:rPr sz="900" spc="-10" dirty="0">
                <a:solidFill>
                  <a:srgbClr val="4C4D4F"/>
                </a:solidFill>
                <a:latin typeface="Swis721 BT"/>
                <a:cs typeface="Swis721 BT"/>
              </a:rPr>
              <a:t>ensuring</a:t>
            </a:r>
            <a:r>
              <a:rPr sz="900" spc="-15" dirty="0">
                <a:solidFill>
                  <a:srgbClr val="4C4D4F"/>
                </a:solidFill>
                <a:latin typeface="Swis721 BT"/>
                <a:cs typeface="Swis721 BT"/>
              </a:rPr>
              <a:t> </a:t>
            </a:r>
            <a:r>
              <a:rPr sz="900" dirty="0">
                <a:solidFill>
                  <a:srgbClr val="4C4D4F"/>
                </a:solidFill>
                <a:latin typeface="Swis721 BT"/>
                <a:cs typeface="Swis721 BT"/>
              </a:rPr>
              <a:t>flexible</a:t>
            </a:r>
            <a:r>
              <a:rPr sz="900" spc="-15" dirty="0">
                <a:solidFill>
                  <a:srgbClr val="4C4D4F"/>
                </a:solidFill>
                <a:latin typeface="Swis721 BT"/>
                <a:cs typeface="Swis721 BT"/>
              </a:rPr>
              <a:t> </a:t>
            </a:r>
            <a:r>
              <a:rPr sz="900" spc="-10" dirty="0">
                <a:solidFill>
                  <a:srgbClr val="4C4D4F"/>
                </a:solidFill>
                <a:latin typeface="Swis721 BT"/>
                <a:cs typeface="Swis721 BT"/>
              </a:rPr>
              <a:t>emergency </a:t>
            </a:r>
            <a:r>
              <a:rPr sz="900" dirty="0">
                <a:solidFill>
                  <a:srgbClr val="4C4D4F"/>
                </a:solidFill>
                <a:latin typeface="Swis721 BT"/>
                <a:cs typeface="Swis721 BT"/>
              </a:rPr>
              <a:t>coverage</a:t>
            </a:r>
            <a:r>
              <a:rPr sz="900" spc="-35" dirty="0">
                <a:solidFill>
                  <a:srgbClr val="4C4D4F"/>
                </a:solidFill>
                <a:latin typeface="Swis721 BT"/>
                <a:cs typeface="Swis721 BT"/>
              </a:rPr>
              <a:t> </a:t>
            </a:r>
            <a:r>
              <a:rPr sz="900" dirty="0">
                <a:solidFill>
                  <a:srgbClr val="4C4D4F"/>
                </a:solidFill>
                <a:latin typeface="Swis721 BT"/>
                <a:cs typeface="Swis721 BT"/>
              </a:rPr>
              <a:t>across</a:t>
            </a:r>
            <a:r>
              <a:rPr sz="900" spc="-35" dirty="0">
                <a:solidFill>
                  <a:srgbClr val="4C4D4F"/>
                </a:solidFill>
                <a:latin typeface="Swis721 BT"/>
                <a:cs typeface="Swis721 BT"/>
              </a:rPr>
              <a:t> </a:t>
            </a:r>
            <a:r>
              <a:rPr sz="900" dirty="0">
                <a:solidFill>
                  <a:srgbClr val="4C4D4F"/>
                </a:solidFill>
                <a:latin typeface="Swis721 BT"/>
                <a:cs typeface="Swis721 BT"/>
              </a:rPr>
              <a:t>all</a:t>
            </a:r>
            <a:r>
              <a:rPr sz="900" spc="-30" dirty="0">
                <a:solidFill>
                  <a:srgbClr val="4C4D4F"/>
                </a:solidFill>
                <a:latin typeface="Swis721 BT"/>
                <a:cs typeface="Swis721 BT"/>
              </a:rPr>
              <a:t> </a:t>
            </a:r>
            <a:r>
              <a:rPr sz="900" spc="-10" dirty="0">
                <a:solidFill>
                  <a:srgbClr val="4C4D4F"/>
                </a:solidFill>
                <a:latin typeface="Swis721 BT"/>
                <a:cs typeface="Swis721 BT"/>
              </a:rPr>
              <a:t>areas.</a:t>
            </a:r>
            <a:endParaRPr sz="900">
              <a:latin typeface="Swis721 BT"/>
              <a:cs typeface="Swis721 BT"/>
            </a:endParaRPr>
          </a:p>
        </p:txBody>
      </p:sp>
      <p:grpSp>
        <p:nvGrpSpPr>
          <p:cNvPr id="6" name="object 6">
            <a:extLst>
              <a:ext uri="{FF2B5EF4-FFF2-40B4-BE49-F238E27FC236}">
                <a16:creationId xmlns:a16="http://schemas.microsoft.com/office/drawing/2014/main" id="{BC522F47-BA52-8E2F-C41D-DC6B08C43CC9}"/>
              </a:ext>
            </a:extLst>
          </p:cNvPr>
          <p:cNvGrpSpPr/>
          <p:nvPr/>
        </p:nvGrpSpPr>
        <p:grpSpPr>
          <a:xfrm>
            <a:off x="5929256" y="1012779"/>
            <a:ext cx="2007870" cy="1781810"/>
            <a:chOff x="5154705" y="969746"/>
            <a:chExt cx="2007870" cy="1781810"/>
          </a:xfrm>
        </p:grpSpPr>
        <p:pic>
          <p:nvPicPr>
            <p:cNvPr id="7" name="object 7">
              <a:extLst>
                <a:ext uri="{FF2B5EF4-FFF2-40B4-BE49-F238E27FC236}">
                  <a16:creationId xmlns:a16="http://schemas.microsoft.com/office/drawing/2014/main" id="{054699A3-D911-A14F-A5A9-60030D5029AA}"/>
                </a:ext>
              </a:extLst>
            </p:cNvPr>
            <p:cNvPicPr/>
            <p:nvPr/>
          </p:nvPicPr>
          <p:blipFill>
            <a:blip r:embed="rId2" cstate="print"/>
            <a:stretch>
              <a:fillRect/>
            </a:stretch>
          </p:blipFill>
          <p:spPr>
            <a:xfrm>
              <a:off x="5154705" y="969746"/>
              <a:ext cx="2007641" cy="1332001"/>
            </a:xfrm>
            <a:prstGeom prst="rect">
              <a:avLst/>
            </a:prstGeom>
          </p:spPr>
        </p:pic>
        <p:sp>
          <p:nvSpPr>
            <p:cNvPr id="8" name="object 8">
              <a:extLst>
                <a:ext uri="{FF2B5EF4-FFF2-40B4-BE49-F238E27FC236}">
                  <a16:creationId xmlns:a16="http://schemas.microsoft.com/office/drawing/2014/main" id="{4F6CABBB-6BE5-D31F-6C6C-FC3A4D1BA05A}"/>
                </a:ext>
              </a:extLst>
            </p:cNvPr>
            <p:cNvSpPr/>
            <p:nvPr/>
          </p:nvSpPr>
          <p:spPr>
            <a:xfrm>
              <a:off x="6747818" y="2340279"/>
              <a:ext cx="87630" cy="410845"/>
            </a:xfrm>
            <a:custGeom>
              <a:avLst/>
              <a:gdLst/>
              <a:ahLst/>
              <a:cxnLst/>
              <a:rect l="l" t="t" r="r" b="b"/>
              <a:pathLst>
                <a:path w="87629" h="410844">
                  <a:moveTo>
                    <a:pt x="12446" y="211607"/>
                  </a:moveTo>
                  <a:lnTo>
                    <a:pt x="0" y="211607"/>
                  </a:lnTo>
                  <a:lnTo>
                    <a:pt x="0" y="236486"/>
                  </a:lnTo>
                  <a:lnTo>
                    <a:pt x="12446" y="236486"/>
                  </a:lnTo>
                  <a:lnTo>
                    <a:pt x="12446" y="211607"/>
                  </a:lnTo>
                  <a:close/>
                </a:path>
                <a:path w="87629" h="410844">
                  <a:moveTo>
                    <a:pt x="24892" y="199136"/>
                  </a:moveTo>
                  <a:lnTo>
                    <a:pt x="12446" y="199136"/>
                  </a:lnTo>
                  <a:lnTo>
                    <a:pt x="12446" y="211582"/>
                  </a:lnTo>
                  <a:lnTo>
                    <a:pt x="24892" y="211582"/>
                  </a:lnTo>
                  <a:lnTo>
                    <a:pt x="24892" y="199136"/>
                  </a:lnTo>
                  <a:close/>
                </a:path>
                <a:path w="87629" h="410844">
                  <a:moveTo>
                    <a:pt x="24892" y="112014"/>
                  </a:moveTo>
                  <a:lnTo>
                    <a:pt x="12446" y="112014"/>
                  </a:lnTo>
                  <a:lnTo>
                    <a:pt x="12446" y="99555"/>
                  </a:lnTo>
                  <a:lnTo>
                    <a:pt x="0" y="99555"/>
                  </a:lnTo>
                  <a:lnTo>
                    <a:pt x="0" y="186690"/>
                  </a:lnTo>
                  <a:lnTo>
                    <a:pt x="12446" y="186690"/>
                  </a:lnTo>
                  <a:lnTo>
                    <a:pt x="24892" y="186690"/>
                  </a:lnTo>
                  <a:lnTo>
                    <a:pt x="24892" y="174244"/>
                  </a:lnTo>
                  <a:lnTo>
                    <a:pt x="12446" y="174244"/>
                  </a:lnTo>
                  <a:lnTo>
                    <a:pt x="12446" y="124460"/>
                  </a:lnTo>
                  <a:lnTo>
                    <a:pt x="24892" y="124460"/>
                  </a:lnTo>
                  <a:lnTo>
                    <a:pt x="24892" y="112014"/>
                  </a:lnTo>
                  <a:close/>
                </a:path>
                <a:path w="87629" h="410844">
                  <a:moveTo>
                    <a:pt x="37338" y="286258"/>
                  </a:moveTo>
                  <a:lnTo>
                    <a:pt x="24892" y="286258"/>
                  </a:lnTo>
                  <a:lnTo>
                    <a:pt x="24892" y="298704"/>
                  </a:lnTo>
                  <a:lnTo>
                    <a:pt x="37338" y="298704"/>
                  </a:lnTo>
                  <a:lnTo>
                    <a:pt x="37338" y="286258"/>
                  </a:lnTo>
                  <a:close/>
                </a:path>
                <a:path w="87629" h="410844">
                  <a:moveTo>
                    <a:pt x="37338" y="261378"/>
                  </a:moveTo>
                  <a:lnTo>
                    <a:pt x="24892" y="261378"/>
                  </a:lnTo>
                  <a:lnTo>
                    <a:pt x="24892" y="273812"/>
                  </a:lnTo>
                  <a:lnTo>
                    <a:pt x="37338" y="273812"/>
                  </a:lnTo>
                  <a:lnTo>
                    <a:pt x="37338" y="261378"/>
                  </a:lnTo>
                  <a:close/>
                </a:path>
                <a:path w="87629" h="410844">
                  <a:moveTo>
                    <a:pt x="49784" y="348500"/>
                  </a:moveTo>
                  <a:lnTo>
                    <a:pt x="37338" y="348500"/>
                  </a:lnTo>
                  <a:lnTo>
                    <a:pt x="24892" y="348500"/>
                  </a:lnTo>
                  <a:lnTo>
                    <a:pt x="24892" y="385838"/>
                  </a:lnTo>
                  <a:lnTo>
                    <a:pt x="37338" y="385838"/>
                  </a:lnTo>
                  <a:lnTo>
                    <a:pt x="49784" y="385838"/>
                  </a:lnTo>
                  <a:lnTo>
                    <a:pt x="49784" y="348500"/>
                  </a:lnTo>
                  <a:close/>
                </a:path>
                <a:path w="87629" h="410844">
                  <a:moveTo>
                    <a:pt x="49784" y="323608"/>
                  </a:moveTo>
                  <a:lnTo>
                    <a:pt x="37338" y="323608"/>
                  </a:lnTo>
                  <a:lnTo>
                    <a:pt x="24892" y="323608"/>
                  </a:lnTo>
                  <a:lnTo>
                    <a:pt x="12446" y="323608"/>
                  </a:lnTo>
                  <a:lnTo>
                    <a:pt x="0" y="323596"/>
                  </a:lnTo>
                  <a:lnTo>
                    <a:pt x="0" y="385838"/>
                  </a:lnTo>
                  <a:lnTo>
                    <a:pt x="0" y="410730"/>
                  </a:lnTo>
                  <a:lnTo>
                    <a:pt x="12446" y="410730"/>
                  </a:lnTo>
                  <a:lnTo>
                    <a:pt x="24892" y="410730"/>
                  </a:lnTo>
                  <a:lnTo>
                    <a:pt x="37338" y="410730"/>
                  </a:lnTo>
                  <a:lnTo>
                    <a:pt x="49784" y="410730"/>
                  </a:lnTo>
                  <a:lnTo>
                    <a:pt x="49784" y="398284"/>
                  </a:lnTo>
                  <a:lnTo>
                    <a:pt x="37338" y="398284"/>
                  </a:lnTo>
                  <a:lnTo>
                    <a:pt x="24892" y="398284"/>
                  </a:lnTo>
                  <a:lnTo>
                    <a:pt x="12446" y="398284"/>
                  </a:lnTo>
                  <a:lnTo>
                    <a:pt x="12446" y="385838"/>
                  </a:lnTo>
                  <a:lnTo>
                    <a:pt x="12446" y="336054"/>
                  </a:lnTo>
                  <a:lnTo>
                    <a:pt x="24892" y="336054"/>
                  </a:lnTo>
                  <a:lnTo>
                    <a:pt x="37338" y="336054"/>
                  </a:lnTo>
                  <a:lnTo>
                    <a:pt x="49784" y="336054"/>
                  </a:lnTo>
                  <a:lnTo>
                    <a:pt x="49784" y="323608"/>
                  </a:lnTo>
                  <a:close/>
                </a:path>
                <a:path w="87629" h="410844">
                  <a:moveTo>
                    <a:pt x="49784" y="273812"/>
                  </a:moveTo>
                  <a:lnTo>
                    <a:pt x="37338" y="273812"/>
                  </a:lnTo>
                  <a:lnTo>
                    <a:pt x="37338" y="286258"/>
                  </a:lnTo>
                  <a:lnTo>
                    <a:pt x="49784" y="286258"/>
                  </a:lnTo>
                  <a:lnTo>
                    <a:pt x="49784" y="273812"/>
                  </a:lnTo>
                  <a:close/>
                </a:path>
                <a:path w="87629" h="410844">
                  <a:moveTo>
                    <a:pt x="49784" y="174244"/>
                  </a:moveTo>
                  <a:lnTo>
                    <a:pt x="37338" y="174244"/>
                  </a:lnTo>
                  <a:lnTo>
                    <a:pt x="37338" y="211594"/>
                  </a:lnTo>
                  <a:lnTo>
                    <a:pt x="24892" y="211594"/>
                  </a:lnTo>
                  <a:lnTo>
                    <a:pt x="24892" y="224040"/>
                  </a:lnTo>
                  <a:lnTo>
                    <a:pt x="37338" y="224040"/>
                  </a:lnTo>
                  <a:lnTo>
                    <a:pt x="37338" y="236486"/>
                  </a:lnTo>
                  <a:lnTo>
                    <a:pt x="24892" y="236486"/>
                  </a:lnTo>
                  <a:lnTo>
                    <a:pt x="12446" y="236486"/>
                  </a:lnTo>
                  <a:lnTo>
                    <a:pt x="12446" y="248932"/>
                  </a:lnTo>
                  <a:lnTo>
                    <a:pt x="0" y="248932"/>
                  </a:lnTo>
                  <a:lnTo>
                    <a:pt x="0" y="273812"/>
                  </a:lnTo>
                  <a:lnTo>
                    <a:pt x="0" y="311150"/>
                  </a:lnTo>
                  <a:lnTo>
                    <a:pt x="12446" y="311150"/>
                  </a:lnTo>
                  <a:lnTo>
                    <a:pt x="12446" y="273812"/>
                  </a:lnTo>
                  <a:lnTo>
                    <a:pt x="12446" y="261378"/>
                  </a:lnTo>
                  <a:lnTo>
                    <a:pt x="24892" y="261378"/>
                  </a:lnTo>
                  <a:lnTo>
                    <a:pt x="24892" y="248932"/>
                  </a:lnTo>
                  <a:lnTo>
                    <a:pt x="37338" y="248932"/>
                  </a:lnTo>
                  <a:lnTo>
                    <a:pt x="49784" y="248932"/>
                  </a:lnTo>
                  <a:lnTo>
                    <a:pt x="49784" y="174244"/>
                  </a:lnTo>
                  <a:close/>
                </a:path>
                <a:path w="87629" h="410844">
                  <a:moveTo>
                    <a:pt x="49784" y="149352"/>
                  </a:moveTo>
                  <a:lnTo>
                    <a:pt x="37338" y="149352"/>
                  </a:lnTo>
                  <a:lnTo>
                    <a:pt x="24892" y="149352"/>
                  </a:lnTo>
                  <a:lnTo>
                    <a:pt x="24892" y="161798"/>
                  </a:lnTo>
                  <a:lnTo>
                    <a:pt x="37338" y="161798"/>
                  </a:lnTo>
                  <a:lnTo>
                    <a:pt x="49784" y="161798"/>
                  </a:lnTo>
                  <a:lnTo>
                    <a:pt x="49784" y="149352"/>
                  </a:lnTo>
                  <a:close/>
                </a:path>
                <a:path w="87629" h="410844">
                  <a:moveTo>
                    <a:pt x="49784" y="99568"/>
                  </a:moveTo>
                  <a:lnTo>
                    <a:pt x="37338" y="99568"/>
                  </a:lnTo>
                  <a:lnTo>
                    <a:pt x="24892" y="99568"/>
                  </a:lnTo>
                  <a:lnTo>
                    <a:pt x="24892" y="112014"/>
                  </a:lnTo>
                  <a:lnTo>
                    <a:pt x="37338" y="112014"/>
                  </a:lnTo>
                  <a:lnTo>
                    <a:pt x="37338" y="124460"/>
                  </a:lnTo>
                  <a:lnTo>
                    <a:pt x="24892" y="124460"/>
                  </a:lnTo>
                  <a:lnTo>
                    <a:pt x="24892" y="136906"/>
                  </a:lnTo>
                  <a:lnTo>
                    <a:pt x="37338" y="136906"/>
                  </a:lnTo>
                  <a:lnTo>
                    <a:pt x="49784" y="136906"/>
                  </a:lnTo>
                  <a:lnTo>
                    <a:pt x="49784" y="99568"/>
                  </a:lnTo>
                  <a:close/>
                </a:path>
                <a:path w="87629" h="410844">
                  <a:moveTo>
                    <a:pt x="49784" y="24879"/>
                  </a:moveTo>
                  <a:lnTo>
                    <a:pt x="37338" y="24879"/>
                  </a:lnTo>
                  <a:lnTo>
                    <a:pt x="24892" y="24879"/>
                  </a:lnTo>
                  <a:lnTo>
                    <a:pt x="24892" y="37325"/>
                  </a:lnTo>
                  <a:lnTo>
                    <a:pt x="24892" y="62217"/>
                  </a:lnTo>
                  <a:lnTo>
                    <a:pt x="37338" y="62217"/>
                  </a:lnTo>
                  <a:lnTo>
                    <a:pt x="49784" y="62217"/>
                  </a:lnTo>
                  <a:lnTo>
                    <a:pt x="49784" y="37325"/>
                  </a:lnTo>
                  <a:lnTo>
                    <a:pt x="49784" y="24879"/>
                  </a:lnTo>
                  <a:close/>
                </a:path>
                <a:path w="87629" h="410844">
                  <a:moveTo>
                    <a:pt x="49784" y="0"/>
                  </a:moveTo>
                  <a:lnTo>
                    <a:pt x="37338" y="0"/>
                  </a:lnTo>
                  <a:lnTo>
                    <a:pt x="24892" y="0"/>
                  </a:lnTo>
                  <a:lnTo>
                    <a:pt x="12446" y="0"/>
                  </a:lnTo>
                  <a:lnTo>
                    <a:pt x="0" y="0"/>
                  </a:lnTo>
                  <a:lnTo>
                    <a:pt x="0" y="37325"/>
                  </a:lnTo>
                  <a:lnTo>
                    <a:pt x="0" y="87109"/>
                  </a:lnTo>
                  <a:lnTo>
                    <a:pt x="12446" y="87109"/>
                  </a:lnTo>
                  <a:lnTo>
                    <a:pt x="24892" y="87109"/>
                  </a:lnTo>
                  <a:lnTo>
                    <a:pt x="37338" y="87109"/>
                  </a:lnTo>
                  <a:lnTo>
                    <a:pt x="49784" y="87109"/>
                  </a:lnTo>
                  <a:lnTo>
                    <a:pt x="49784" y="74663"/>
                  </a:lnTo>
                  <a:lnTo>
                    <a:pt x="37338" y="74663"/>
                  </a:lnTo>
                  <a:lnTo>
                    <a:pt x="24892" y="74663"/>
                  </a:lnTo>
                  <a:lnTo>
                    <a:pt x="12446" y="74663"/>
                  </a:lnTo>
                  <a:lnTo>
                    <a:pt x="12446" y="37325"/>
                  </a:lnTo>
                  <a:lnTo>
                    <a:pt x="12446" y="12446"/>
                  </a:lnTo>
                  <a:lnTo>
                    <a:pt x="24892" y="12446"/>
                  </a:lnTo>
                  <a:lnTo>
                    <a:pt x="37338" y="12446"/>
                  </a:lnTo>
                  <a:lnTo>
                    <a:pt x="49784" y="12446"/>
                  </a:lnTo>
                  <a:lnTo>
                    <a:pt x="49784" y="0"/>
                  </a:lnTo>
                  <a:close/>
                </a:path>
                <a:path w="87629" h="410844">
                  <a:moveTo>
                    <a:pt x="62242" y="348500"/>
                  </a:moveTo>
                  <a:lnTo>
                    <a:pt x="49796" y="348500"/>
                  </a:lnTo>
                  <a:lnTo>
                    <a:pt x="49796" y="385838"/>
                  </a:lnTo>
                  <a:lnTo>
                    <a:pt x="62242" y="385838"/>
                  </a:lnTo>
                  <a:lnTo>
                    <a:pt x="62242" y="348500"/>
                  </a:lnTo>
                  <a:close/>
                </a:path>
                <a:path w="87629" h="410844">
                  <a:moveTo>
                    <a:pt x="62242" y="298704"/>
                  </a:moveTo>
                  <a:lnTo>
                    <a:pt x="49796" y="298704"/>
                  </a:lnTo>
                  <a:lnTo>
                    <a:pt x="49796" y="311150"/>
                  </a:lnTo>
                  <a:lnTo>
                    <a:pt x="62242" y="311150"/>
                  </a:lnTo>
                  <a:lnTo>
                    <a:pt x="62242" y="298704"/>
                  </a:lnTo>
                  <a:close/>
                </a:path>
                <a:path w="87629" h="410844">
                  <a:moveTo>
                    <a:pt x="62242" y="149352"/>
                  </a:moveTo>
                  <a:lnTo>
                    <a:pt x="49796" y="149352"/>
                  </a:lnTo>
                  <a:lnTo>
                    <a:pt x="49796" y="161798"/>
                  </a:lnTo>
                  <a:lnTo>
                    <a:pt x="62242" y="161798"/>
                  </a:lnTo>
                  <a:lnTo>
                    <a:pt x="62242" y="149352"/>
                  </a:lnTo>
                  <a:close/>
                </a:path>
                <a:path w="87629" h="410844">
                  <a:moveTo>
                    <a:pt x="62242" y="24879"/>
                  </a:moveTo>
                  <a:lnTo>
                    <a:pt x="49796" y="24879"/>
                  </a:lnTo>
                  <a:lnTo>
                    <a:pt x="49796" y="37325"/>
                  </a:lnTo>
                  <a:lnTo>
                    <a:pt x="49796" y="62217"/>
                  </a:lnTo>
                  <a:lnTo>
                    <a:pt x="62242" y="62217"/>
                  </a:lnTo>
                  <a:lnTo>
                    <a:pt x="62242" y="37325"/>
                  </a:lnTo>
                  <a:lnTo>
                    <a:pt x="62242" y="24879"/>
                  </a:lnTo>
                  <a:close/>
                </a:path>
                <a:path w="87629" h="410844">
                  <a:moveTo>
                    <a:pt x="74688" y="398284"/>
                  </a:moveTo>
                  <a:lnTo>
                    <a:pt x="62242" y="398284"/>
                  </a:lnTo>
                  <a:lnTo>
                    <a:pt x="49796" y="398284"/>
                  </a:lnTo>
                  <a:lnTo>
                    <a:pt x="49796" y="410730"/>
                  </a:lnTo>
                  <a:lnTo>
                    <a:pt x="62242" y="410730"/>
                  </a:lnTo>
                  <a:lnTo>
                    <a:pt x="74688" y="410730"/>
                  </a:lnTo>
                  <a:lnTo>
                    <a:pt x="74688" y="398284"/>
                  </a:lnTo>
                  <a:close/>
                </a:path>
                <a:path w="87629" h="410844">
                  <a:moveTo>
                    <a:pt x="74688" y="323608"/>
                  </a:moveTo>
                  <a:lnTo>
                    <a:pt x="62242" y="323608"/>
                  </a:lnTo>
                  <a:lnTo>
                    <a:pt x="49796" y="323608"/>
                  </a:lnTo>
                  <a:lnTo>
                    <a:pt x="49796" y="336054"/>
                  </a:lnTo>
                  <a:lnTo>
                    <a:pt x="62242" y="336054"/>
                  </a:lnTo>
                  <a:lnTo>
                    <a:pt x="74688" y="336054"/>
                  </a:lnTo>
                  <a:lnTo>
                    <a:pt x="74688" y="323608"/>
                  </a:lnTo>
                  <a:close/>
                </a:path>
                <a:path w="87629" h="410844">
                  <a:moveTo>
                    <a:pt x="74688" y="273812"/>
                  </a:moveTo>
                  <a:lnTo>
                    <a:pt x="62242" y="273812"/>
                  </a:lnTo>
                  <a:lnTo>
                    <a:pt x="49796" y="273812"/>
                  </a:lnTo>
                  <a:lnTo>
                    <a:pt x="49796" y="286258"/>
                  </a:lnTo>
                  <a:lnTo>
                    <a:pt x="62242" y="286258"/>
                  </a:lnTo>
                  <a:lnTo>
                    <a:pt x="74688" y="286258"/>
                  </a:lnTo>
                  <a:lnTo>
                    <a:pt x="74688" y="273812"/>
                  </a:lnTo>
                  <a:close/>
                </a:path>
                <a:path w="87629" h="410844">
                  <a:moveTo>
                    <a:pt x="74688" y="224040"/>
                  </a:moveTo>
                  <a:lnTo>
                    <a:pt x="62242" y="224040"/>
                  </a:lnTo>
                  <a:lnTo>
                    <a:pt x="62242" y="236486"/>
                  </a:lnTo>
                  <a:lnTo>
                    <a:pt x="49796" y="236486"/>
                  </a:lnTo>
                  <a:lnTo>
                    <a:pt x="49796" y="248932"/>
                  </a:lnTo>
                  <a:lnTo>
                    <a:pt x="62242" y="248932"/>
                  </a:lnTo>
                  <a:lnTo>
                    <a:pt x="74688" y="248932"/>
                  </a:lnTo>
                  <a:lnTo>
                    <a:pt x="74688" y="224040"/>
                  </a:lnTo>
                  <a:close/>
                </a:path>
                <a:path w="87629" h="410844">
                  <a:moveTo>
                    <a:pt x="74688" y="199136"/>
                  </a:moveTo>
                  <a:lnTo>
                    <a:pt x="62242" y="199136"/>
                  </a:lnTo>
                  <a:lnTo>
                    <a:pt x="62242" y="211582"/>
                  </a:lnTo>
                  <a:lnTo>
                    <a:pt x="74688" y="211582"/>
                  </a:lnTo>
                  <a:lnTo>
                    <a:pt x="74688" y="199136"/>
                  </a:lnTo>
                  <a:close/>
                </a:path>
                <a:path w="87629" h="410844">
                  <a:moveTo>
                    <a:pt x="74688" y="161798"/>
                  </a:moveTo>
                  <a:lnTo>
                    <a:pt x="62242" y="161798"/>
                  </a:lnTo>
                  <a:lnTo>
                    <a:pt x="62242" y="174244"/>
                  </a:lnTo>
                  <a:lnTo>
                    <a:pt x="49796" y="174244"/>
                  </a:lnTo>
                  <a:lnTo>
                    <a:pt x="49796" y="186690"/>
                  </a:lnTo>
                  <a:lnTo>
                    <a:pt x="62242" y="186690"/>
                  </a:lnTo>
                  <a:lnTo>
                    <a:pt x="74688" y="186690"/>
                  </a:lnTo>
                  <a:lnTo>
                    <a:pt x="74688" y="161798"/>
                  </a:lnTo>
                  <a:close/>
                </a:path>
                <a:path w="87629" h="410844">
                  <a:moveTo>
                    <a:pt x="74688" y="99568"/>
                  </a:moveTo>
                  <a:lnTo>
                    <a:pt x="62242" y="99568"/>
                  </a:lnTo>
                  <a:lnTo>
                    <a:pt x="49796" y="99568"/>
                  </a:lnTo>
                  <a:lnTo>
                    <a:pt x="49796" y="136906"/>
                  </a:lnTo>
                  <a:lnTo>
                    <a:pt x="62242" y="136906"/>
                  </a:lnTo>
                  <a:lnTo>
                    <a:pt x="74688" y="136906"/>
                  </a:lnTo>
                  <a:lnTo>
                    <a:pt x="74688" y="99568"/>
                  </a:lnTo>
                  <a:close/>
                </a:path>
                <a:path w="87629" h="410844">
                  <a:moveTo>
                    <a:pt x="74688" y="74663"/>
                  </a:moveTo>
                  <a:lnTo>
                    <a:pt x="62242" y="74663"/>
                  </a:lnTo>
                  <a:lnTo>
                    <a:pt x="49796" y="74663"/>
                  </a:lnTo>
                  <a:lnTo>
                    <a:pt x="49796" y="87109"/>
                  </a:lnTo>
                  <a:lnTo>
                    <a:pt x="62242" y="87109"/>
                  </a:lnTo>
                  <a:lnTo>
                    <a:pt x="74688" y="87109"/>
                  </a:lnTo>
                  <a:lnTo>
                    <a:pt x="74688" y="74663"/>
                  </a:lnTo>
                  <a:close/>
                </a:path>
                <a:path w="87629" h="410844">
                  <a:moveTo>
                    <a:pt x="87134" y="0"/>
                  </a:moveTo>
                  <a:lnTo>
                    <a:pt x="74688" y="0"/>
                  </a:lnTo>
                  <a:lnTo>
                    <a:pt x="62242" y="0"/>
                  </a:lnTo>
                  <a:lnTo>
                    <a:pt x="49796" y="0"/>
                  </a:lnTo>
                  <a:lnTo>
                    <a:pt x="49796" y="12446"/>
                  </a:lnTo>
                  <a:lnTo>
                    <a:pt x="62242" y="12446"/>
                  </a:lnTo>
                  <a:lnTo>
                    <a:pt x="74688" y="12446"/>
                  </a:lnTo>
                  <a:lnTo>
                    <a:pt x="74688" y="37325"/>
                  </a:lnTo>
                  <a:lnTo>
                    <a:pt x="87134" y="37325"/>
                  </a:lnTo>
                  <a:lnTo>
                    <a:pt x="87134" y="0"/>
                  </a:lnTo>
                  <a:close/>
                </a:path>
              </a:pathLst>
            </a:custGeom>
            <a:solidFill>
              <a:srgbClr val="4C4D4F"/>
            </a:solidFill>
          </p:spPr>
          <p:txBody>
            <a:bodyPr wrap="square" lIns="0" tIns="0" rIns="0" bIns="0" rtlCol="0"/>
            <a:lstStyle/>
            <a:p>
              <a:endParaRPr/>
            </a:p>
          </p:txBody>
        </p:sp>
        <p:sp>
          <p:nvSpPr>
            <p:cNvPr id="9" name="object 9">
              <a:extLst>
                <a:ext uri="{FF2B5EF4-FFF2-40B4-BE49-F238E27FC236}">
                  <a16:creationId xmlns:a16="http://schemas.microsoft.com/office/drawing/2014/main" id="{FFB6D97A-D869-C69B-E1AF-309FC13CD2D3}"/>
                </a:ext>
              </a:extLst>
            </p:cNvPr>
            <p:cNvSpPr/>
            <p:nvPr/>
          </p:nvSpPr>
          <p:spPr>
            <a:xfrm>
              <a:off x="6828730" y="2377605"/>
              <a:ext cx="0" cy="374015"/>
            </a:xfrm>
            <a:custGeom>
              <a:avLst/>
              <a:gdLst/>
              <a:ahLst/>
              <a:cxnLst/>
              <a:rect l="l" t="t" r="r" b="b"/>
              <a:pathLst>
                <a:path h="374014">
                  <a:moveTo>
                    <a:pt x="0" y="0"/>
                  </a:moveTo>
                  <a:lnTo>
                    <a:pt x="0" y="373405"/>
                  </a:lnTo>
                </a:path>
              </a:pathLst>
            </a:custGeom>
            <a:ln w="12446">
              <a:solidFill>
                <a:srgbClr val="4C4D4F"/>
              </a:solidFill>
              <a:prstDash val="sysDot"/>
            </a:ln>
          </p:spPr>
          <p:txBody>
            <a:bodyPr wrap="square" lIns="0" tIns="0" rIns="0" bIns="0" rtlCol="0"/>
            <a:lstStyle/>
            <a:p>
              <a:endParaRPr/>
            </a:p>
          </p:txBody>
        </p:sp>
        <p:sp>
          <p:nvSpPr>
            <p:cNvPr id="10" name="object 10">
              <a:extLst>
                <a:ext uri="{FF2B5EF4-FFF2-40B4-BE49-F238E27FC236}">
                  <a16:creationId xmlns:a16="http://schemas.microsoft.com/office/drawing/2014/main" id="{368D1AEF-AED5-D513-F47C-1FAD991B12F7}"/>
                </a:ext>
              </a:extLst>
            </p:cNvPr>
            <p:cNvSpPr/>
            <p:nvPr/>
          </p:nvSpPr>
          <p:spPr>
            <a:xfrm>
              <a:off x="6834953" y="2340279"/>
              <a:ext cx="99695" cy="410845"/>
            </a:xfrm>
            <a:custGeom>
              <a:avLst/>
              <a:gdLst/>
              <a:ahLst/>
              <a:cxnLst/>
              <a:rect l="l" t="t" r="r" b="b"/>
              <a:pathLst>
                <a:path w="99695" h="410844">
                  <a:moveTo>
                    <a:pt x="24879" y="174256"/>
                  </a:moveTo>
                  <a:lnTo>
                    <a:pt x="12446" y="174256"/>
                  </a:lnTo>
                  <a:lnTo>
                    <a:pt x="12446" y="136906"/>
                  </a:lnTo>
                  <a:lnTo>
                    <a:pt x="0" y="136906"/>
                  </a:lnTo>
                  <a:lnTo>
                    <a:pt x="0" y="186690"/>
                  </a:lnTo>
                  <a:lnTo>
                    <a:pt x="12446" y="186690"/>
                  </a:lnTo>
                  <a:lnTo>
                    <a:pt x="12446" y="211594"/>
                  </a:lnTo>
                  <a:lnTo>
                    <a:pt x="0" y="211594"/>
                  </a:lnTo>
                  <a:lnTo>
                    <a:pt x="0" y="224040"/>
                  </a:lnTo>
                  <a:lnTo>
                    <a:pt x="12446" y="224040"/>
                  </a:lnTo>
                  <a:lnTo>
                    <a:pt x="24879" y="224040"/>
                  </a:lnTo>
                  <a:lnTo>
                    <a:pt x="24879" y="174256"/>
                  </a:lnTo>
                  <a:close/>
                </a:path>
                <a:path w="99695" h="410844">
                  <a:moveTo>
                    <a:pt x="37325" y="224040"/>
                  </a:moveTo>
                  <a:lnTo>
                    <a:pt x="24879" y="224040"/>
                  </a:lnTo>
                  <a:lnTo>
                    <a:pt x="24879" y="236486"/>
                  </a:lnTo>
                  <a:lnTo>
                    <a:pt x="37325" y="236486"/>
                  </a:lnTo>
                  <a:lnTo>
                    <a:pt x="37325" y="224040"/>
                  </a:lnTo>
                  <a:close/>
                </a:path>
                <a:path w="99695" h="410844">
                  <a:moveTo>
                    <a:pt x="37325" y="149364"/>
                  </a:moveTo>
                  <a:lnTo>
                    <a:pt x="24879" y="149364"/>
                  </a:lnTo>
                  <a:lnTo>
                    <a:pt x="24879" y="174244"/>
                  </a:lnTo>
                  <a:lnTo>
                    <a:pt x="37325" y="174244"/>
                  </a:lnTo>
                  <a:lnTo>
                    <a:pt x="37325" y="149364"/>
                  </a:lnTo>
                  <a:close/>
                </a:path>
                <a:path w="99695" h="410844">
                  <a:moveTo>
                    <a:pt x="49771" y="398284"/>
                  </a:moveTo>
                  <a:lnTo>
                    <a:pt x="37325" y="398284"/>
                  </a:lnTo>
                  <a:lnTo>
                    <a:pt x="37325" y="385838"/>
                  </a:lnTo>
                  <a:lnTo>
                    <a:pt x="24879" y="385838"/>
                  </a:lnTo>
                  <a:lnTo>
                    <a:pt x="24879" y="398284"/>
                  </a:lnTo>
                  <a:lnTo>
                    <a:pt x="12446" y="398284"/>
                  </a:lnTo>
                  <a:lnTo>
                    <a:pt x="12446" y="410730"/>
                  </a:lnTo>
                  <a:lnTo>
                    <a:pt x="24879" y="410730"/>
                  </a:lnTo>
                  <a:lnTo>
                    <a:pt x="37325" y="410730"/>
                  </a:lnTo>
                  <a:lnTo>
                    <a:pt x="49771" y="410730"/>
                  </a:lnTo>
                  <a:lnTo>
                    <a:pt x="49771" y="398284"/>
                  </a:lnTo>
                  <a:close/>
                </a:path>
                <a:path w="99695" h="410844">
                  <a:moveTo>
                    <a:pt x="49771" y="311150"/>
                  </a:moveTo>
                  <a:lnTo>
                    <a:pt x="37325" y="311150"/>
                  </a:lnTo>
                  <a:lnTo>
                    <a:pt x="37325" y="323596"/>
                  </a:lnTo>
                  <a:lnTo>
                    <a:pt x="49771" y="323596"/>
                  </a:lnTo>
                  <a:lnTo>
                    <a:pt x="49771" y="311150"/>
                  </a:lnTo>
                  <a:close/>
                </a:path>
                <a:path w="99695" h="410844">
                  <a:moveTo>
                    <a:pt x="49771" y="136906"/>
                  </a:moveTo>
                  <a:lnTo>
                    <a:pt x="37325" y="136906"/>
                  </a:lnTo>
                  <a:lnTo>
                    <a:pt x="37325" y="149352"/>
                  </a:lnTo>
                  <a:lnTo>
                    <a:pt x="49771" y="149352"/>
                  </a:lnTo>
                  <a:lnTo>
                    <a:pt x="49771" y="136906"/>
                  </a:lnTo>
                  <a:close/>
                </a:path>
                <a:path w="99695" h="410844">
                  <a:moveTo>
                    <a:pt x="49771" y="99568"/>
                  </a:moveTo>
                  <a:lnTo>
                    <a:pt x="37325" y="99568"/>
                  </a:lnTo>
                  <a:lnTo>
                    <a:pt x="37325" y="112014"/>
                  </a:lnTo>
                  <a:lnTo>
                    <a:pt x="24879" y="112014"/>
                  </a:lnTo>
                  <a:lnTo>
                    <a:pt x="12446" y="112026"/>
                  </a:lnTo>
                  <a:lnTo>
                    <a:pt x="0" y="112014"/>
                  </a:lnTo>
                  <a:lnTo>
                    <a:pt x="0" y="124460"/>
                  </a:lnTo>
                  <a:lnTo>
                    <a:pt x="12446" y="124460"/>
                  </a:lnTo>
                  <a:lnTo>
                    <a:pt x="12446" y="136906"/>
                  </a:lnTo>
                  <a:lnTo>
                    <a:pt x="24879" y="136906"/>
                  </a:lnTo>
                  <a:lnTo>
                    <a:pt x="24879" y="124460"/>
                  </a:lnTo>
                  <a:lnTo>
                    <a:pt x="37325" y="124460"/>
                  </a:lnTo>
                  <a:lnTo>
                    <a:pt x="49771" y="124460"/>
                  </a:lnTo>
                  <a:lnTo>
                    <a:pt x="49771" y="99568"/>
                  </a:lnTo>
                  <a:close/>
                </a:path>
                <a:path w="99695" h="410844">
                  <a:moveTo>
                    <a:pt x="49771" y="0"/>
                  </a:moveTo>
                  <a:lnTo>
                    <a:pt x="37325" y="0"/>
                  </a:lnTo>
                  <a:lnTo>
                    <a:pt x="37325" y="12446"/>
                  </a:lnTo>
                  <a:lnTo>
                    <a:pt x="49771" y="12446"/>
                  </a:lnTo>
                  <a:lnTo>
                    <a:pt x="49771" y="0"/>
                  </a:lnTo>
                  <a:close/>
                </a:path>
                <a:path w="99695" h="410844">
                  <a:moveTo>
                    <a:pt x="62217" y="360946"/>
                  </a:moveTo>
                  <a:lnTo>
                    <a:pt x="49771" y="360946"/>
                  </a:lnTo>
                  <a:lnTo>
                    <a:pt x="49771" y="348500"/>
                  </a:lnTo>
                  <a:lnTo>
                    <a:pt x="37325" y="348500"/>
                  </a:lnTo>
                  <a:lnTo>
                    <a:pt x="37325" y="360946"/>
                  </a:lnTo>
                  <a:lnTo>
                    <a:pt x="24879" y="360946"/>
                  </a:lnTo>
                  <a:lnTo>
                    <a:pt x="24879" y="348500"/>
                  </a:lnTo>
                  <a:lnTo>
                    <a:pt x="37325" y="348500"/>
                  </a:lnTo>
                  <a:lnTo>
                    <a:pt x="37325" y="323621"/>
                  </a:lnTo>
                  <a:lnTo>
                    <a:pt x="24879" y="323621"/>
                  </a:lnTo>
                  <a:lnTo>
                    <a:pt x="24879" y="336054"/>
                  </a:lnTo>
                  <a:lnTo>
                    <a:pt x="12446" y="336054"/>
                  </a:lnTo>
                  <a:lnTo>
                    <a:pt x="12446" y="385838"/>
                  </a:lnTo>
                  <a:lnTo>
                    <a:pt x="24879" y="385838"/>
                  </a:lnTo>
                  <a:lnTo>
                    <a:pt x="24879" y="373392"/>
                  </a:lnTo>
                  <a:lnTo>
                    <a:pt x="37325" y="373392"/>
                  </a:lnTo>
                  <a:lnTo>
                    <a:pt x="37325" y="385838"/>
                  </a:lnTo>
                  <a:lnTo>
                    <a:pt x="49771" y="385838"/>
                  </a:lnTo>
                  <a:lnTo>
                    <a:pt x="49771" y="373392"/>
                  </a:lnTo>
                  <a:lnTo>
                    <a:pt x="62217" y="373392"/>
                  </a:lnTo>
                  <a:lnTo>
                    <a:pt x="62217" y="360946"/>
                  </a:lnTo>
                  <a:close/>
                </a:path>
                <a:path w="99695" h="410844">
                  <a:moveTo>
                    <a:pt x="62217" y="149364"/>
                  </a:moveTo>
                  <a:lnTo>
                    <a:pt x="49771" y="149364"/>
                  </a:lnTo>
                  <a:lnTo>
                    <a:pt x="49771" y="174244"/>
                  </a:lnTo>
                  <a:lnTo>
                    <a:pt x="62217" y="174244"/>
                  </a:lnTo>
                  <a:lnTo>
                    <a:pt x="62217" y="149364"/>
                  </a:lnTo>
                  <a:close/>
                </a:path>
                <a:path w="99695" h="410844">
                  <a:moveTo>
                    <a:pt x="62217" y="124460"/>
                  </a:moveTo>
                  <a:lnTo>
                    <a:pt x="49771" y="124460"/>
                  </a:lnTo>
                  <a:lnTo>
                    <a:pt x="49771" y="136906"/>
                  </a:lnTo>
                  <a:lnTo>
                    <a:pt x="62217" y="136906"/>
                  </a:lnTo>
                  <a:lnTo>
                    <a:pt x="62217" y="124460"/>
                  </a:lnTo>
                  <a:close/>
                </a:path>
                <a:path w="99695" h="410844">
                  <a:moveTo>
                    <a:pt x="74663" y="398284"/>
                  </a:moveTo>
                  <a:lnTo>
                    <a:pt x="62217" y="398284"/>
                  </a:lnTo>
                  <a:lnTo>
                    <a:pt x="62217" y="410730"/>
                  </a:lnTo>
                  <a:lnTo>
                    <a:pt x="74663" y="410730"/>
                  </a:lnTo>
                  <a:lnTo>
                    <a:pt x="74663" y="398284"/>
                  </a:lnTo>
                  <a:close/>
                </a:path>
                <a:path w="99695" h="410844">
                  <a:moveTo>
                    <a:pt x="74663" y="323608"/>
                  </a:moveTo>
                  <a:lnTo>
                    <a:pt x="62217" y="323608"/>
                  </a:lnTo>
                  <a:lnTo>
                    <a:pt x="62217" y="336054"/>
                  </a:lnTo>
                  <a:lnTo>
                    <a:pt x="49771" y="336054"/>
                  </a:lnTo>
                  <a:lnTo>
                    <a:pt x="49771" y="348500"/>
                  </a:lnTo>
                  <a:lnTo>
                    <a:pt x="62217" y="348500"/>
                  </a:lnTo>
                  <a:lnTo>
                    <a:pt x="62217" y="360946"/>
                  </a:lnTo>
                  <a:lnTo>
                    <a:pt x="74663" y="360946"/>
                  </a:lnTo>
                  <a:lnTo>
                    <a:pt x="74663" y="323608"/>
                  </a:lnTo>
                  <a:close/>
                </a:path>
                <a:path w="99695" h="410844">
                  <a:moveTo>
                    <a:pt x="74663" y="298704"/>
                  </a:moveTo>
                  <a:lnTo>
                    <a:pt x="62217" y="298704"/>
                  </a:lnTo>
                  <a:lnTo>
                    <a:pt x="62217" y="323596"/>
                  </a:lnTo>
                  <a:lnTo>
                    <a:pt x="74663" y="323596"/>
                  </a:lnTo>
                  <a:lnTo>
                    <a:pt x="74663" y="298704"/>
                  </a:lnTo>
                  <a:close/>
                </a:path>
                <a:path w="99695" h="410844">
                  <a:moveTo>
                    <a:pt x="74663" y="273812"/>
                  </a:moveTo>
                  <a:lnTo>
                    <a:pt x="62217" y="273812"/>
                  </a:lnTo>
                  <a:lnTo>
                    <a:pt x="49771" y="273812"/>
                  </a:lnTo>
                  <a:lnTo>
                    <a:pt x="49771" y="286258"/>
                  </a:lnTo>
                  <a:lnTo>
                    <a:pt x="62217" y="286258"/>
                  </a:lnTo>
                  <a:lnTo>
                    <a:pt x="74663" y="286258"/>
                  </a:lnTo>
                  <a:lnTo>
                    <a:pt x="74663" y="273812"/>
                  </a:lnTo>
                  <a:close/>
                </a:path>
                <a:path w="99695" h="410844">
                  <a:moveTo>
                    <a:pt x="74663" y="248932"/>
                  </a:moveTo>
                  <a:lnTo>
                    <a:pt x="74663" y="248932"/>
                  </a:lnTo>
                  <a:lnTo>
                    <a:pt x="0" y="248932"/>
                  </a:lnTo>
                  <a:lnTo>
                    <a:pt x="0" y="261378"/>
                  </a:lnTo>
                  <a:lnTo>
                    <a:pt x="12446" y="261378"/>
                  </a:lnTo>
                  <a:lnTo>
                    <a:pt x="12446" y="273812"/>
                  </a:lnTo>
                  <a:lnTo>
                    <a:pt x="0" y="273812"/>
                  </a:lnTo>
                  <a:lnTo>
                    <a:pt x="0" y="286258"/>
                  </a:lnTo>
                  <a:lnTo>
                    <a:pt x="12446" y="286258"/>
                  </a:lnTo>
                  <a:lnTo>
                    <a:pt x="12446" y="323596"/>
                  </a:lnTo>
                  <a:lnTo>
                    <a:pt x="24879" y="323596"/>
                  </a:lnTo>
                  <a:lnTo>
                    <a:pt x="24879" y="311150"/>
                  </a:lnTo>
                  <a:lnTo>
                    <a:pt x="37325" y="311150"/>
                  </a:lnTo>
                  <a:lnTo>
                    <a:pt x="37325" y="273812"/>
                  </a:lnTo>
                  <a:lnTo>
                    <a:pt x="37325" y="261378"/>
                  </a:lnTo>
                  <a:lnTo>
                    <a:pt x="49771" y="261378"/>
                  </a:lnTo>
                  <a:lnTo>
                    <a:pt x="62217" y="261378"/>
                  </a:lnTo>
                  <a:lnTo>
                    <a:pt x="74663" y="261378"/>
                  </a:lnTo>
                  <a:lnTo>
                    <a:pt x="74663" y="248932"/>
                  </a:lnTo>
                  <a:close/>
                </a:path>
                <a:path w="99695" h="410844">
                  <a:moveTo>
                    <a:pt x="74663" y="224040"/>
                  </a:moveTo>
                  <a:lnTo>
                    <a:pt x="62217" y="224040"/>
                  </a:lnTo>
                  <a:lnTo>
                    <a:pt x="49771" y="224040"/>
                  </a:lnTo>
                  <a:lnTo>
                    <a:pt x="49771" y="236486"/>
                  </a:lnTo>
                  <a:lnTo>
                    <a:pt x="62217" y="236486"/>
                  </a:lnTo>
                  <a:lnTo>
                    <a:pt x="74663" y="236486"/>
                  </a:lnTo>
                  <a:lnTo>
                    <a:pt x="74663" y="224040"/>
                  </a:lnTo>
                  <a:close/>
                </a:path>
                <a:path w="99695" h="410844">
                  <a:moveTo>
                    <a:pt x="74663" y="174244"/>
                  </a:moveTo>
                  <a:lnTo>
                    <a:pt x="62217" y="174244"/>
                  </a:lnTo>
                  <a:lnTo>
                    <a:pt x="62217" y="186702"/>
                  </a:lnTo>
                  <a:lnTo>
                    <a:pt x="49771" y="186702"/>
                  </a:lnTo>
                  <a:lnTo>
                    <a:pt x="49771" y="174244"/>
                  </a:lnTo>
                  <a:lnTo>
                    <a:pt x="37325" y="174244"/>
                  </a:lnTo>
                  <a:lnTo>
                    <a:pt x="37325" y="199136"/>
                  </a:lnTo>
                  <a:lnTo>
                    <a:pt x="49771" y="199136"/>
                  </a:lnTo>
                  <a:lnTo>
                    <a:pt x="49771" y="211582"/>
                  </a:lnTo>
                  <a:lnTo>
                    <a:pt x="62217" y="211582"/>
                  </a:lnTo>
                  <a:lnTo>
                    <a:pt x="62217" y="199136"/>
                  </a:lnTo>
                  <a:lnTo>
                    <a:pt x="74663" y="199136"/>
                  </a:lnTo>
                  <a:lnTo>
                    <a:pt x="74663" y="174244"/>
                  </a:lnTo>
                  <a:close/>
                </a:path>
                <a:path w="99695" h="410844">
                  <a:moveTo>
                    <a:pt x="74663" y="136906"/>
                  </a:moveTo>
                  <a:lnTo>
                    <a:pt x="62217" y="136906"/>
                  </a:lnTo>
                  <a:lnTo>
                    <a:pt x="62217" y="149352"/>
                  </a:lnTo>
                  <a:lnTo>
                    <a:pt x="74663" y="149352"/>
                  </a:lnTo>
                  <a:lnTo>
                    <a:pt x="74663" y="136906"/>
                  </a:lnTo>
                  <a:close/>
                </a:path>
                <a:path w="99695" h="410844">
                  <a:moveTo>
                    <a:pt x="74663" y="74688"/>
                  </a:moveTo>
                  <a:lnTo>
                    <a:pt x="62217" y="74688"/>
                  </a:lnTo>
                  <a:lnTo>
                    <a:pt x="62217" y="87122"/>
                  </a:lnTo>
                  <a:lnTo>
                    <a:pt x="49771" y="87122"/>
                  </a:lnTo>
                  <a:lnTo>
                    <a:pt x="49771" y="99568"/>
                  </a:lnTo>
                  <a:lnTo>
                    <a:pt x="62217" y="99568"/>
                  </a:lnTo>
                  <a:lnTo>
                    <a:pt x="74663" y="99568"/>
                  </a:lnTo>
                  <a:lnTo>
                    <a:pt x="74663" y="74688"/>
                  </a:lnTo>
                  <a:close/>
                </a:path>
                <a:path w="99695" h="410844">
                  <a:moveTo>
                    <a:pt x="74663" y="49771"/>
                  </a:moveTo>
                  <a:lnTo>
                    <a:pt x="62217" y="49771"/>
                  </a:lnTo>
                  <a:lnTo>
                    <a:pt x="49771" y="49771"/>
                  </a:lnTo>
                  <a:lnTo>
                    <a:pt x="37325" y="49771"/>
                  </a:lnTo>
                  <a:lnTo>
                    <a:pt x="37325" y="37325"/>
                  </a:lnTo>
                  <a:lnTo>
                    <a:pt x="49771" y="37325"/>
                  </a:lnTo>
                  <a:lnTo>
                    <a:pt x="49771" y="24879"/>
                  </a:lnTo>
                  <a:lnTo>
                    <a:pt x="37325" y="24879"/>
                  </a:lnTo>
                  <a:lnTo>
                    <a:pt x="37325" y="12446"/>
                  </a:lnTo>
                  <a:lnTo>
                    <a:pt x="24879" y="12446"/>
                  </a:lnTo>
                  <a:lnTo>
                    <a:pt x="24879" y="24879"/>
                  </a:lnTo>
                  <a:lnTo>
                    <a:pt x="12446" y="24879"/>
                  </a:lnTo>
                  <a:lnTo>
                    <a:pt x="12446" y="37325"/>
                  </a:lnTo>
                  <a:lnTo>
                    <a:pt x="12446" y="99568"/>
                  </a:lnTo>
                  <a:lnTo>
                    <a:pt x="24879" y="99568"/>
                  </a:lnTo>
                  <a:lnTo>
                    <a:pt x="37325" y="99568"/>
                  </a:lnTo>
                  <a:lnTo>
                    <a:pt x="37325" y="87122"/>
                  </a:lnTo>
                  <a:lnTo>
                    <a:pt x="24879" y="87122"/>
                  </a:lnTo>
                  <a:lnTo>
                    <a:pt x="24879" y="74663"/>
                  </a:lnTo>
                  <a:lnTo>
                    <a:pt x="37325" y="74663"/>
                  </a:lnTo>
                  <a:lnTo>
                    <a:pt x="37325" y="87109"/>
                  </a:lnTo>
                  <a:lnTo>
                    <a:pt x="49771" y="87109"/>
                  </a:lnTo>
                  <a:lnTo>
                    <a:pt x="49771" y="62217"/>
                  </a:lnTo>
                  <a:lnTo>
                    <a:pt x="62217" y="62217"/>
                  </a:lnTo>
                  <a:lnTo>
                    <a:pt x="74663" y="62217"/>
                  </a:lnTo>
                  <a:lnTo>
                    <a:pt x="74663" y="49771"/>
                  </a:lnTo>
                  <a:close/>
                </a:path>
                <a:path w="99695" h="410844">
                  <a:moveTo>
                    <a:pt x="74663" y="0"/>
                  </a:moveTo>
                  <a:lnTo>
                    <a:pt x="62217" y="0"/>
                  </a:lnTo>
                  <a:lnTo>
                    <a:pt x="62217" y="24879"/>
                  </a:lnTo>
                  <a:lnTo>
                    <a:pt x="74663" y="24879"/>
                  </a:lnTo>
                  <a:lnTo>
                    <a:pt x="74663" y="0"/>
                  </a:lnTo>
                  <a:close/>
                </a:path>
                <a:path w="99695" h="410844">
                  <a:moveTo>
                    <a:pt x="87122" y="385838"/>
                  </a:moveTo>
                  <a:lnTo>
                    <a:pt x="74676" y="385838"/>
                  </a:lnTo>
                  <a:lnTo>
                    <a:pt x="74676" y="398284"/>
                  </a:lnTo>
                  <a:lnTo>
                    <a:pt x="87122" y="398284"/>
                  </a:lnTo>
                  <a:lnTo>
                    <a:pt x="87122" y="385838"/>
                  </a:lnTo>
                  <a:close/>
                </a:path>
                <a:path w="99695" h="410844">
                  <a:moveTo>
                    <a:pt x="87122" y="323608"/>
                  </a:moveTo>
                  <a:lnTo>
                    <a:pt x="74676" y="323608"/>
                  </a:lnTo>
                  <a:lnTo>
                    <a:pt x="74676" y="336054"/>
                  </a:lnTo>
                  <a:lnTo>
                    <a:pt x="87122" y="336054"/>
                  </a:lnTo>
                  <a:lnTo>
                    <a:pt x="87122" y="323608"/>
                  </a:lnTo>
                  <a:close/>
                </a:path>
                <a:path w="99695" h="410844">
                  <a:moveTo>
                    <a:pt x="87122" y="311150"/>
                  </a:moveTo>
                  <a:lnTo>
                    <a:pt x="74676" y="311150"/>
                  </a:lnTo>
                  <a:lnTo>
                    <a:pt x="74676" y="323596"/>
                  </a:lnTo>
                  <a:lnTo>
                    <a:pt x="87122" y="323596"/>
                  </a:lnTo>
                  <a:lnTo>
                    <a:pt x="87122" y="311150"/>
                  </a:lnTo>
                  <a:close/>
                </a:path>
                <a:path w="99695" h="410844">
                  <a:moveTo>
                    <a:pt x="87122" y="174244"/>
                  </a:moveTo>
                  <a:lnTo>
                    <a:pt x="74676" y="174244"/>
                  </a:lnTo>
                  <a:lnTo>
                    <a:pt x="74676" y="186690"/>
                  </a:lnTo>
                  <a:lnTo>
                    <a:pt x="87122" y="186690"/>
                  </a:lnTo>
                  <a:lnTo>
                    <a:pt x="87122" y="174244"/>
                  </a:lnTo>
                  <a:close/>
                </a:path>
                <a:path w="99695" h="410844">
                  <a:moveTo>
                    <a:pt x="87122" y="99568"/>
                  </a:moveTo>
                  <a:lnTo>
                    <a:pt x="74676" y="99568"/>
                  </a:lnTo>
                  <a:lnTo>
                    <a:pt x="74676" y="112014"/>
                  </a:lnTo>
                  <a:lnTo>
                    <a:pt x="87122" y="112014"/>
                  </a:lnTo>
                  <a:lnTo>
                    <a:pt x="87122" y="99568"/>
                  </a:lnTo>
                  <a:close/>
                </a:path>
                <a:path w="99695" h="410844">
                  <a:moveTo>
                    <a:pt x="87122" y="62217"/>
                  </a:moveTo>
                  <a:lnTo>
                    <a:pt x="74676" y="62217"/>
                  </a:lnTo>
                  <a:lnTo>
                    <a:pt x="74676" y="74663"/>
                  </a:lnTo>
                  <a:lnTo>
                    <a:pt x="87122" y="74663"/>
                  </a:lnTo>
                  <a:lnTo>
                    <a:pt x="87122" y="62217"/>
                  </a:lnTo>
                  <a:close/>
                </a:path>
                <a:path w="99695" h="410844">
                  <a:moveTo>
                    <a:pt x="99568" y="248932"/>
                  </a:moveTo>
                  <a:lnTo>
                    <a:pt x="87122" y="248932"/>
                  </a:lnTo>
                  <a:lnTo>
                    <a:pt x="87122" y="261378"/>
                  </a:lnTo>
                  <a:lnTo>
                    <a:pt x="74676" y="261378"/>
                  </a:lnTo>
                  <a:lnTo>
                    <a:pt x="74676" y="273812"/>
                  </a:lnTo>
                  <a:lnTo>
                    <a:pt x="87122" y="273812"/>
                  </a:lnTo>
                  <a:lnTo>
                    <a:pt x="99568" y="273812"/>
                  </a:lnTo>
                  <a:lnTo>
                    <a:pt x="99568" y="248932"/>
                  </a:lnTo>
                  <a:close/>
                </a:path>
                <a:path w="99695" h="410844">
                  <a:moveTo>
                    <a:pt x="99568" y="211607"/>
                  </a:moveTo>
                  <a:lnTo>
                    <a:pt x="87122" y="211607"/>
                  </a:lnTo>
                  <a:lnTo>
                    <a:pt x="87122" y="199148"/>
                  </a:lnTo>
                  <a:lnTo>
                    <a:pt x="74676" y="199148"/>
                  </a:lnTo>
                  <a:lnTo>
                    <a:pt x="74676" y="236486"/>
                  </a:lnTo>
                  <a:lnTo>
                    <a:pt x="87122" y="236486"/>
                  </a:lnTo>
                  <a:lnTo>
                    <a:pt x="99568" y="236486"/>
                  </a:lnTo>
                  <a:lnTo>
                    <a:pt x="99568" y="211607"/>
                  </a:lnTo>
                  <a:close/>
                </a:path>
                <a:path w="99695" h="410844">
                  <a:moveTo>
                    <a:pt x="99568" y="161798"/>
                  </a:moveTo>
                  <a:lnTo>
                    <a:pt x="87122" y="161798"/>
                  </a:lnTo>
                  <a:lnTo>
                    <a:pt x="87122" y="174244"/>
                  </a:lnTo>
                  <a:lnTo>
                    <a:pt x="99568" y="174244"/>
                  </a:lnTo>
                  <a:lnTo>
                    <a:pt x="99568" y="161798"/>
                  </a:lnTo>
                  <a:close/>
                </a:path>
                <a:path w="99695" h="410844">
                  <a:moveTo>
                    <a:pt x="99568" y="136906"/>
                  </a:moveTo>
                  <a:lnTo>
                    <a:pt x="87122" y="136906"/>
                  </a:lnTo>
                  <a:lnTo>
                    <a:pt x="87122" y="149352"/>
                  </a:lnTo>
                  <a:lnTo>
                    <a:pt x="99568" y="149352"/>
                  </a:lnTo>
                  <a:lnTo>
                    <a:pt x="99568" y="136906"/>
                  </a:lnTo>
                  <a:close/>
                </a:path>
                <a:path w="99695" h="410844">
                  <a:moveTo>
                    <a:pt x="99568" y="74688"/>
                  </a:moveTo>
                  <a:lnTo>
                    <a:pt x="87122" y="74688"/>
                  </a:lnTo>
                  <a:lnTo>
                    <a:pt x="87122" y="99568"/>
                  </a:lnTo>
                  <a:lnTo>
                    <a:pt x="99568" y="99568"/>
                  </a:lnTo>
                  <a:lnTo>
                    <a:pt x="99568" y="74688"/>
                  </a:lnTo>
                  <a:close/>
                </a:path>
                <a:path w="99695" h="410844">
                  <a:moveTo>
                    <a:pt x="99568" y="37325"/>
                  </a:moveTo>
                  <a:lnTo>
                    <a:pt x="87122" y="37325"/>
                  </a:lnTo>
                  <a:lnTo>
                    <a:pt x="87122" y="49771"/>
                  </a:lnTo>
                  <a:lnTo>
                    <a:pt x="99568" y="49771"/>
                  </a:lnTo>
                  <a:lnTo>
                    <a:pt x="99568" y="37325"/>
                  </a:lnTo>
                  <a:close/>
                </a:path>
                <a:path w="99695" h="410844">
                  <a:moveTo>
                    <a:pt x="99568" y="0"/>
                  </a:moveTo>
                  <a:lnTo>
                    <a:pt x="87122" y="0"/>
                  </a:lnTo>
                  <a:lnTo>
                    <a:pt x="74676" y="0"/>
                  </a:lnTo>
                  <a:lnTo>
                    <a:pt x="74676" y="37325"/>
                  </a:lnTo>
                  <a:lnTo>
                    <a:pt x="87122" y="37325"/>
                  </a:lnTo>
                  <a:lnTo>
                    <a:pt x="87122" y="24879"/>
                  </a:lnTo>
                  <a:lnTo>
                    <a:pt x="99568" y="24879"/>
                  </a:lnTo>
                  <a:lnTo>
                    <a:pt x="99568" y="0"/>
                  </a:lnTo>
                  <a:close/>
                </a:path>
              </a:pathLst>
            </a:custGeom>
            <a:solidFill>
              <a:srgbClr val="4C4D4F"/>
            </a:solidFill>
          </p:spPr>
          <p:txBody>
            <a:bodyPr wrap="square" lIns="0" tIns="0" rIns="0" bIns="0" rtlCol="0"/>
            <a:lstStyle/>
            <a:p>
              <a:endParaRPr/>
            </a:p>
          </p:txBody>
        </p:sp>
        <p:sp>
          <p:nvSpPr>
            <p:cNvPr id="11" name="object 11">
              <a:extLst>
                <a:ext uri="{FF2B5EF4-FFF2-40B4-BE49-F238E27FC236}">
                  <a16:creationId xmlns:a16="http://schemas.microsoft.com/office/drawing/2014/main" id="{FF0BED45-78DD-F499-DF5E-EA9A0A6D78F0}"/>
                </a:ext>
              </a:extLst>
            </p:cNvPr>
            <p:cNvSpPr/>
            <p:nvPr/>
          </p:nvSpPr>
          <p:spPr>
            <a:xfrm>
              <a:off x="6922075" y="2340279"/>
              <a:ext cx="99695" cy="410845"/>
            </a:xfrm>
            <a:custGeom>
              <a:avLst/>
              <a:gdLst/>
              <a:ahLst/>
              <a:cxnLst/>
              <a:rect l="l" t="t" r="r" b="b"/>
              <a:pathLst>
                <a:path w="99695" h="410844">
                  <a:moveTo>
                    <a:pt x="24892" y="149352"/>
                  </a:moveTo>
                  <a:lnTo>
                    <a:pt x="12446" y="149352"/>
                  </a:lnTo>
                  <a:lnTo>
                    <a:pt x="12446" y="161798"/>
                  </a:lnTo>
                  <a:lnTo>
                    <a:pt x="24892" y="161798"/>
                  </a:lnTo>
                  <a:lnTo>
                    <a:pt x="24892" y="149352"/>
                  </a:lnTo>
                  <a:close/>
                </a:path>
                <a:path w="99695" h="410844">
                  <a:moveTo>
                    <a:pt x="37338" y="336054"/>
                  </a:moveTo>
                  <a:lnTo>
                    <a:pt x="24892" y="336054"/>
                  </a:lnTo>
                  <a:lnTo>
                    <a:pt x="24892" y="323608"/>
                  </a:lnTo>
                  <a:lnTo>
                    <a:pt x="12446" y="323608"/>
                  </a:lnTo>
                  <a:lnTo>
                    <a:pt x="12446" y="336054"/>
                  </a:lnTo>
                  <a:lnTo>
                    <a:pt x="0" y="336054"/>
                  </a:lnTo>
                  <a:lnTo>
                    <a:pt x="0" y="360946"/>
                  </a:lnTo>
                  <a:lnTo>
                    <a:pt x="12446" y="360946"/>
                  </a:lnTo>
                  <a:lnTo>
                    <a:pt x="24892" y="360946"/>
                  </a:lnTo>
                  <a:lnTo>
                    <a:pt x="24892" y="348500"/>
                  </a:lnTo>
                  <a:lnTo>
                    <a:pt x="37338" y="348500"/>
                  </a:lnTo>
                  <a:lnTo>
                    <a:pt x="37338" y="336054"/>
                  </a:lnTo>
                  <a:close/>
                </a:path>
                <a:path w="99695" h="410844">
                  <a:moveTo>
                    <a:pt x="37338" y="186690"/>
                  </a:moveTo>
                  <a:lnTo>
                    <a:pt x="24892" y="186690"/>
                  </a:lnTo>
                  <a:lnTo>
                    <a:pt x="24892" y="174244"/>
                  </a:lnTo>
                  <a:lnTo>
                    <a:pt x="12446" y="174244"/>
                  </a:lnTo>
                  <a:lnTo>
                    <a:pt x="12446" y="211582"/>
                  </a:lnTo>
                  <a:lnTo>
                    <a:pt x="24892" y="211582"/>
                  </a:lnTo>
                  <a:lnTo>
                    <a:pt x="24892" y="199136"/>
                  </a:lnTo>
                  <a:lnTo>
                    <a:pt x="37338" y="199136"/>
                  </a:lnTo>
                  <a:lnTo>
                    <a:pt x="37338" y="186690"/>
                  </a:lnTo>
                  <a:close/>
                </a:path>
                <a:path w="99695" h="410844">
                  <a:moveTo>
                    <a:pt x="37338" y="0"/>
                  </a:moveTo>
                  <a:lnTo>
                    <a:pt x="24892" y="0"/>
                  </a:lnTo>
                  <a:lnTo>
                    <a:pt x="24892" y="12446"/>
                  </a:lnTo>
                  <a:lnTo>
                    <a:pt x="37338" y="12446"/>
                  </a:lnTo>
                  <a:lnTo>
                    <a:pt x="37338" y="0"/>
                  </a:lnTo>
                  <a:close/>
                </a:path>
                <a:path w="99695" h="410844">
                  <a:moveTo>
                    <a:pt x="49784" y="398284"/>
                  </a:moveTo>
                  <a:lnTo>
                    <a:pt x="37338" y="398284"/>
                  </a:lnTo>
                  <a:lnTo>
                    <a:pt x="37338" y="410730"/>
                  </a:lnTo>
                  <a:lnTo>
                    <a:pt x="49784" y="410730"/>
                  </a:lnTo>
                  <a:lnTo>
                    <a:pt x="49784" y="398284"/>
                  </a:lnTo>
                  <a:close/>
                </a:path>
                <a:path w="99695" h="410844">
                  <a:moveTo>
                    <a:pt x="49784" y="248932"/>
                  </a:moveTo>
                  <a:lnTo>
                    <a:pt x="37338" y="248932"/>
                  </a:lnTo>
                  <a:lnTo>
                    <a:pt x="37338" y="261378"/>
                  </a:lnTo>
                  <a:lnTo>
                    <a:pt x="49784" y="261378"/>
                  </a:lnTo>
                  <a:lnTo>
                    <a:pt x="49784" y="248932"/>
                  </a:lnTo>
                  <a:close/>
                </a:path>
                <a:path w="99695" h="410844">
                  <a:moveTo>
                    <a:pt x="49784" y="149352"/>
                  </a:moveTo>
                  <a:lnTo>
                    <a:pt x="37338" y="149352"/>
                  </a:lnTo>
                  <a:lnTo>
                    <a:pt x="37338" y="161798"/>
                  </a:lnTo>
                  <a:lnTo>
                    <a:pt x="49784" y="161798"/>
                  </a:lnTo>
                  <a:lnTo>
                    <a:pt x="49784" y="149352"/>
                  </a:lnTo>
                  <a:close/>
                </a:path>
                <a:path w="99695" h="410844">
                  <a:moveTo>
                    <a:pt x="62230" y="224040"/>
                  </a:moveTo>
                  <a:lnTo>
                    <a:pt x="49784" y="224040"/>
                  </a:lnTo>
                  <a:lnTo>
                    <a:pt x="49784" y="199148"/>
                  </a:lnTo>
                  <a:lnTo>
                    <a:pt x="37338" y="199148"/>
                  </a:lnTo>
                  <a:lnTo>
                    <a:pt x="37338" y="211594"/>
                  </a:lnTo>
                  <a:lnTo>
                    <a:pt x="24892" y="211594"/>
                  </a:lnTo>
                  <a:lnTo>
                    <a:pt x="24892" y="224040"/>
                  </a:lnTo>
                  <a:lnTo>
                    <a:pt x="12446" y="224040"/>
                  </a:lnTo>
                  <a:lnTo>
                    <a:pt x="12446" y="248932"/>
                  </a:lnTo>
                  <a:lnTo>
                    <a:pt x="0" y="248932"/>
                  </a:lnTo>
                  <a:lnTo>
                    <a:pt x="0" y="273812"/>
                  </a:lnTo>
                  <a:lnTo>
                    <a:pt x="12446" y="273812"/>
                  </a:lnTo>
                  <a:lnTo>
                    <a:pt x="12446" y="261378"/>
                  </a:lnTo>
                  <a:lnTo>
                    <a:pt x="24892" y="261378"/>
                  </a:lnTo>
                  <a:lnTo>
                    <a:pt x="24892" y="248932"/>
                  </a:lnTo>
                  <a:lnTo>
                    <a:pt x="37338" y="248932"/>
                  </a:lnTo>
                  <a:lnTo>
                    <a:pt x="37338" y="236486"/>
                  </a:lnTo>
                  <a:lnTo>
                    <a:pt x="49784" y="236486"/>
                  </a:lnTo>
                  <a:lnTo>
                    <a:pt x="62230" y="236486"/>
                  </a:lnTo>
                  <a:lnTo>
                    <a:pt x="62230" y="224040"/>
                  </a:lnTo>
                  <a:close/>
                </a:path>
                <a:path w="99695" h="410844">
                  <a:moveTo>
                    <a:pt x="62230" y="136906"/>
                  </a:moveTo>
                  <a:lnTo>
                    <a:pt x="49784" y="136906"/>
                  </a:lnTo>
                  <a:lnTo>
                    <a:pt x="49784" y="149352"/>
                  </a:lnTo>
                  <a:lnTo>
                    <a:pt x="62230" y="149352"/>
                  </a:lnTo>
                  <a:lnTo>
                    <a:pt x="62230" y="136906"/>
                  </a:lnTo>
                  <a:close/>
                </a:path>
                <a:path w="99695" h="410844">
                  <a:moveTo>
                    <a:pt x="62230" y="74663"/>
                  </a:moveTo>
                  <a:lnTo>
                    <a:pt x="49784" y="74663"/>
                  </a:lnTo>
                  <a:lnTo>
                    <a:pt x="49784" y="87109"/>
                  </a:lnTo>
                  <a:lnTo>
                    <a:pt x="62230" y="87109"/>
                  </a:lnTo>
                  <a:lnTo>
                    <a:pt x="62230" y="74663"/>
                  </a:lnTo>
                  <a:close/>
                </a:path>
                <a:path w="99695" h="410844">
                  <a:moveTo>
                    <a:pt x="74676" y="385838"/>
                  </a:moveTo>
                  <a:lnTo>
                    <a:pt x="62230" y="385838"/>
                  </a:lnTo>
                  <a:lnTo>
                    <a:pt x="62230" y="398284"/>
                  </a:lnTo>
                  <a:lnTo>
                    <a:pt x="74676" y="398284"/>
                  </a:lnTo>
                  <a:lnTo>
                    <a:pt x="74676" y="385838"/>
                  </a:lnTo>
                  <a:close/>
                </a:path>
                <a:path w="99695" h="410844">
                  <a:moveTo>
                    <a:pt x="74676" y="298704"/>
                  </a:moveTo>
                  <a:lnTo>
                    <a:pt x="62230" y="298704"/>
                  </a:lnTo>
                  <a:lnTo>
                    <a:pt x="62230" y="311150"/>
                  </a:lnTo>
                  <a:lnTo>
                    <a:pt x="49784" y="311150"/>
                  </a:lnTo>
                  <a:lnTo>
                    <a:pt x="49784" y="298704"/>
                  </a:lnTo>
                  <a:lnTo>
                    <a:pt x="37338" y="298704"/>
                  </a:lnTo>
                  <a:lnTo>
                    <a:pt x="24892" y="298704"/>
                  </a:lnTo>
                  <a:lnTo>
                    <a:pt x="24892" y="286258"/>
                  </a:lnTo>
                  <a:lnTo>
                    <a:pt x="37338" y="286258"/>
                  </a:lnTo>
                  <a:lnTo>
                    <a:pt x="49784" y="286258"/>
                  </a:lnTo>
                  <a:lnTo>
                    <a:pt x="49784" y="298704"/>
                  </a:lnTo>
                  <a:lnTo>
                    <a:pt x="62230" y="298704"/>
                  </a:lnTo>
                  <a:lnTo>
                    <a:pt x="62230" y="273824"/>
                  </a:lnTo>
                  <a:lnTo>
                    <a:pt x="49784" y="273824"/>
                  </a:lnTo>
                  <a:lnTo>
                    <a:pt x="37338" y="273812"/>
                  </a:lnTo>
                  <a:lnTo>
                    <a:pt x="37338" y="261378"/>
                  </a:lnTo>
                  <a:lnTo>
                    <a:pt x="24892" y="261378"/>
                  </a:lnTo>
                  <a:lnTo>
                    <a:pt x="24892" y="273812"/>
                  </a:lnTo>
                  <a:lnTo>
                    <a:pt x="12446" y="273812"/>
                  </a:lnTo>
                  <a:lnTo>
                    <a:pt x="12446" y="298704"/>
                  </a:lnTo>
                  <a:lnTo>
                    <a:pt x="0" y="298704"/>
                  </a:lnTo>
                  <a:lnTo>
                    <a:pt x="0" y="323596"/>
                  </a:lnTo>
                  <a:lnTo>
                    <a:pt x="12446" y="323596"/>
                  </a:lnTo>
                  <a:lnTo>
                    <a:pt x="12446" y="311150"/>
                  </a:lnTo>
                  <a:lnTo>
                    <a:pt x="24892" y="311150"/>
                  </a:lnTo>
                  <a:lnTo>
                    <a:pt x="24892" y="323596"/>
                  </a:lnTo>
                  <a:lnTo>
                    <a:pt x="37338" y="323596"/>
                  </a:lnTo>
                  <a:lnTo>
                    <a:pt x="49784" y="323596"/>
                  </a:lnTo>
                  <a:lnTo>
                    <a:pt x="62230" y="323596"/>
                  </a:lnTo>
                  <a:lnTo>
                    <a:pt x="74676" y="323596"/>
                  </a:lnTo>
                  <a:lnTo>
                    <a:pt x="74676" y="298704"/>
                  </a:lnTo>
                  <a:close/>
                </a:path>
                <a:path w="99695" h="410844">
                  <a:moveTo>
                    <a:pt x="74676" y="87122"/>
                  </a:moveTo>
                  <a:lnTo>
                    <a:pt x="62230" y="87122"/>
                  </a:lnTo>
                  <a:lnTo>
                    <a:pt x="62230" y="99568"/>
                  </a:lnTo>
                  <a:lnTo>
                    <a:pt x="74676" y="99568"/>
                  </a:lnTo>
                  <a:lnTo>
                    <a:pt x="74676" y="87122"/>
                  </a:lnTo>
                  <a:close/>
                </a:path>
                <a:path w="99695" h="410844">
                  <a:moveTo>
                    <a:pt x="74676" y="0"/>
                  </a:moveTo>
                  <a:lnTo>
                    <a:pt x="62230" y="0"/>
                  </a:lnTo>
                  <a:lnTo>
                    <a:pt x="49784" y="0"/>
                  </a:lnTo>
                  <a:lnTo>
                    <a:pt x="49784" y="12446"/>
                  </a:lnTo>
                  <a:lnTo>
                    <a:pt x="62230" y="12446"/>
                  </a:lnTo>
                  <a:lnTo>
                    <a:pt x="74676" y="12446"/>
                  </a:lnTo>
                  <a:lnTo>
                    <a:pt x="74676" y="0"/>
                  </a:lnTo>
                  <a:close/>
                </a:path>
                <a:path w="99695" h="410844">
                  <a:moveTo>
                    <a:pt x="87122" y="323596"/>
                  </a:moveTo>
                  <a:lnTo>
                    <a:pt x="74676" y="323596"/>
                  </a:lnTo>
                  <a:lnTo>
                    <a:pt x="74676" y="336054"/>
                  </a:lnTo>
                  <a:lnTo>
                    <a:pt x="62230" y="336054"/>
                  </a:lnTo>
                  <a:lnTo>
                    <a:pt x="62230" y="323621"/>
                  </a:lnTo>
                  <a:lnTo>
                    <a:pt x="49784" y="323621"/>
                  </a:lnTo>
                  <a:lnTo>
                    <a:pt x="49784" y="348500"/>
                  </a:lnTo>
                  <a:lnTo>
                    <a:pt x="62230" y="348500"/>
                  </a:lnTo>
                  <a:lnTo>
                    <a:pt x="62230" y="360946"/>
                  </a:lnTo>
                  <a:lnTo>
                    <a:pt x="49784" y="360946"/>
                  </a:lnTo>
                  <a:lnTo>
                    <a:pt x="49784" y="348500"/>
                  </a:lnTo>
                  <a:lnTo>
                    <a:pt x="37338" y="348500"/>
                  </a:lnTo>
                  <a:lnTo>
                    <a:pt x="37338" y="360959"/>
                  </a:lnTo>
                  <a:lnTo>
                    <a:pt x="24892" y="360959"/>
                  </a:lnTo>
                  <a:lnTo>
                    <a:pt x="24892" y="373392"/>
                  </a:lnTo>
                  <a:lnTo>
                    <a:pt x="12446" y="373392"/>
                  </a:lnTo>
                  <a:lnTo>
                    <a:pt x="0" y="373392"/>
                  </a:lnTo>
                  <a:lnTo>
                    <a:pt x="0" y="385838"/>
                  </a:lnTo>
                  <a:lnTo>
                    <a:pt x="12446" y="385838"/>
                  </a:lnTo>
                  <a:lnTo>
                    <a:pt x="12446" y="410730"/>
                  </a:lnTo>
                  <a:lnTo>
                    <a:pt x="24892" y="410730"/>
                  </a:lnTo>
                  <a:lnTo>
                    <a:pt x="24892" y="398284"/>
                  </a:lnTo>
                  <a:lnTo>
                    <a:pt x="37338" y="398284"/>
                  </a:lnTo>
                  <a:lnTo>
                    <a:pt x="37338" y="385838"/>
                  </a:lnTo>
                  <a:lnTo>
                    <a:pt x="49784" y="385838"/>
                  </a:lnTo>
                  <a:lnTo>
                    <a:pt x="49784" y="373392"/>
                  </a:lnTo>
                  <a:lnTo>
                    <a:pt x="62230" y="373392"/>
                  </a:lnTo>
                  <a:lnTo>
                    <a:pt x="74676" y="373392"/>
                  </a:lnTo>
                  <a:lnTo>
                    <a:pt x="74676" y="385838"/>
                  </a:lnTo>
                  <a:lnTo>
                    <a:pt x="87122" y="385838"/>
                  </a:lnTo>
                  <a:lnTo>
                    <a:pt x="87122" y="323596"/>
                  </a:lnTo>
                  <a:close/>
                </a:path>
                <a:path w="99695" h="410844">
                  <a:moveTo>
                    <a:pt x="87122" y="273812"/>
                  </a:moveTo>
                  <a:lnTo>
                    <a:pt x="74676" y="273812"/>
                  </a:lnTo>
                  <a:lnTo>
                    <a:pt x="74676" y="286258"/>
                  </a:lnTo>
                  <a:lnTo>
                    <a:pt x="87122" y="286258"/>
                  </a:lnTo>
                  <a:lnTo>
                    <a:pt x="87122" y="273812"/>
                  </a:lnTo>
                  <a:close/>
                </a:path>
                <a:path w="99695" h="410844">
                  <a:moveTo>
                    <a:pt x="87122" y="236486"/>
                  </a:moveTo>
                  <a:lnTo>
                    <a:pt x="74676" y="236486"/>
                  </a:lnTo>
                  <a:lnTo>
                    <a:pt x="62230" y="236486"/>
                  </a:lnTo>
                  <a:lnTo>
                    <a:pt x="62230" y="261378"/>
                  </a:lnTo>
                  <a:lnTo>
                    <a:pt x="49784" y="261378"/>
                  </a:lnTo>
                  <a:lnTo>
                    <a:pt x="49784" y="273812"/>
                  </a:lnTo>
                  <a:lnTo>
                    <a:pt x="62230" y="273812"/>
                  </a:lnTo>
                  <a:lnTo>
                    <a:pt x="74676" y="273812"/>
                  </a:lnTo>
                  <a:lnTo>
                    <a:pt x="74676" y="248932"/>
                  </a:lnTo>
                  <a:lnTo>
                    <a:pt x="87122" y="248932"/>
                  </a:lnTo>
                  <a:lnTo>
                    <a:pt x="87122" y="236486"/>
                  </a:lnTo>
                  <a:close/>
                </a:path>
                <a:path w="99695" h="410844">
                  <a:moveTo>
                    <a:pt x="87122" y="74663"/>
                  </a:moveTo>
                  <a:lnTo>
                    <a:pt x="74676" y="74663"/>
                  </a:lnTo>
                  <a:lnTo>
                    <a:pt x="74676" y="87109"/>
                  </a:lnTo>
                  <a:lnTo>
                    <a:pt x="87122" y="87109"/>
                  </a:lnTo>
                  <a:lnTo>
                    <a:pt x="87122" y="74663"/>
                  </a:lnTo>
                  <a:close/>
                </a:path>
                <a:path w="99695" h="410844">
                  <a:moveTo>
                    <a:pt x="87122" y="37325"/>
                  </a:moveTo>
                  <a:lnTo>
                    <a:pt x="74676" y="37325"/>
                  </a:lnTo>
                  <a:lnTo>
                    <a:pt x="74676" y="24879"/>
                  </a:lnTo>
                  <a:lnTo>
                    <a:pt x="62230" y="24879"/>
                  </a:lnTo>
                  <a:lnTo>
                    <a:pt x="62230" y="37325"/>
                  </a:lnTo>
                  <a:lnTo>
                    <a:pt x="62230" y="49771"/>
                  </a:lnTo>
                  <a:lnTo>
                    <a:pt x="49784" y="49771"/>
                  </a:lnTo>
                  <a:lnTo>
                    <a:pt x="49784" y="37325"/>
                  </a:lnTo>
                  <a:lnTo>
                    <a:pt x="37338" y="37325"/>
                  </a:lnTo>
                  <a:lnTo>
                    <a:pt x="37338" y="62230"/>
                  </a:lnTo>
                  <a:lnTo>
                    <a:pt x="24892" y="62230"/>
                  </a:lnTo>
                  <a:lnTo>
                    <a:pt x="24892" y="37325"/>
                  </a:lnTo>
                  <a:lnTo>
                    <a:pt x="37338" y="37325"/>
                  </a:lnTo>
                  <a:lnTo>
                    <a:pt x="37338" y="24879"/>
                  </a:lnTo>
                  <a:lnTo>
                    <a:pt x="24892" y="24879"/>
                  </a:lnTo>
                  <a:lnTo>
                    <a:pt x="24892" y="12446"/>
                  </a:lnTo>
                  <a:lnTo>
                    <a:pt x="12446" y="12446"/>
                  </a:lnTo>
                  <a:lnTo>
                    <a:pt x="12446" y="37325"/>
                  </a:lnTo>
                  <a:lnTo>
                    <a:pt x="12446" y="74663"/>
                  </a:lnTo>
                  <a:lnTo>
                    <a:pt x="24892" y="74663"/>
                  </a:lnTo>
                  <a:lnTo>
                    <a:pt x="24892" y="124460"/>
                  </a:lnTo>
                  <a:lnTo>
                    <a:pt x="12446" y="124460"/>
                  </a:lnTo>
                  <a:lnTo>
                    <a:pt x="12446" y="136906"/>
                  </a:lnTo>
                  <a:lnTo>
                    <a:pt x="24892" y="136906"/>
                  </a:lnTo>
                  <a:lnTo>
                    <a:pt x="37338" y="136906"/>
                  </a:lnTo>
                  <a:lnTo>
                    <a:pt x="37338" y="124460"/>
                  </a:lnTo>
                  <a:lnTo>
                    <a:pt x="49784" y="124460"/>
                  </a:lnTo>
                  <a:lnTo>
                    <a:pt x="49784" y="99568"/>
                  </a:lnTo>
                  <a:lnTo>
                    <a:pt x="37338" y="99568"/>
                  </a:lnTo>
                  <a:lnTo>
                    <a:pt x="37338" y="74663"/>
                  </a:lnTo>
                  <a:lnTo>
                    <a:pt x="49784" y="74663"/>
                  </a:lnTo>
                  <a:lnTo>
                    <a:pt x="49784" y="62217"/>
                  </a:lnTo>
                  <a:lnTo>
                    <a:pt x="62230" y="62217"/>
                  </a:lnTo>
                  <a:lnTo>
                    <a:pt x="74676" y="62217"/>
                  </a:lnTo>
                  <a:lnTo>
                    <a:pt x="87122" y="62217"/>
                  </a:lnTo>
                  <a:lnTo>
                    <a:pt x="87122" y="37325"/>
                  </a:lnTo>
                  <a:close/>
                </a:path>
                <a:path w="99695" h="410844">
                  <a:moveTo>
                    <a:pt x="87122" y="12446"/>
                  </a:moveTo>
                  <a:lnTo>
                    <a:pt x="74676" y="12446"/>
                  </a:lnTo>
                  <a:lnTo>
                    <a:pt x="74676" y="24879"/>
                  </a:lnTo>
                  <a:lnTo>
                    <a:pt x="87122" y="24879"/>
                  </a:lnTo>
                  <a:lnTo>
                    <a:pt x="87122" y="12446"/>
                  </a:lnTo>
                  <a:close/>
                </a:path>
                <a:path w="99695" h="410844">
                  <a:moveTo>
                    <a:pt x="99568" y="161798"/>
                  </a:moveTo>
                  <a:lnTo>
                    <a:pt x="87122" y="161798"/>
                  </a:lnTo>
                  <a:lnTo>
                    <a:pt x="74676" y="161810"/>
                  </a:lnTo>
                  <a:lnTo>
                    <a:pt x="62230" y="161798"/>
                  </a:lnTo>
                  <a:lnTo>
                    <a:pt x="49784" y="161798"/>
                  </a:lnTo>
                  <a:lnTo>
                    <a:pt x="49784" y="199136"/>
                  </a:lnTo>
                  <a:lnTo>
                    <a:pt x="62230" y="199136"/>
                  </a:lnTo>
                  <a:lnTo>
                    <a:pt x="62230" y="174244"/>
                  </a:lnTo>
                  <a:lnTo>
                    <a:pt x="74676" y="174244"/>
                  </a:lnTo>
                  <a:lnTo>
                    <a:pt x="74676" y="199148"/>
                  </a:lnTo>
                  <a:lnTo>
                    <a:pt x="62230" y="199148"/>
                  </a:lnTo>
                  <a:lnTo>
                    <a:pt x="62230" y="224040"/>
                  </a:lnTo>
                  <a:lnTo>
                    <a:pt x="74676" y="224040"/>
                  </a:lnTo>
                  <a:lnTo>
                    <a:pt x="87122" y="224040"/>
                  </a:lnTo>
                  <a:lnTo>
                    <a:pt x="87122" y="199136"/>
                  </a:lnTo>
                  <a:lnTo>
                    <a:pt x="99568" y="199136"/>
                  </a:lnTo>
                  <a:lnTo>
                    <a:pt x="99568" y="161798"/>
                  </a:lnTo>
                  <a:close/>
                </a:path>
                <a:path w="99695" h="410844">
                  <a:moveTo>
                    <a:pt x="99568" y="112014"/>
                  </a:moveTo>
                  <a:lnTo>
                    <a:pt x="87122" y="112014"/>
                  </a:lnTo>
                  <a:lnTo>
                    <a:pt x="74676" y="112014"/>
                  </a:lnTo>
                  <a:lnTo>
                    <a:pt x="62230" y="112014"/>
                  </a:lnTo>
                  <a:lnTo>
                    <a:pt x="62230" y="124460"/>
                  </a:lnTo>
                  <a:lnTo>
                    <a:pt x="74676" y="124460"/>
                  </a:lnTo>
                  <a:lnTo>
                    <a:pt x="74676" y="149352"/>
                  </a:lnTo>
                  <a:lnTo>
                    <a:pt x="87122" y="149352"/>
                  </a:lnTo>
                  <a:lnTo>
                    <a:pt x="99568" y="149352"/>
                  </a:lnTo>
                  <a:lnTo>
                    <a:pt x="99568" y="136906"/>
                  </a:lnTo>
                  <a:lnTo>
                    <a:pt x="87122" y="136906"/>
                  </a:lnTo>
                  <a:lnTo>
                    <a:pt x="87122" y="124460"/>
                  </a:lnTo>
                  <a:lnTo>
                    <a:pt x="99568" y="124460"/>
                  </a:lnTo>
                  <a:lnTo>
                    <a:pt x="99568" y="112014"/>
                  </a:lnTo>
                  <a:close/>
                </a:path>
                <a:path w="99695" h="410844">
                  <a:moveTo>
                    <a:pt x="99568" y="87122"/>
                  </a:moveTo>
                  <a:lnTo>
                    <a:pt x="87122" y="87122"/>
                  </a:lnTo>
                  <a:lnTo>
                    <a:pt x="87122" y="99568"/>
                  </a:lnTo>
                  <a:lnTo>
                    <a:pt x="99568" y="99568"/>
                  </a:lnTo>
                  <a:lnTo>
                    <a:pt x="99568" y="87122"/>
                  </a:lnTo>
                  <a:close/>
                </a:path>
                <a:path w="99695" h="410844">
                  <a:moveTo>
                    <a:pt x="99568" y="62217"/>
                  </a:moveTo>
                  <a:lnTo>
                    <a:pt x="87122" y="62217"/>
                  </a:lnTo>
                  <a:lnTo>
                    <a:pt x="87122" y="74663"/>
                  </a:lnTo>
                  <a:lnTo>
                    <a:pt x="99568" y="74663"/>
                  </a:lnTo>
                  <a:lnTo>
                    <a:pt x="99568" y="62217"/>
                  </a:lnTo>
                  <a:close/>
                </a:path>
                <a:path w="99695" h="410844">
                  <a:moveTo>
                    <a:pt x="99568" y="24879"/>
                  </a:moveTo>
                  <a:lnTo>
                    <a:pt x="87122" y="24879"/>
                  </a:lnTo>
                  <a:lnTo>
                    <a:pt x="87122" y="37325"/>
                  </a:lnTo>
                  <a:lnTo>
                    <a:pt x="99568" y="37325"/>
                  </a:lnTo>
                  <a:lnTo>
                    <a:pt x="99568" y="24879"/>
                  </a:lnTo>
                  <a:close/>
                </a:path>
                <a:path w="99695" h="410844">
                  <a:moveTo>
                    <a:pt x="99568" y="0"/>
                  </a:moveTo>
                  <a:lnTo>
                    <a:pt x="87122" y="0"/>
                  </a:lnTo>
                  <a:lnTo>
                    <a:pt x="87122" y="12446"/>
                  </a:lnTo>
                  <a:lnTo>
                    <a:pt x="99568" y="12446"/>
                  </a:lnTo>
                  <a:lnTo>
                    <a:pt x="99568" y="0"/>
                  </a:lnTo>
                  <a:close/>
                </a:path>
              </a:pathLst>
            </a:custGeom>
            <a:solidFill>
              <a:srgbClr val="4C4D4F"/>
            </a:solidFill>
          </p:spPr>
          <p:txBody>
            <a:bodyPr wrap="square" lIns="0" tIns="0" rIns="0" bIns="0" rtlCol="0"/>
            <a:lstStyle/>
            <a:p>
              <a:endParaRPr/>
            </a:p>
          </p:txBody>
        </p:sp>
        <p:sp>
          <p:nvSpPr>
            <p:cNvPr id="12" name="object 12">
              <a:extLst>
                <a:ext uri="{FF2B5EF4-FFF2-40B4-BE49-F238E27FC236}">
                  <a16:creationId xmlns:a16="http://schemas.microsoft.com/office/drawing/2014/main" id="{754F5A54-32F3-C223-B7AB-F4B16F48EBDA}"/>
                </a:ext>
              </a:extLst>
            </p:cNvPr>
            <p:cNvSpPr/>
            <p:nvPr/>
          </p:nvSpPr>
          <p:spPr>
            <a:xfrm>
              <a:off x="7009197" y="2340279"/>
              <a:ext cx="99695" cy="410845"/>
            </a:xfrm>
            <a:custGeom>
              <a:avLst/>
              <a:gdLst/>
              <a:ahLst/>
              <a:cxnLst/>
              <a:rect l="l" t="t" r="r" b="b"/>
              <a:pathLst>
                <a:path w="99695" h="410844">
                  <a:moveTo>
                    <a:pt x="12446" y="360946"/>
                  </a:moveTo>
                  <a:lnTo>
                    <a:pt x="0" y="360946"/>
                  </a:lnTo>
                  <a:lnTo>
                    <a:pt x="0" y="373392"/>
                  </a:lnTo>
                  <a:lnTo>
                    <a:pt x="12446" y="373392"/>
                  </a:lnTo>
                  <a:lnTo>
                    <a:pt x="12446" y="360946"/>
                  </a:lnTo>
                  <a:close/>
                </a:path>
                <a:path w="99695" h="410844">
                  <a:moveTo>
                    <a:pt x="12446" y="336054"/>
                  </a:moveTo>
                  <a:lnTo>
                    <a:pt x="0" y="336054"/>
                  </a:lnTo>
                  <a:lnTo>
                    <a:pt x="0" y="348500"/>
                  </a:lnTo>
                  <a:lnTo>
                    <a:pt x="12446" y="348500"/>
                  </a:lnTo>
                  <a:lnTo>
                    <a:pt x="12446" y="336054"/>
                  </a:lnTo>
                  <a:close/>
                </a:path>
                <a:path w="99695" h="410844">
                  <a:moveTo>
                    <a:pt x="12446" y="286258"/>
                  </a:moveTo>
                  <a:lnTo>
                    <a:pt x="0" y="286258"/>
                  </a:lnTo>
                  <a:lnTo>
                    <a:pt x="0" y="298704"/>
                  </a:lnTo>
                  <a:lnTo>
                    <a:pt x="12446" y="298704"/>
                  </a:lnTo>
                  <a:lnTo>
                    <a:pt x="12446" y="286258"/>
                  </a:lnTo>
                  <a:close/>
                </a:path>
                <a:path w="99695" h="410844">
                  <a:moveTo>
                    <a:pt x="24892" y="385838"/>
                  </a:moveTo>
                  <a:lnTo>
                    <a:pt x="12446" y="385838"/>
                  </a:lnTo>
                  <a:lnTo>
                    <a:pt x="0" y="385838"/>
                  </a:lnTo>
                  <a:lnTo>
                    <a:pt x="0" y="398284"/>
                  </a:lnTo>
                  <a:lnTo>
                    <a:pt x="12446" y="398284"/>
                  </a:lnTo>
                  <a:lnTo>
                    <a:pt x="12446" y="410730"/>
                  </a:lnTo>
                  <a:lnTo>
                    <a:pt x="24892" y="410730"/>
                  </a:lnTo>
                  <a:lnTo>
                    <a:pt x="24892" y="385838"/>
                  </a:lnTo>
                  <a:close/>
                </a:path>
                <a:path w="99695" h="410844">
                  <a:moveTo>
                    <a:pt x="24892" y="348500"/>
                  </a:moveTo>
                  <a:lnTo>
                    <a:pt x="12446" y="348500"/>
                  </a:lnTo>
                  <a:lnTo>
                    <a:pt x="12446" y="360946"/>
                  </a:lnTo>
                  <a:lnTo>
                    <a:pt x="24892" y="360946"/>
                  </a:lnTo>
                  <a:lnTo>
                    <a:pt x="24892" y="348500"/>
                  </a:lnTo>
                  <a:close/>
                </a:path>
                <a:path w="99695" h="410844">
                  <a:moveTo>
                    <a:pt x="24892" y="323608"/>
                  </a:moveTo>
                  <a:lnTo>
                    <a:pt x="12446" y="323608"/>
                  </a:lnTo>
                  <a:lnTo>
                    <a:pt x="12446" y="336054"/>
                  </a:lnTo>
                  <a:lnTo>
                    <a:pt x="24892" y="336054"/>
                  </a:lnTo>
                  <a:lnTo>
                    <a:pt x="24892" y="323608"/>
                  </a:lnTo>
                  <a:close/>
                </a:path>
                <a:path w="99695" h="410844">
                  <a:moveTo>
                    <a:pt x="24892" y="298704"/>
                  </a:moveTo>
                  <a:lnTo>
                    <a:pt x="12446" y="298704"/>
                  </a:lnTo>
                  <a:lnTo>
                    <a:pt x="12446" y="311150"/>
                  </a:lnTo>
                  <a:lnTo>
                    <a:pt x="24892" y="311150"/>
                  </a:lnTo>
                  <a:lnTo>
                    <a:pt x="24892" y="298704"/>
                  </a:lnTo>
                  <a:close/>
                </a:path>
                <a:path w="99695" h="410844">
                  <a:moveTo>
                    <a:pt x="24892" y="273812"/>
                  </a:moveTo>
                  <a:lnTo>
                    <a:pt x="12446" y="273812"/>
                  </a:lnTo>
                  <a:lnTo>
                    <a:pt x="12446" y="286258"/>
                  </a:lnTo>
                  <a:lnTo>
                    <a:pt x="24892" y="286258"/>
                  </a:lnTo>
                  <a:lnTo>
                    <a:pt x="24892" y="273812"/>
                  </a:lnTo>
                  <a:close/>
                </a:path>
                <a:path w="99695" h="410844">
                  <a:moveTo>
                    <a:pt x="24892" y="224040"/>
                  </a:moveTo>
                  <a:lnTo>
                    <a:pt x="12446" y="224040"/>
                  </a:lnTo>
                  <a:lnTo>
                    <a:pt x="12446" y="211594"/>
                  </a:lnTo>
                  <a:lnTo>
                    <a:pt x="0" y="211594"/>
                  </a:lnTo>
                  <a:lnTo>
                    <a:pt x="0" y="248932"/>
                  </a:lnTo>
                  <a:lnTo>
                    <a:pt x="12446" y="248932"/>
                  </a:lnTo>
                  <a:lnTo>
                    <a:pt x="12446" y="261378"/>
                  </a:lnTo>
                  <a:lnTo>
                    <a:pt x="24892" y="261378"/>
                  </a:lnTo>
                  <a:lnTo>
                    <a:pt x="24892" y="224040"/>
                  </a:lnTo>
                  <a:close/>
                </a:path>
                <a:path w="99695" h="410844">
                  <a:moveTo>
                    <a:pt x="24892" y="186690"/>
                  </a:moveTo>
                  <a:lnTo>
                    <a:pt x="12446" y="186690"/>
                  </a:lnTo>
                  <a:lnTo>
                    <a:pt x="12446" y="161798"/>
                  </a:lnTo>
                  <a:lnTo>
                    <a:pt x="0" y="161798"/>
                  </a:lnTo>
                  <a:lnTo>
                    <a:pt x="0" y="199136"/>
                  </a:lnTo>
                  <a:lnTo>
                    <a:pt x="12446" y="199136"/>
                  </a:lnTo>
                  <a:lnTo>
                    <a:pt x="24892" y="199136"/>
                  </a:lnTo>
                  <a:lnTo>
                    <a:pt x="24892" y="186690"/>
                  </a:lnTo>
                  <a:close/>
                </a:path>
                <a:path w="99695" h="410844">
                  <a:moveTo>
                    <a:pt x="24892" y="124460"/>
                  </a:moveTo>
                  <a:lnTo>
                    <a:pt x="12446" y="124460"/>
                  </a:lnTo>
                  <a:lnTo>
                    <a:pt x="12446" y="161798"/>
                  </a:lnTo>
                  <a:lnTo>
                    <a:pt x="24892" y="161798"/>
                  </a:lnTo>
                  <a:lnTo>
                    <a:pt x="24892" y="124460"/>
                  </a:lnTo>
                  <a:close/>
                </a:path>
                <a:path w="99695" h="410844">
                  <a:moveTo>
                    <a:pt x="24892" y="74676"/>
                  </a:moveTo>
                  <a:lnTo>
                    <a:pt x="12446" y="74676"/>
                  </a:lnTo>
                  <a:lnTo>
                    <a:pt x="12446" y="112014"/>
                  </a:lnTo>
                  <a:lnTo>
                    <a:pt x="24892" y="112014"/>
                  </a:lnTo>
                  <a:lnTo>
                    <a:pt x="24892" y="74676"/>
                  </a:lnTo>
                  <a:close/>
                </a:path>
                <a:path w="99695" h="410844">
                  <a:moveTo>
                    <a:pt x="24892" y="37325"/>
                  </a:moveTo>
                  <a:lnTo>
                    <a:pt x="12446" y="37325"/>
                  </a:lnTo>
                  <a:lnTo>
                    <a:pt x="12446" y="49771"/>
                  </a:lnTo>
                  <a:lnTo>
                    <a:pt x="24892" y="49771"/>
                  </a:lnTo>
                  <a:lnTo>
                    <a:pt x="24892" y="37325"/>
                  </a:lnTo>
                  <a:close/>
                </a:path>
                <a:path w="99695" h="410844">
                  <a:moveTo>
                    <a:pt x="24892" y="0"/>
                  </a:moveTo>
                  <a:lnTo>
                    <a:pt x="12446" y="0"/>
                  </a:lnTo>
                  <a:lnTo>
                    <a:pt x="12446" y="12446"/>
                  </a:lnTo>
                  <a:lnTo>
                    <a:pt x="24892" y="12446"/>
                  </a:lnTo>
                  <a:lnTo>
                    <a:pt x="24892" y="0"/>
                  </a:lnTo>
                  <a:close/>
                </a:path>
                <a:path w="99695" h="410844">
                  <a:moveTo>
                    <a:pt x="37350" y="261378"/>
                  </a:moveTo>
                  <a:lnTo>
                    <a:pt x="24904" y="261378"/>
                  </a:lnTo>
                  <a:lnTo>
                    <a:pt x="24904" y="273812"/>
                  </a:lnTo>
                  <a:lnTo>
                    <a:pt x="37350" y="273812"/>
                  </a:lnTo>
                  <a:lnTo>
                    <a:pt x="37350" y="261378"/>
                  </a:lnTo>
                  <a:close/>
                </a:path>
                <a:path w="99695" h="410844">
                  <a:moveTo>
                    <a:pt x="37350" y="236486"/>
                  </a:moveTo>
                  <a:lnTo>
                    <a:pt x="24904" y="236486"/>
                  </a:lnTo>
                  <a:lnTo>
                    <a:pt x="24904" y="248932"/>
                  </a:lnTo>
                  <a:lnTo>
                    <a:pt x="37350" y="248932"/>
                  </a:lnTo>
                  <a:lnTo>
                    <a:pt x="37350" y="236486"/>
                  </a:lnTo>
                  <a:close/>
                </a:path>
                <a:path w="99695" h="410844">
                  <a:moveTo>
                    <a:pt x="37350" y="112014"/>
                  </a:moveTo>
                  <a:lnTo>
                    <a:pt x="24904" y="112014"/>
                  </a:lnTo>
                  <a:lnTo>
                    <a:pt x="24904" y="124460"/>
                  </a:lnTo>
                  <a:lnTo>
                    <a:pt x="37350" y="124460"/>
                  </a:lnTo>
                  <a:lnTo>
                    <a:pt x="37350" y="112014"/>
                  </a:lnTo>
                  <a:close/>
                </a:path>
                <a:path w="99695" h="410844">
                  <a:moveTo>
                    <a:pt x="37350" y="37325"/>
                  </a:moveTo>
                  <a:lnTo>
                    <a:pt x="24904" y="37325"/>
                  </a:lnTo>
                  <a:lnTo>
                    <a:pt x="24904" y="62217"/>
                  </a:lnTo>
                  <a:lnTo>
                    <a:pt x="37350" y="62217"/>
                  </a:lnTo>
                  <a:lnTo>
                    <a:pt x="37350" y="37325"/>
                  </a:lnTo>
                  <a:close/>
                </a:path>
                <a:path w="99695" h="410844">
                  <a:moveTo>
                    <a:pt x="37350" y="0"/>
                  </a:moveTo>
                  <a:lnTo>
                    <a:pt x="24904" y="0"/>
                  </a:lnTo>
                  <a:lnTo>
                    <a:pt x="24904" y="12446"/>
                  </a:lnTo>
                  <a:lnTo>
                    <a:pt x="37350" y="12446"/>
                  </a:lnTo>
                  <a:lnTo>
                    <a:pt x="37350" y="0"/>
                  </a:lnTo>
                  <a:close/>
                </a:path>
                <a:path w="99695" h="410844">
                  <a:moveTo>
                    <a:pt x="49796" y="248932"/>
                  </a:moveTo>
                  <a:lnTo>
                    <a:pt x="37350" y="248932"/>
                  </a:lnTo>
                  <a:lnTo>
                    <a:pt x="37350" y="261378"/>
                  </a:lnTo>
                  <a:lnTo>
                    <a:pt x="49796" y="261378"/>
                  </a:lnTo>
                  <a:lnTo>
                    <a:pt x="49796" y="248932"/>
                  </a:lnTo>
                  <a:close/>
                </a:path>
                <a:path w="99695" h="410844">
                  <a:moveTo>
                    <a:pt x="49796" y="99568"/>
                  </a:moveTo>
                  <a:lnTo>
                    <a:pt x="37350" y="99568"/>
                  </a:lnTo>
                  <a:lnTo>
                    <a:pt x="37350" y="112014"/>
                  </a:lnTo>
                  <a:lnTo>
                    <a:pt x="49796" y="112014"/>
                  </a:lnTo>
                  <a:lnTo>
                    <a:pt x="49796" y="99568"/>
                  </a:lnTo>
                  <a:close/>
                </a:path>
                <a:path w="99695" h="410844">
                  <a:moveTo>
                    <a:pt x="49796" y="74663"/>
                  </a:moveTo>
                  <a:lnTo>
                    <a:pt x="37350" y="74663"/>
                  </a:lnTo>
                  <a:lnTo>
                    <a:pt x="37350" y="87109"/>
                  </a:lnTo>
                  <a:lnTo>
                    <a:pt x="49796" y="87109"/>
                  </a:lnTo>
                  <a:lnTo>
                    <a:pt x="49796" y="74663"/>
                  </a:lnTo>
                  <a:close/>
                </a:path>
                <a:path w="99695" h="410844">
                  <a:moveTo>
                    <a:pt x="49796" y="12446"/>
                  </a:moveTo>
                  <a:lnTo>
                    <a:pt x="37350" y="12446"/>
                  </a:lnTo>
                  <a:lnTo>
                    <a:pt x="37350" y="24879"/>
                  </a:lnTo>
                  <a:lnTo>
                    <a:pt x="49796" y="24879"/>
                  </a:lnTo>
                  <a:lnTo>
                    <a:pt x="49796" y="12446"/>
                  </a:lnTo>
                  <a:close/>
                </a:path>
                <a:path w="99695" h="410844">
                  <a:moveTo>
                    <a:pt x="74688" y="323608"/>
                  </a:moveTo>
                  <a:lnTo>
                    <a:pt x="62242" y="323608"/>
                  </a:lnTo>
                  <a:lnTo>
                    <a:pt x="62242" y="336054"/>
                  </a:lnTo>
                  <a:lnTo>
                    <a:pt x="74688" y="336054"/>
                  </a:lnTo>
                  <a:lnTo>
                    <a:pt x="74688" y="323608"/>
                  </a:lnTo>
                  <a:close/>
                </a:path>
                <a:path w="99695" h="410844">
                  <a:moveTo>
                    <a:pt x="74688" y="261378"/>
                  </a:moveTo>
                  <a:lnTo>
                    <a:pt x="62242" y="261378"/>
                  </a:lnTo>
                  <a:lnTo>
                    <a:pt x="62242" y="273812"/>
                  </a:lnTo>
                  <a:lnTo>
                    <a:pt x="74688" y="273812"/>
                  </a:lnTo>
                  <a:lnTo>
                    <a:pt x="74688" y="261378"/>
                  </a:lnTo>
                  <a:close/>
                </a:path>
                <a:path w="99695" h="410844">
                  <a:moveTo>
                    <a:pt x="87134" y="398284"/>
                  </a:moveTo>
                  <a:lnTo>
                    <a:pt x="74688" y="398284"/>
                  </a:lnTo>
                  <a:lnTo>
                    <a:pt x="74688" y="410730"/>
                  </a:lnTo>
                  <a:lnTo>
                    <a:pt x="87134" y="410730"/>
                  </a:lnTo>
                  <a:lnTo>
                    <a:pt x="87134" y="398284"/>
                  </a:lnTo>
                  <a:close/>
                </a:path>
                <a:path w="99695" h="410844">
                  <a:moveTo>
                    <a:pt x="87134" y="348500"/>
                  </a:moveTo>
                  <a:lnTo>
                    <a:pt x="74688" y="348500"/>
                  </a:lnTo>
                  <a:lnTo>
                    <a:pt x="62242" y="348500"/>
                  </a:lnTo>
                  <a:lnTo>
                    <a:pt x="49796" y="348500"/>
                  </a:lnTo>
                  <a:lnTo>
                    <a:pt x="49796" y="323608"/>
                  </a:lnTo>
                  <a:lnTo>
                    <a:pt x="37350" y="323608"/>
                  </a:lnTo>
                  <a:lnTo>
                    <a:pt x="24904" y="323621"/>
                  </a:lnTo>
                  <a:lnTo>
                    <a:pt x="24904" y="348500"/>
                  </a:lnTo>
                  <a:lnTo>
                    <a:pt x="37350" y="348500"/>
                  </a:lnTo>
                  <a:lnTo>
                    <a:pt x="37350" y="360946"/>
                  </a:lnTo>
                  <a:lnTo>
                    <a:pt x="49796" y="360946"/>
                  </a:lnTo>
                  <a:lnTo>
                    <a:pt x="49796" y="373392"/>
                  </a:lnTo>
                  <a:lnTo>
                    <a:pt x="37350" y="373392"/>
                  </a:lnTo>
                  <a:lnTo>
                    <a:pt x="37350" y="360959"/>
                  </a:lnTo>
                  <a:lnTo>
                    <a:pt x="24904" y="360959"/>
                  </a:lnTo>
                  <a:lnTo>
                    <a:pt x="24904" y="385838"/>
                  </a:lnTo>
                  <a:lnTo>
                    <a:pt x="37350" y="385838"/>
                  </a:lnTo>
                  <a:lnTo>
                    <a:pt x="49796" y="385838"/>
                  </a:lnTo>
                  <a:lnTo>
                    <a:pt x="49796" y="398284"/>
                  </a:lnTo>
                  <a:lnTo>
                    <a:pt x="37350" y="398284"/>
                  </a:lnTo>
                  <a:lnTo>
                    <a:pt x="24904" y="398284"/>
                  </a:lnTo>
                  <a:lnTo>
                    <a:pt x="24904" y="410730"/>
                  </a:lnTo>
                  <a:lnTo>
                    <a:pt x="37350" y="410730"/>
                  </a:lnTo>
                  <a:lnTo>
                    <a:pt x="49796" y="410730"/>
                  </a:lnTo>
                  <a:lnTo>
                    <a:pt x="62242" y="410730"/>
                  </a:lnTo>
                  <a:lnTo>
                    <a:pt x="62242" y="398284"/>
                  </a:lnTo>
                  <a:lnTo>
                    <a:pt x="74688" y="398284"/>
                  </a:lnTo>
                  <a:lnTo>
                    <a:pt x="74688" y="385838"/>
                  </a:lnTo>
                  <a:lnTo>
                    <a:pt x="87134" y="385838"/>
                  </a:lnTo>
                  <a:lnTo>
                    <a:pt x="87134" y="373392"/>
                  </a:lnTo>
                  <a:lnTo>
                    <a:pt x="74688" y="373392"/>
                  </a:lnTo>
                  <a:lnTo>
                    <a:pt x="62242" y="373392"/>
                  </a:lnTo>
                  <a:lnTo>
                    <a:pt x="62242" y="360946"/>
                  </a:lnTo>
                  <a:lnTo>
                    <a:pt x="74688" y="360946"/>
                  </a:lnTo>
                  <a:lnTo>
                    <a:pt x="87134" y="360946"/>
                  </a:lnTo>
                  <a:lnTo>
                    <a:pt x="87134" y="348500"/>
                  </a:lnTo>
                  <a:close/>
                </a:path>
                <a:path w="99695" h="410844">
                  <a:moveTo>
                    <a:pt x="87134" y="286258"/>
                  </a:moveTo>
                  <a:lnTo>
                    <a:pt x="74688" y="286258"/>
                  </a:lnTo>
                  <a:lnTo>
                    <a:pt x="62242" y="286258"/>
                  </a:lnTo>
                  <a:lnTo>
                    <a:pt x="62242" y="273812"/>
                  </a:lnTo>
                  <a:lnTo>
                    <a:pt x="49796" y="273812"/>
                  </a:lnTo>
                  <a:lnTo>
                    <a:pt x="49796" y="298704"/>
                  </a:lnTo>
                  <a:lnTo>
                    <a:pt x="37350" y="298704"/>
                  </a:lnTo>
                  <a:lnTo>
                    <a:pt x="37350" y="311150"/>
                  </a:lnTo>
                  <a:lnTo>
                    <a:pt x="24904" y="311150"/>
                  </a:lnTo>
                  <a:lnTo>
                    <a:pt x="24904" y="323596"/>
                  </a:lnTo>
                  <a:lnTo>
                    <a:pt x="37350" y="323596"/>
                  </a:lnTo>
                  <a:lnTo>
                    <a:pt x="49796" y="323596"/>
                  </a:lnTo>
                  <a:lnTo>
                    <a:pt x="49796" y="311150"/>
                  </a:lnTo>
                  <a:lnTo>
                    <a:pt x="62242" y="311150"/>
                  </a:lnTo>
                  <a:lnTo>
                    <a:pt x="74688" y="311150"/>
                  </a:lnTo>
                  <a:lnTo>
                    <a:pt x="87134" y="311150"/>
                  </a:lnTo>
                  <a:lnTo>
                    <a:pt x="87134" y="286258"/>
                  </a:lnTo>
                  <a:close/>
                </a:path>
                <a:path w="99695" h="410844">
                  <a:moveTo>
                    <a:pt x="99580" y="186702"/>
                  </a:moveTo>
                  <a:lnTo>
                    <a:pt x="87134" y="186702"/>
                  </a:lnTo>
                  <a:lnTo>
                    <a:pt x="87134" y="199136"/>
                  </a:lnTo>
                  <a:lnTo>
                    <a:pt x="74688" y="199136"/>
                  </a:lnTo>
                  <a:lnTo>
                    <a:pt x="74688" y="211607"/>
                  </a:lnTo>
                  <a:lnTo>
                    <a:pt x="62242" y="211607"/>
                  </a:lnTo>
                  <a:lnTo>
                    <a:pt x="62242" y="199136"/>
                  </a:lnTo>
                  <a:lnTo>
                    <a:pt x="74688" y="199136"/>
                  </a:lnTo>
                  <a:lnTo>
                    <a:pt x="74688" y="186690"/>
                  </a:lnTo>
                  <a:lnTo>
                    <a:pt x="87134" y="186690"/>
                  </a:lnTo>
                  <a:lnTo>
                    <a:pt x="87134" y="174244"/>
                  </a:lnTo>
                  <a:lnTo>
                    <a:pt x="74688" y="174244"/>
                  </a:lnTo>
                  <a:lnTo>
                    <a:pt x="74688" y="161798"/>
                  </a:lnTo>
                  <a:lnTo>
                    <a:pt x="62242" y="161798"/>
                  </a:lnTo>
                  <a:lnTo>
                    <a:pt x="62242" y="124460"/>
                  </a:lnTo>
                  <a:lnTo>
                    <a:pt x="49796" y="124460"/>
                  </a:lnTo>
                  <a:lnTo>
                    <a:pt x="37350" y="124460"/>
                  </a:lnTo>
                  <a:lnTo>
                    <a:pt x="37350" y="136906"/>
                  </a:lnTo>
                  <a:lnTo>
                    <a:pt x="49796" y="136906"/>
                  </a:lnTo>
                  <a:lnTo>
                    <a:pt x="49796" y="149352"/>
                  </a:lnTo>
                  <a:lnTo>
                    <a:pt x="37350" y="149352"/>
                  </a:lnTo>
                  <a:lnTo>
                    <a:pt x="37350" y="136906"/>
                  </a:lnTo>
                  <a:lnTo>
                    <a:pt x="24904" y="136906"/>
                  </a:lnTo>
                  <a:lnTo>
                    <a:pt x="24904" y="174244"/>
                  </a:lnTo>
                  <a:lnTo>
                    <a:pt x="37350" y="174244"/>
                  </a:lnTo>
                  <a:lnTo>
                    <a:pt x="37350" y="161798"/>
                  </a:lnTo>
                  <a:lnTo>
                    <a:pt x="49796" y="161798"/>
                  </a:lnTo>
                  <a:lnTo>
                    <a:pt x="49796" y="199148"/>
                  </a:lnTo>
                  <a:lnTo>
                    <a:pt x="37350" y="199148"/>
                  </a:lnTo>
                  <a:lnTo>
                    <a:pt x="24904" y="199148"/>
                  </a:lnTo>
                  <a:lnTo>
                    <a:pt x="24904" y="224040"/>
                  </a:lnTo>
                  <a:lnTo>
                    <a:pt x="37350" y="224040"/>
                  </a:lnTo>
                  <a:lnTo>
                    <a:pt x="49796" y="224040"/>
                  </a:lnTo>
                  <a:lnTo>
                    <a:pt x="62242" y="224040"/>
                  </a:lnTo>
                  <a:lnTo>
                    <a:pt x="62242" y="236486"/>
                  </a:lnTo>
                  <a:lnTo>
                    <a:pt x="74688" y="236486"/>
                  </a:lnTo>
                  <a:lnTo>
                    <a:pt x="74688" y="261378"/>
                  </a:lnTo>
                  <a:lnTo>
                    <a:pt x="87134" y="261378"/>
                  </a:lnTo>
                  <a:lnTo>
                    <a:pt x="99580" y="261378"/>
                  </a:lnTo>
                  <a:lnTo>
                    <a:pt x="99580" y="224040"/>
                  </a:lnTo>
                  <a:lnTo>
                    <a:pt x="87134" y="224040"/>
                  </a:lnTo>
                  <a:lnTo>
                    <a:pt x="87134" y="211582"/>
                  </a:lnTo>
                  <a:lnTo>
                    <a:pt x="99580" y="211582"/>
                  </a:lnTo>
                  <a:lnTo>
                    <a:pt x="99580" y="186702"/>
                  </a:lnTo>
                  <a:close/>
                </a:path>
                <a:path w="99695" h="410844">
                  <a:moveTo>
                    <a:pt x="99580" y="124460"/>
                  </a:moveTo>
                  <a:lnTo>
                    <a:pt x="87134" y="124460"/>
                  </a:lnTo>
                  <a:lnTo>
                    <a:pt x="87134" y="161798"/>
                  </a:lnTo>
                  <a:lnTo>
                    <a:pt x="99580" y="161798"/>
                  </a:lnTo>
                  <a:lnTo>
                    <a:pt x="99580" y="124460"/>
                  </a:lnTo>
                  <a:close/>
                </a:path>
                <a:path w="99695" h="410844">
                  <a:moveTo>
                    <a:pt x="99580" y="99568"/>
                  </a:moveTo>
                  <a:lnTo>
                    <a:pt x="87134" y="99568"/>
                  </a:lnTo>
                  <a:lnTo>
                    <a:pt x="74688" y="99568"/>
                  </a:lnTo>
                  <a:lnTo>
                    <a:pt x="62242" y="99568"/>
                  </a:lnTo>
                  <a:lnTo>
                    <a:pt x="62242" y="124460"/>
                  </a:lnTo>
                  <a:lnTo>
                    <a:pt x="74688" y="124460"/>
                  </a:lnTo>
                  <a:lnTo>
                    <a:pt x="87134" y="124460"/>
                  </a:lnTo>
                  <a:lnTo>
                    <a:pt x="87134" y="112014"/>
                  </a:lnTo>
                  <a:lnTo>
                    <a:pt x="99580" y="112014"/>
                  </a:lnTo>
                  <a:lnTo>
                    <a:pt x="99580" y="99568"/>
                  </a:lnTo>
                  <a:close/>
                </a:path>
                <a:path w="99695" h="410844">
                  <a:moveTo>
                    <a:pt x="99580" y="24879"/>
                  </a:moveTo>
                  <a:lnTo>
                    <a:pt x="87134" y="24879"/>
                  </a:lnTo>
                  <a:lnTo>
                    <a:pt x="87134" y="37325"/>
                  </a:lnTo>
                  <a:lnTo>
                    <a:pt x="87134" y="62217"/>
                  </a:lnTo>
                  <a:lnTo>
                    <a:pt x="99580" y="62217"/>
                  </a:lnTo>
                  <a:lnTo>
                    <a:pt x="99580" y="37325"/>
                  </a:lnTo>
                  <a:lnTo>
                    <a:pt x="99580" y="24879"/>
                  </a:lnTo>
                  <a:close/>
                </a:path>
                <a:path w="99695" h="410844">
                  <a:moveTo>
                    <a:pt x="99580" y="0"/>
                  </a:moveTo>
                  <a:lnTo>
                    <a:pt x="87134" y="0"/>
                  </a:lnTo>
                  <a:lnTo>
                    <a:pt x="74688" y="0"/>
                  </a:lnTo>
                  <a:lnTo>
                    <a:pt x="62242" y="0"/>
                  </a:lnTo>
                  <a:lnTo>
                    <a:pt x="62242" y="37325"/>
                  </a:lnTo>
                  <a:lnTo>
                    <a:pt x="62242" y="87109"/>
                  </a:lnTo>
                  <a:lnTo>
                    <a:pt x="74688" y="87109"/>
                  </a:lnTo>
                  <a:lnTo>
                    <a:pt x="87134" y="87109"/>
                  </a:lnTo>
                  <a:lnTo>
                    <a:pt x="99580" y="87109"/>
                  </a:lnTo>
                  <a:lnTo>
                    <a:pt x="99580" y="74663"/>
                  </a:lnTo>
                  <a:lnTo>
                    <a:pt x="87134" y="74663"/>
                  </a:lnTo>
                  <a:lnTo>
                    <a:pt x="74688" y="74663"/>
                  </a:lnTo>
                  <a:lnTo>
                    <a:pt x="74688" y="37325"/>
                  </a:lnTo>
                  <a:lnTo>
                    <a:pt x="74688" y="12446"/>
                  </a:lnTo>
                  <a:lnTo>
                    <a:pt x="87134" y="12446"/>
                  </a:lnTo>
                  <a:lnTo>
                    <a:pt x="99580" y="12446"/>
                  </a:lnTo>
                  <a:lnTo>
                    <a:pt x="99580" y="0"/>
                  </a:lnTo>
                  <a:close/>
                </a:path>
              </a:pathLst>
            </a:custGeom>
            <a:solidFill>
              <a:srgbClr val="4C4D4F"/>
            </a:solidFill>
          </p:spPr>
          <p:txBody>
            <a:bodyPr wrap="square" lIns="0" tIns="0" rIns="0" bIns="0" rtlCol="0"/>
            <a:lstStyle/>
            <a:p>
              <a:endParaRPr/>
            </a:p>
          </p:txBody>
        </p:sp>
        <p:sp>
          <p:nvSpPr>
            <p:cNvPr id="13" name="object 13">
              <a:extLst>
                <a:ext uri="{FF2B5EF4-FFF2-40B4-BE49-F238E27FC236}">
                  <a16:creationId xmlns:a16="http://schemas.microsoft.com/office/drawing/2014/main" id="{94694EE4-DFA7-11F7-5E31-BB5E29B0B019}"/>
                </a:ext>
              </a:extLst>
            </p:cNvPr>
            <p:cNvSpPr/>
            <p:nvPr/>
          </p:nvSpPr>
          <p:spPr>
            <a:xfrm>
              <a:off x="7096332" y="2340279"/>
              <a:ext cx="62230" cy="410845"/>
            </a:xfrm>
            <a:custGeom>
              <a:avLst/>
              <a:gdLst/>
              <a:ahLst/>
              <a:cxnLst/>
              <a:rect l="l" t="t" r="r" b="b"/>
              <a:pathLst>
                <a:path w="62229" h="410844">
                  <a:moveTo>
                    <a:pt x="12446" y="298704"/>
                  </a:moveTo>
                  <a:lnTo>
                    <a:pt x="0" y="298704"/>
                  </a:lnTo>
                  <a:lnTo>
                    <a:pt x="0" y="323596"/>
                  </a:lnTo>
                  <a:lnTo>
                    <a:pt x="12446" y="323596"/>
                  </a:lnTo>
                  <a:lnTo>
                    <a:pt x="12446" y="298704"/>
                  </a:lnTo>
                  <a:close/>
                </a:path>
                <a:path w="62229" h="410844">
                  <a:moveTo>
                    <a:pt x="37325" y="311150"/>
                  </a:moveTo>
                  <a:lnTo>
                    <a:pt x="24879" y="311150"/>
                  </a:lnTo>
                  <a:lnTo>
                    <a:pt x="24879" y="323596"/>
                  </a:lnTo>
                  <a:lnTo>
                    <a:pt x="37325" y="323596"/>
                  </a:lnTo>
                  <a:lnTo>
                    <a:pt x="37325" y="311150"/>
                  </a:lnTo>
                  <a:close/>
                </a:path>
                <a:path w="62229" h="410844">
                  <a:moveTo>
                    <a:pt x="37325" y="286258"/>
                  </a:moveTo>
                  <a:lnTo>
                    <a:pt x="24879" y="286258"/>
                  </a:lnTo>
                  <a:lnTo>
                    <a:pt x="12446" y="286258"/>
                  </a:lnTo>
                  <a:lnTo>
                    <a:pt x="12446" y="298704"/>
                  </a:lnTo>
                  <a:lnTo>
                    <a:pt x="24879" y="298704"/>
                  </a:lnTo>
                  <a:lnTo>
                    <a:pt x="37325" y="298704"/>
                  </a:lnTo>
                  <a:lnTo>
                    <a:pt x="37325" y="286258"/>
                  </a:lnTo>
                  <a:close/>
                </a:path>
                <a:path w="62229" h="410844">
                  <a:moveTo>
                    <a:pt x="37325" y="261378"/>
                  </a:moveTo>
                  <a:lnTo>
                    <a:pt x="24879" y="261378"/>
                  </a:lnTo>
                  <a:lnTo>
                    <a:pt x="24879" y="273812"/>
                  </a:lnTo>
                  <a:lnTo>
                    <a:pt x="37325" y="273812"/>
                  </a:lnTo>
                  <a:lnTo>
                    <a:pt x="37325" y="261378"/>
                  </a:lnTo>
                  <a:close/>
                </a:path>
                <a:path w="62229" h="410844">
                  <a:moveTo>
                    <a:pt x="37325" y="24879"/>
                  </a:moveTo>
                  <a:lnTo>
                    <a:pt x="24879" y="24879"/>
                  </a:lnTo>
                  <a:lnTo>
                    <a:pt x="12446" y="24879"/>
                  </a:lnTo>
                  <a:lnTo>
                    <a:pt x="12446" y="37325"/>
                  </a:lnTo>
                  <a:lnTo>
                    <a:pt x="12446" y="62217"/>
                  </a:lnTo>
                  <a:lnTo>
                    <a:pt x="24879" y="62217"/>
                  </a:lnTo>
                  <a:lnTo>
                    <a:pt x="37325" y="62217"/>
                  </a:lnTo>
                  <a:lnTo>
                    <a:pt x="37325" y="37325"/>
                  </a:lnTo>
                  <a:lnTo>
                    <a:pt x="37325" y="24879"/>
                  </a:lnTo>
                  <a:close/>
                </a:path>
                <a:path w="62229" h="410844">
                  <a:moveTo>
                    <a:pt x="49771" y="398284"/>
                  </a:moveTo>
                  <a:lnTo>
                    <a:pt x="37325" y="398284"/>
                  </a:lnTo>
                  <a:lnTo>
                    <a:pt x="37325" y="410730"/>
                  </a:lnTo>
                  <a:lnTo>
                    <a:pt x="49771" y="410730"/>
                  </a:lnTo>
                  <a:lnTo>
                    <a:pt x="49771" y="398284"/>
                  </a:lnTo>
                  <a:close/>
                </a:path>
                <a:path w="62229" h="410844">
                  <a:moveTo>
                    <a:pt x="49771" y="273812"/>
                  </a:moveTo>
                  <a:lnTo>
                    <a:pt x="37325" y="273812"/>
                  </a:lnTo>
                  <a:lnTo>
                    <a:pt x="37325" y="286258"/>
                  </a:lnTo>
                  <a:lnTo>
                    <a:pt x="49771" y="286258"/>
                  </a:lnTo>
                  <a:lnTo>
                    <a:pt x="49771" y="273812"/>
                  </a:lnTo>
                  <a:close/>
                </a:path>
                <a:path w="62229" h="410844">
                  <a:moveTo>
                    <a:pt x="62217" y="336054"/>
                  </a:moveTo>
                  <a:lnTo>
                    <a:pt x="49771" y="336054"/>
                  </a:lnTo>
                  <a:lnTo>
                    <a:pt x="49771" y="323608"/>
                  </a:lnTo>
                  <a:lnTo>
                    <a:pt x="37325" y="323608"/>
                  </a:lnTo>
                  <a:lnTo>
                    <a:pt x="37325" y="348500"/>
                  </a:lnTo>
                  <a:lnTo>
                    <a:pt x="37325" y="360959"/>
                  </a:lnTo>
                  <a:lnTo>
                    <a:pt x="24879" y="360959"/>
                  </a:lnTo>
                  <a:lnTo>
                    <a:pt x="24879" y="348500"/>
                  </a:lnTo>
                  <a:lnTo>
                    <a:pt x="37325" y="348500"/>
                  </a:lnTo>
                  <a:lnTo>
                    <a:pt x="37325" y="323621"/>
                  </a:lnTo>
                  <a:lnTo>
                    <a:pt x="24879" y="323621"/>
                  </a:lnTo>
                  <a:lnTo>
                    <a:pt x="24879" y="336054"/>
                  </a:lnTo>
                  <a:lnTo>
                    <a:pt x="12446" y="336054"/>
                  </a:lnTo>
                  <a:lnTo>
                    <a:pt x="12446" y="323608"/>
                  </a:lnTo>
                  <a:lnTo>
                    <a:pt x="0" y="323608"/>
                  </a:lnTo>
                  <a:lnTo>
                    <a:pt x="0" y="373392"/>
                  </a:lnTo>
                  <a:lnTo>
                    <a:pt x="12446" y="373392"/>
                  </a:lnTo>
                  <a:lnTo>
                    <a:pt x="24879" y="373392"/>
                  </a:lnTo>
                  <a:lnTo>
                    <a:pt x="24879" y="385838"/>
                  </a:lnTo>
                  <a:lnTo>
                    <a:pt x="12446" y="385838"/>
                  </a:lnTo>
                  <a:lnTo>
                    <a:pt x="0" y="385838"/>
                  </a:lnTo>
                  <a:lnTo>
                    <a:pt x="0" y="398284"/>
                  </a:lnTo>
                  <a:lnTo>
                    <a:pt x="12446" y="398284"/>
                  </a:lnTo>
                  <a:lnTo>
                    <a:pt x="24879" y="398284"/>
                  </a:lnTo>
                  <a:lnTo>
                    <a:pt x="37325" y="398284"/>
                  </a:lnTo>
                  <a:lnTo>
                    <a:pt x="37325" y="385838"/>
                  </a:lnTo>
                  <a:lnTo>
                    <a:pt x="37325" y="373392"/>
                  </a:lnTo>
                  <a:lnTo>
                    <a:pt x="49771" y="373392"/>
                  </a:lnTo>
                  <a:lnTo>
                    <a:pt x="62217" y="373392"/>
                  </a:lnTo>
                  <a:lnTo>
                    <a:pt x="62217" y="336054"/>
                  </a:lnTo>
                  <a:close/>
                </a:path>
                <a:path w="62229" h="410844">
                  <a:moveTo>
                    <a:pt x="62217" y="298704"/>
                  </a:moveTo>
                  <a:lnTo>
                    <a:pt x="49771" y="298704"/>
                  </a:lnTo>
                  <a:lnTo>
                    <a:pt x="37325" y="298704"/>
                  </a:lnTo>
                  <a:lnTo>
                    <a:pt x="37325" y="311150"/>
                  </a:lnTo>
                  <a:lnTo>
                    <a:pt x="49771" y="311150"/>
                  </a:lnTo>
                  <a:lnTo>
                    <a:pt x="49771" y="323596"/>
                  </a:lnTo>
                  <a:lnTo>
                    <a:pt x="62217" y="323596"/>
                  </a:lnTo>
                  <a:lnTo>
                    <a:pt x="62217" y="298704"/>
                  </a:lnTo>
                  <a:close/>
                </a:path>
                <a:path w="62229" h="410844">
                  <a:moveTo>
                    <a:pt x="62217" y="261378"/>
                  </a:moveTo>
                  <a:lnTo>
                    <a:pt x="49771" y="261378"/>
                  </a:lnTo>
                  <a:lnTo>
                    <a:pt x="49771" y="273812"/>
                  </a:lnTo>
                  <a:lnTo>
                    <a:pt x="62217" y="273812"/>
                  </a:lnTo>
                  <a:lnTo>
                    <a:pt x="62217" y="261378"/>
                  </a:lnTo>
                  <a:close/>
                </a:path>
                <a:path w="62229" h="410844">
                  <a:moveTo>
                    <a:pt x="62217" y="161798"/>
                  </a:moveTo>
                  <a:lnTo>
                    <a:pt x="49771" y="161798"/>
                  </a:lnTo>
                  <a:lnTo>
                    <a:pt x="49771" y="124460"/>
                  </a:lnTo>
                  <a:lnTo>
                    <a:pt x="37325" y="124460"/>
                  </a:lnTo>
                  <a:lnTo>
                    <a:pt x="37325" y="99568"/>
                  </a:lnTo>
                  <a:lnTo>
                    <a:pt x="24879" y="99568"/>
                  </a:lnTo>
                  <a:lnTo>
                    <a:pt x="12446" y="99568"/>
                  </a:lnTo>
                  <a:lnTo>
                    <a:pt x="12446" y="124460"/>
                  </a:lnTo>
                  <a:lnTo>
                    <a:pt x="24879" y="124460"/>
                  </a:lnTo>
                  <a:lnTo>
                    <a:pt x="24879" y="136906"/>
                  </a:lnTo>
                  <a:lnTo>
                    <a:pt x="12446" y="136906"/>
                  </a:lnTo>
                  <a:lnTo>
                    <a:pt x="12446" y="161798"/>
                  </a:lnTo>
                  <a:lnTo>
                    <a:pt x="24879" y="161798"/>
                  </a:lnTo>
                  <a:lnTo>
                    <a:pt x="24879" y="149352"/>
                  </a:lnTo>
                  <a:lnTo>
                    <a:pt x="37325" y="149352"/>
                  </a:lnTo>
                  <a:lnTo>
                    <a:pt x="37325" y="161798"/>
                  </a:lnTo>
                  <a:lnTo>
                    <a:pt x="24879" y="161798"/>
                  </a:lnTo>
                  <a:lnTo>
                    <a:pt x="24879" y="174256"/>
                  </a:lnTo>
                  <a:lnTo>
                    <a:pt x="12446" y="174256"/>
                  </a:lnTo>
                  <a:lnTo>
                    <a:pt x="12446" y="224040"/>
                  </a:lnTo>
                  <a:lnTo>
                    <a:pt x="24879" y="224040"/>
                  </a:lnTo>
                  <a:lnTo>
                    <a:pt x="24879" y="236486"/>
                  </a:lnTo>
                  <a:lnTo>
                    <a:pt x="12446" y="236486"/>
                  </a:lnTo>
                  <a:lnTo>
                    <a:pt x="12446" y="224040"/>
                  </a:lnTo>
                  <a:lnTo>
                    <a:pt x="0" y="224040"/>
                  </a:lnTo>
                  <a:lnTo>
                    <a:pt x="0" y="261378"/>
                  </a:lnTo>
                  <a:lnTo>
                    <a:pt x="12446" y="261378"/>
                  </a:lnTo>
                  <a:lnTo>
                    <a:pt x="24879" y="261378"/>
                  </a:lnTo>
                  <a:lnTo>
                    <a:pt x="24879" y="248932"/>
                  </a:lnTo>
                  <a:lnTo>
                    <a:pt x="37325" y="248932"/>
                  </a:lnTo>
                  <a:lnTo>
                    <a:pt x="37325" y="261378"/>
                  </a:lnTo>
                  <a:lnTo>
                    <a:pt x="49771" y="261378"/>
                  </a:lnTo>
                  <a:lnTo>
                    <a:pt x="49771" y="248932"/>
                  </a:lnTo>
                  <a:lnTo>
                    <a:pt x="62217" y="248932"/>
                  </a:lnTo>
                  <a:lnTo>
                    <a:pt x="62217" y="236486"/>
                  </a:lnTo>
                  <a:lnTo>
                    <a:pt x="49771" y="236486"/>
                  </a:lnTo>
                  <a:lnTo>
                    <a:pt x="49771" y="224040"/>
                  </a:lnTo>
                  <a:lnTo>
                    <a:pt x="62217" y="224040"/>
                  </a:lnTo>
                  <a:lnTo>
                    <a:pt x="62217" y="199148"/>
                  </a:lnTo>
                  <a:lnTo>
                    <a:pt x="49771" y="199148"/>
                  </a:lnTo>
                  <a:lnTo>
                    <a:pt x="49771" y="211594"/>
                  </a:lnTo>
                  <a:lnTo>
                    <a:pt x="37325" y="211594"/>
                  </a:lnTo>
                  <a:lnTo>
                    <a:pt x="24879" y="211594"/>
                  </a:lnTo>
                  <a:lnTo>
                    <a:pt x="24879" y="199136"/>
                  </a:lnTo>
                  <a:lnTo>
                    <a:pt x="37325" y="199136"/>
                  </a:lnTo>
                  <a:lnTo>
                    <a:pt x="37325" y="186690"/>
                  </a:lnTo>
                  <a:lnTo>
                    <a:pt x="49771" y="186690"/>
                  </a:lnTo>
                  <a:lnTo>
                    <a:pt x="49771" y="174244"/>
                  </a:lnTo>
                  <a:lnTo>
                    <a:pt x="62217" y="174244"/>
                  </a:lnTo>
                  <a:lnTo>
                    <a:pt x="62217" y="161798"/>
                  </a:lnTo>
                  <a:close/>
                </a:path>
                <a:path w="62229" h="410844">
                  <a:moveTo>
                    <a:pt x="62217" y="112014"/>
                  </a:moveTo>
                  <a:lnTo>
                    <a:pt x="49771" y="112014"/>
                  </a:lnTo>
                  <a:lnTo>
                    <a:pt x="49771" y="124460"/>
                  </a:lnTo>
                  <a:lnTo>
                    <a:pt x="62217" y="124460"/>
                  </a:lnTo>
                  <a:lnTo>
                    <a:pt x="62217" y="112014"/>
                  </a:lnTo>
                  <a:close/>
                </a:path>
                <a:path w="62229" h="410844">
                  <a:moveTo>
                    <a:pt x="62217" y="0"/>
                  </a:moveTo>
                  <a:lnTo>
                    <a:pt x="49771" y="0"/>
                  </a:lnTo>
                  <a:lnTo>
                    <a:pt x="37325" y="0"/>
                  </a:lnTo>
                  <a:lnTo>
                    <a:pt x="24879" y="0"/>
                  </a:lnTo>
                  <a:lnTo>
                    <a:pt x="12446" y="0"/>
                  </a:lnTo>
                  <a:lnTo>
                    <a:pt x="12446" y="12446"/>
                  </a:lnTo>
                  <a:lnTo>
                    <a:pt x="24879" y="12446"/>
                  </a:lnTo>
                  <a:lnTo>
                    <a:pt x="37325" y="12446"/>
                  </a:lnTo>
                  <a:lnTo>
                    <a:pt x="49771" y="12446"/>
                  </a:lnTo>
                  <a:lnTo>
                    <a:pt x="49771" y="37325"/>
                  </a:lnTo>
                  <a:lnTo>
                    <a:pt x="49771" y="74663"/>
                  </a:lnTo>
                  <a:lnTo>
                    <a:pt x="37325" y="74663"/>
                  </a:lnTo>
                  <a:lnTo>
                    <a:pt x="24879" y="74663"/>
                  </a:lnTo>
                  <a:lnTo>
                    <a:pt x="12446" y="74663"/>
                  </a:lnTo>
                  <a:lnTo>
                    <a:pt x="12446" y="87109"/>
                  </a:lnTo>
                  <a:lnTo>
                    <a:pt x="24879" y="87109"/>
                  </a:lnTo>
                  <a:lnTo>
                    <a:pt x="37325" y="87109"/>
                  </a:lnTo>
                  <a:lnTo>
                    <a:pt x="49771" y="87109"/>
                  </a:lnTo>
                  <a:lnTo>
                    <a:pt x="62217" y="87109"/>
                  </a:lnTo>
                  <a:lnTo>
                    <a:pt x="62217" y="37325"/>
                  </a:lnTo>
                  <a:lnTo>
                    <a:pt x="62217" y="0"/>
                  </a:lnTo>
                  <a:close/>
                </a:path>
              </a:pathLst>
            </a:custGeom>
            <a:solidFill>
              <a:srgbClr val="4C4D4F"/>
            </a:solidFill>
          </p:spPr>
          <p:txBody>
            <a:bodyPr wrap="square" lIns="0" tIns="0" rIns="0" bIns="0" rtlCol="0"/>
            <a:lstStyle/>
            <a:p>
              <a:endParaRPr/>
            </a:p>
          </p:txBody>
        </p:sp>
      </p:grpSp>
      <p:sp>
        <p:nvSpPr>
          <p:cNvPr id="14" name="object 14">
            <a:extLst>
              <a:ext uri="{FF2B5EF4-FFF2-40B4-BE49-F238E27FC236}">
                <a16:creationId xmlns:a16="http://schemas.microsoft.com/office/drawing/2014/main" id="{90862CB2-4814-2A80-B4E7-C572784C21D4}"/>
              </a:ext>
            </a:extLst>
          </p:cNvPr>
          <p:cNvSpPr txBox="1"/>
          <p:nvPr/>
        </p:nvSpPr>
        <p:spPr>
          <a:xfrm>
            <a:off x="5916553" y="2122359"/>
            <a:ext cx="1087120" cy="508000"/>
          </a:xfrm>
          <a:prstGeom prst="rect">
            <a:avLst/>
          </a:prstGeom>
        </p:spPr>
        <p:txBody>
          <a:bodyPr vert="horz" wrap="square" lIns="0" tIns="61594" rIns="0" bIns="0" rtlCol="0">
            <a:spAutoFit/>
          </a:bodyPr>
          <a:lstStyle/>
          <a:p>
            <a:pPr marL="12700">
              <a:lnSpc>
                <a:spcPct val="100000"/>
              </a:lnSpc>
              <a:spcBef>
                <a:spcPts val="484"/>
              </a:spcBef>
            </a:pPr>
            <a:r>
              <a:rPr sz="700" dirty="0">
                <a:solidFill>
                  <a:srgbClr val="4C4D4F"/>
                </a:solidFill>
                <a:latin typeface="Swis721 BT"/>
                <a:cs typeface="Swis721 BT"/>
              </a:rPr>
              <a:t>W375</a:t>
            </a:r>
            <a:r>
              <a:rPr sz="700" spc="-15" dirty="0">
                <a:solidFill>
                  <a:srgbClr val="4C4D4F"/>
                </a:solidFill>
                <a:latin typeface="Swis721 BT"/>
                <a:cs typeface="Swis721 BT"/>
              </a:rPr>
              <a:t> </a:t>
            </a:r>
            <a:r>
              <a:rPr sz="700" dirty="0">
                <a:solidFill>
                  <a:srgbClr val="4C4D4F"/>
                </a:solidFill>
                <a:latin typeface="Swis721 BT"/>
                <a:cs typeface="Swis721 BT"/>
              </a:rPr>
              <a:t>x</a:t>
            </a:r>
            <a:r>
              <a:rPr sz="700" spc="-10" dirty="0">
                <a:solidFill>
                  <a:srgbClr val="4C4D4F"/>
                </a:solidFill>
                <a:latin typeface="Swis721 BT"/>
                <a:cs typeface="Swis721 BT"/>
              </a:rPr>
              <a:t> </a:t>
            </a:r>
            <a:r>
              <a:rPr sz="700" dirty="0">
                <a:solidFill>
                  <a:srgbClr val="4C4D4F"/>
                </a:solidFill>
                <a:latin typeface="Swis721 BT"/>
                <a:cs typeface="Swis721 BT"/>
              </a:rPr>
              <a:t>D160</a:t>
            </a:r>
            <a:r>
              <a:rPr sz="700" spc="-10" dirty="0">
                <a:solidFill>
                  <a:srgbClr val="4C4D4F"/>
                </a:solidFill>
                <a:latin typeface="Swis721 BT"/>
                <a:cs typeface="Swis721 BT"/>
              </a:rPr>
              <a:t> </a:t>
            </a:r>
            <a:r>
              <a:rPr sz="700" dirty="0">
                <a:solidFill>
                  <a:srgbClr val="4C4D4F"/>
                </a:solidFill>
                <a:latin typeface="Swis721 BT"/>
                <a:cs typeface="Swis721 BT"/>
              </a:rPr>
              <a:t>x</a:t>
            </a:r>
            <a:r>
              <a:rPr sz="700" spc="-10" dirty="0">
                <a:solidFill>
                  <a:srgbClr val="4C4D4F"/>
                </a:solidFill>
                <a:latin typeface="Swis721 BT"/>
                <a:cs typeface="Swis721 BT"/>
              </a:rPr>
              <a:t> H100mm</a:t>
            </a:r>
            <a:endParaRPr sz="700">
              <a:latin typeface="Swis721 BT"/>
              <a:cs typeface="Swis721 BT"/>
            </a:endParaRPr>
          </a:p>
          <a:p>
            <a:pPr marL="12700">
              <a:lnSpc>
                <a:spcPts val="1040"/>
              </a:lnSpc>
              <a:spcBef>
                <a:spcPts val="490"/>
              </a:spcBef>
            </a:pPr>
            <a:r>
              <a:rPr sz="900" b="1" spc="-25" dirty="0">
                <a:solidFill>
                  <a:srgbClr val="4C4D4F"/>
                </a:solidFill>
                <a:latin typeface="Swis721 BT"/>
                <a:cs typeface="Swis721 BT"/>
              </a:rPr>
              <a:t>Guardalux</a:t>
            </a:r>
            <a:r>
              <a:rPr sz="900" b="1" spc="25" dirty="0">
                <a:solidFill>
                  <a:srgbClr val="4C4D4F"/>
                </a:solidFill>
                <a:latin typeface="Swis721 BT"/>
                <a:cs typeface="Swis721 BT"/>
              </a:rPr>
              <a:t> </a:t>
            </a:r>
            <a:r>
              <a:rPr sz="900" b="1" spc="-10" dirty="0">
                <a:solidFill>
                  <a:srgbClr val="4C4D4F"/>
                </a:solidFill>
                <a:latin typeface="Swis721 BT"/>
                <a:cs typeface="Swis721 BT"/>
              </a:rPr>
              <a:t>Bulkhead</a:t>
            </a:r>
            <a:endParaRPr sz="900">
              <a:latin typeface="Swis721 BT"/>
              <a:cs typeface="Swis721 BT"/>
            </a:endParaRPr>
          </a:p>
          <a:p>
            <a:pPr marL="12700">
              <a:lnSpc>
                <a:spcPts val="1040"/>
              </a:lnSpc>
            </a:pPr>
            <a:r>
              <a:rPr sz="900" dirty="0">
                <a:solidFill>
                  <a:srgbClr val="4C4D4F"/>
                </a:solidFill>
                <a:latin typeface="Swis721 BT"/>
                <a:cs typeface="Swis721 BT"/>
              </a:rPr>
              <a:t>IP54,</a:t>
            </a:r>
            <a:r>
              <a:rPr sz="900" spc="-20" dirty="0">
                <a:solidFill>
                  <a:srgbClr val="4C4D4F"/>
                </a:solidFill>
                <a:latin typeface="Swis721 BT"/>
                <a:cs typeface="Swis721 BT"/>
              </a:rPr>
              <a:t> </a:t>
            </a:r>
            <a:r>
              <a:rPr sz="900" dirty="0">
                <a:solidFill>
                  <a:srgbClr val="4C4D4F"/>
                </a:solidFill>
                <a:latin typeface="Swis721 BT"/>
                <a:cs typeface="Swis721 BT"/>
              </a:rPr>
              <a:t>IK15</a:t>
            </a:r>
            <a:r>
              <a:rPr sz="900" spc="-20" dirty="0">
                <a:solidFill>
                  <a:srgbClr val="4C4D4F"/>
                </a:solidFill>
                <a:latin typeface="Swis721 BT"/>
                <a:cs typeface="Swis721 BT"/>
              </a:rPr>
              <a:t> </a:t>
            </a:r>
            <a:r>
              <a:rPr sz="900" spc="-10" dirty="0">
                <a:solidFill>
                  <a:srgbClr val="4C4D4F"/>
                </a:solidFill>
                <a:latin typeface="Swis721 BT"/>
                <a:cs typeface="Swis721 BT"/>
              </a:rPr>
              <a:t>(125J)</a:t>
            </a:r>
            <a:endParaRPr sz="900">
              <a:latin typeface="Swis721 BT"/>
              <a:cs typeface="Swis721 BT"/>
            </a:endParaRPr>
          </a:p>
        </p:txBody>
      </p:sp>
      <p:grpSp>
        <p:nvGrpSpPr>
          <p:cNvPr id="15" name="object 15">
            <a:extLst>
              <a:ext uri="{FF2B5EF4-FFF2-40B4-BE49-F238E27FC236}">
                <a16:creationId xmlns:a16="http://schemas.microsoft.com/office/drawing/2014/main" id="{38C6B9AB-D35C-7CDE-C63A-BDECF57DC8C9}"/>
              </a:ext>
            </a:extLst>
          </p:cNvPr>
          <p:cNvGrpSpPr/>
          <p:nvPr/>
        </p:nvGrpSpPr>
        <p:grpSpPr>
          <a:xfrm>
            <a:off x="5929256" y="2956781"/>
            <a:ext cx="2007870" cy="1781810"/>
            <a:chOff x="5154705" y="2913748"/>
            <a:chExt cx="2007870" cy="1781810"/>
          </a:xfrm>
        </p:grpSpPr>
        <p:pic>
          <p:nvPicPr>
            <p:cNvPr id="16" name="object 16">
              <a:extLst>
                <a:ext uri="{FF2B5EF4-FFF2-40B4-BE49-F238E27FC236}">
                  <a16:creationId xmlns:a16="http://schemas.microsoft.com/office/drawing/2014/main" id="{9B186247-38E0-C835-C496-D769F0C9A4ED}"/>
                </a:ext>
              </a:extLst>
            </p:cNvPr>
            <p:cNvPicPr/>
            <p:nvPr/>
          </p:nvPicPr>
          <p:blipFill>
            <a:blip r:embed="rId3" cstate="print"/>
            <a:stretch>
              <a:fillRect/>
            </a:stretch>
          </p:blipFill>
          <p:spPr>
            <a:xfrm>
              <a:off x="5154705" y="2913748"/>
              <a:ext cx="2007641" cy="1332001"/>
            </a:xfrm>
            <a:prstGeom prst="rect">
              <a:avLst/>
            </a:prstGeom>
          </p:spPr>
        </p:pic>
        <p:sp>
          <p:nvSpPr>
            <p:cNvPr id="17" name="object 17">
              <a:extLst>
                <a:ext uri="{FF2B5EF4-FFF2-40B4-BE49-F238E27FC236}">
                  <a16:creationId xmlns:a16="http://schemas.microsoft.com/office/drawing/2014/main" id="{397DAEA4-BAA9-E2E9-3DBA-65A17985979B}"/>
                </a:ext>
              </a:extLst>
            </p:cNvPr>
            <p:cNvSpPr/>
            <p:nvPr/>
          </p:nvSpPr>
          <p:spPr>
            <a:xfrm>
              <a:off x="6747818" y="4284268"/>
              <a:ext cx="87630" cy="410845"/>
            </a:xfrm>
            <a:custGeom>
              <a:avLst/>
              <a:gdLst/>
              <a:ahLst/>
              <a:cxnLst/>
              <a:rect l="l" t="t" r="r" b="b"/>
              <a:pathLst>
                <a:path w="87629" h="410845">
                  <a:moveTo>
                    <a:pt x="12446" y="298729"/>
                  </a:moveTo>
                  <a:lnTo>
                    <a:pt x="0" y="298729"/>
                  </a:lnTo>
                  <a:lnTo>
                    <a:pt x="0" y="311162"/>
                  </a:lnTo>
                  <a:lnTo>
                    <a:pt x="12446" y="311162"/>
                  </a:lnTo>
                  <a:lnTo>
                    <a:pt x="12446" y="298729"/>
                  </a:lnTo>
                  <a:close/>
                </a:path>
                <a:path w="87629" h="410845">
                  <a:moveTo>
                    <a:pt x="12446" y="261378"/>
                  </a:moveTo>
                  <a:lnTo>
                    <a:pt x="0" y="261378"/>
                  </a:lnTo>
                  <a:lnTo>
                    <a:pt x="0" y="273824"/>
                  </a:lnTo>
                  <a:lnTo>
                    <a:pt x="12446" y="273824"/>
                  </a:lnTo>
                  <a:lnTo>
                    <a:pt x="12446" y="261378"/>
                  </a:lnTo>
                  <a:close/>
                </a:path>
                <a:path w="87629" h="410845">
                  <a:moveTo>
                    <a:pt x="12446" y="124472"/>
                  </a:moveTo>
                  <a:lnTo>
                    <a:pt x="0" y="124472"/>
                  </a:lnTo>
                  <a:lnTo>
                    <a:pt x="0" y="136918"/>
                  </a:lnTo>
                  <a:lnTo>
                    <a:pt x="12446" y="136918"/>
                  </a:lnTo>
                  <a:lnTo>
                    <a:pt x="12446" y="124472"/>
                  </a:lnTo>
                  <a:close/>
                </a:path>
                <a:path w="87629" h="410845">
                  <a:moveTo>
                    <a:pt x="12446" y="99580"/>
                  </a:moveTo>
                  <a:lnTo>
                    <a:pt x="0" y="99580"/>
                  </a:lnTo>
                  <a:lnTo>
                    <a:pt x="0" y="112026"/>
                  </a:lnTo>
                  <a:lnTo>
                    <a:pt x="12446" y="112026"/>
                  </a:lnTo>
                  <a:lnTo>
                    <a:pt x="12446" y="99580"/>
                  </a:lnTo>
                  <a:close/>
                </a:path>
                <a:path w="87629" h="410845">
                  <a:moveTo>
                    <a:pt x="24892" y="286270"/>
                  </a:moveTo>
                  <a:lnTo>
                    <a:pt x="12446" y="286270"/>
                  </a:lnTo>
                  <a:lnTo>
                    <a:pt x="12446" y="298716"/>
                  </a:lnTo>
                  <a:lnTo>
                    <a:pt x="24892" y="298716"/>
                  </a:lnTo>
                  <a:lnTo>
                    <a:pt x="24892" y="286270"/>
                  </a:lnTo>
                  <a:close/>
                </a:path>
                <a:path w="87629" h="410845">
                  <a:moveTo>
                    <a:pt x="24892" y="112026"/>
                  </a:moveTo>
                  <a:lnTo>
                    <a:pt x="12446" y="112026"/>
                  </a:lnTo>
                  <a:lnTo>
                    <a:pt x="12446" y="124472"/>
                  </a:lnTo>
                  <a:lnTo>
                    <a:pt x="24892" y="124472"/>
                  </a:lnTo>
                  <a:lnTo>
                    <a:pt x="24892" y="112026"/>
                  </a:lnTo>
                  <a:close/>
                </a:path>
                <a:path w="87629" h="410845">
                  <a:moveTo>
                    <a:pt x="49784" y="348526"/>
                  </a:moveTo>
                  <a:lnTo>
                    <a:pt x="37338" y="348526"/>
                  </a:lnTo>
                  <a:lnTo>
                    <a:pt x="24892" y="348526"/>
                  </a:lnTo>
                  <a:lnTo>
                    <a:pt x="24892" y="385851"/>
                  </a:lnTo>
                  <a:lnTo>
                    <a:pt x="37338" y="385851"/>
                  </a:lnTo>
                  <a:lnTo>
                    <a:pt x="49784" y="385851"/>
                  </a:lnTo>
                  <a:lnTo>
                    <a:pt x="49784" y="348526"/>
                  </a:lnTo>
                  <a:close/>
                </a:path>
                <a:path w="87629" h="410845">
                  <a:moveTo>
                    <a:pt x="49784" y="323621"/>
                  </a:moveTo>
                  <a:lnTo>
                    <a:pt x="37338" y="323621"/>
                  </a:lnTo>
                  <a:lnTo>
                    <a:pt x="24892" y="323621"/>
                  </a:lnTo>
                  <a:lnTo>
                    <a:pt x="12446" y="323621"/>
                  </a:lnTo>
                  <a:lnTo>
                    <a:pt x="0" y="323621"/>
                  </a:lnTo>
                  <a:lnTo>
                    <a:pt x="0" y="385851"/>
                  </a:lnTo>
                  <a:lnTo>
                    <a:pt x="0" y="410743"/>
                  </a:lnTo>
                  <a:lnTo>
                    <a:pt x="12446" y="410743"/>
                  </a:lnTo>
                  <a:lnTo>
                    <a:pt x="24892" y="410743"/>
                  </a:lnTo>
                  <a:lnTo>
                    <a:pt x="37338" y="410743"/>
                  </a:lnTo>
                  <a:lnTo>
                    <a:pt x="49784" y="410743"/>
                  </a:lnTo>
                  <a:lnTo>
                    <a:pt x="49784" y="398297"/>
                  </a:lnTo>
                  <a:lnTo>
                    <a:pt x="37338" y="398297"/>
                  </a:lnTo>
                  <a:lnTo>
                    <a:pt x="24892" y="398297"/>
                  </a:lnTo>
                  <a:lnTo>
                    <a:pt x="12446" y="398297"/>
                  </a:lnTo>
                  <a:lnTo>
                    <a:pt x="12446" y="385851"/>
                  </a:lnTo>
                  <a:lnTo>
                    <a:pt x="12446" y="336067"/>
                  </a:lnTo>
                  <a:lnTo>
                    <a:pt x="24892" y="336067"/>
                  </a:lnTo>
                  <a:lnTo>
                    <a:pt x="37338" y="336067"/>
                  </a:lnTo>
                  <a:lnTo>
                    <a:pt x="49784" y="336067"/>
                  </a:lnTo>
                  <a:lnTo>
                    <a:pt x="49784" y="323621"/>
                  </a:lnTo>
                  <a:close/>
                </a:path>
                <a:path w="87629" h="410845">
                  <a:moveTo>
                    <a:pt x="49784" y="261378"/>
                  </a:moveTo>
                  <a:lnTo>
                    <a:pt x="37338" y="261378"/>
                  </a:lnTo>
                  <a:lnTo>
                    <a:pt x="37338" y="273824"/>
                  </a:lnTo>
                  <a:lnTo>
                    <a:pt x="37338" y="311162"/>
                  </a:lnTo>
                  <a:lnTo>
                    <a:pt x="49784" y="311162"/>
                  </a:lnTo>
                  <a:lnTo>
                    <a:pt x="49784" y="273824"/>
                  </a:lnTo>
                  <a:lnTo>
                    <a:pt x="49784" y="261378"/>
                  </a:lnTo>
                  <a:close/>
                </a:path>
                <a:path w="87629" h="410845">
                  <a:moveTo>
                    <a:pt x="49784" y="174256"/>
                  </a:moveTo>
                  <a:lnTo>
                    <a:pt x="37338" y="174256"/>
                  </a:lnTo>
                  <a:lnTo>
                    <a:pt x="37338" y="161810"/>
                  </a:lnTo>
                  <a:lnTo>
                    <a:pt x="24892" y="161810"/>
                  </a:lnTo>
                  <a:lnTo>
                    <a:pt x="24892" y="136931"/>
                  </a:lnTo>
                  <a:lnTo>
                    <a:pt x="12446" y="136931"/>
                  </a:lnTo>
                  <a:lnTo>
                    <a:pt x="12446" y="174256"/>
                  </a:lnTo>
                  <a:lnTo>
                    <a:pt x="0" y="174256"/>
                  </a:lnTo>
                  <a:lnTo>
                    <a:pt x="0" y="224040"/>
                  </a:lnTo>
                  <a:lnTo>
                    <a:pt x="12446" y="224040"/>
                  </a:lnTo>
                  <a:lnTo>
                    <a:pt x="12446" y="236486"/>
                  </a:lnTo>
                  <a:lnTo>
                    <a:pt x="0" y="236486"/>
                  </a:lnTo>
                  <a:lnTo>
                    <a:pt x="0" y="248932"/>
                  </a:lnTo>
                  <a:lnTo>
                    <a:pt x="12446" y="248932"/>
                  </a:lnTo>
                  <a:lnTo>
                    <a:pt x="24892" y="248932"/>
                  </a:lnTo>
                  <a:lnTo>
                    <a:pt x="24892" y="261378"/>
                  </a:lnTo>
                  <a:lnTo>
                    <a:pt x="37338" y="261378"/>
                  </a:lnTo>
                  <a:lnTo>
                    <a:pt x="37338" y="248932"/>
                  </a:lnTo>
                  <a:lnTo>
                    <a:pt x="49784" y="248932"/>
                  </a:lnTo>
                  <a:lnTo>
                    <a:pt x="49784" y="199161"/>
                  </a:lnTo>
                  <a:lnTo>
                    <a:pt x="37338" y="199161"/>
                  </a:lnTo>
                  <a:lnTo>
                    <a:pt x="37338" y="236499"/>
                  </a:lnTo>
                  <a:lnTo>
                    <a:pt x="24892" y="236499"/>
                  </a:lnTo>
                  <a:lnTo>
                    <a:pt x="24892" y="211594"/>
                  </a:lnTo>
                  <a:lnTo>
                    <a:pt x="12446" y="211594"/>
                  </a:lnTo>
                  <a:lnTo>
                    <a:pt x="12446" y="199148"/>
                  </a:lnTo>
                  <a:lnTo>
                    <a:pt x="24892" y="199148"/>
                  </a:lnTo>
                  <a:lnTo>
                    <a:pt x="24892" y="186702"/>
                  </a:lnTo>
                  <a:lnTo>
                    <a:pt x="37338" y="186702"/>
                  </a:lnTo>
                  <a:lnTo>
                    <a:pt x="49784" y="186702"/>
                  </a:lnTo>
                  <a:lnTo>
                    <a:pt x="49784" y="174256"/>
                  </a:lnTo>
                  <a:close/>
                </a:path>
                <a:path w="87629" h="410845">
                  <a:moveTo>
                    <a:pt x="49784" y="124472"/>
                  </a:moveTo>
                  <a:lnTo>
                    <a:pt x="37338" y="124472"/>
                  </a:lnTo>
                  <a:lnTo>
                    <a:pt x="37338" y="161810"/>
                  </a:lnTo>
                  <a:lnTo>
                    <a:pt x="49784" y="161810"/>
                  </a:lnTo>
                  <a:lnTo>
                    <a:pt x="49784" y="124472"/>
                  </a:lnTo>
                  <a:close/>
                </a:path>
                <a:path w="87629" h="410845">
                  <a:moveTo>
                    <a:pt x="49784" y="99580"/>
                  </a:moveTo>
                  <a:lnTo>
                    <a:pt x="37338" y="99580"/>
                  </a:lnTo>
                  <a:lnTo>
                    <a:pt x="24892" y="99580"/>
                  </a:lnTo>
                  <a:lnTo>
                    <a:pt x="24892" y="112026"/>
                  </a:lnTo>
                  <a:lnTo>
                    <a:pt x="37338" y="112026"/>
                  </a:lnTo>
                  <a:lnTo>
                    <a:pt x="49784" y="112026"/>
                  </a:lnTo>
                  <a:lnTo>
                    <a:pt x="49784" y="99580"/>
                  </a:lnTo>
                  <a:close/>
                </a:path>
                <a:path w="87629" h="410845">
                  <a:moveTo>
                    <a:pt x="49784" y="74688"/>
                  </a:moveTo>
                  <a:lnTo>
                    <a:pt x="37338" y="74688"/>
                  </a:lnTo>
                  <a:lnTo>
                    <a:pt x="24892" y="74688"/>
                  </a:lnTo>
                  <a:lnTo>
                    <a:pt x="12446" y="74688"/>
                  </a:lnTo>
                  <a:lnTo>
                    <a:pt x="12446" y="37350"/>
                  </a:lnTo>
                  <a:lnTo>
                    <a:pt x="0" y="37350"/>
                  </a:lnTo>
                  <a:lnTo>
                    <a:pt x="0" y="87134"/>
                  </a:lnTo>
                  <a:lnTo>
                    <a:pt x="12446" y="87134"/>
                  </a:lnTo>
                  <a:lnTo>
                    <a:pt x="24892" y="87134"/>
                  </a:lnTo>
                  <a:lnTo>
                    <a:pt x="37338" y="87134"/>
                  </a:lnTo>
                  <a:lnTo>
                    <a:pt x="49784" y="87134"/>
                  </a:lnTo>
                  <a:lnTo>
                    <a:pt x="49784" y="74688"/>
                  </a:lnTo>
                  <a:close/>
                </a:path>
                <a:path w="87629" h="410845">
                  <a:moveTo>
                    <a:pt x="49784" y="37350"/>
                  </a:moveTo>
                  <a:lnTo>
                    <a:pt x="37338" y="37350"/>
                  </a:lnTo>
                  <a:lnTo>
                    <a:pt x="24892" y="37350"/>
                  </a:lnTo>
                  <a:lnTo>
                    <a:pt x="24892" y="62230"/>
                  </a:lnTo>
                  <a:lnTo>
                    <a:pt x="37338" y="62230"/>
                  </a:lnTo>
                  <a:lnTo>
                    <a:pt x="49784" y="62230"/>
                  </a:lnTo>
                  <a:lnTo>
                    <a:pt x="49784" y="37350"/>
                  </a:lnTo>
                  <a:close/>
                </a:path>
                <a:path w="87629" h="410845">
                  <a:moveTo>
                    <a:pt x="49784" y="24892"/>
                  </a:moveTo>
                  <a:lnTo>
                    <a:pt x="37338" y="24892"/>
                  </a:lnTo>
                  <a:lnTo>
                    <a:pt x="24892" y="24892"/>
                  </a:lnTo>
                  <a:lnTo>
                    <a:pt x="24892" y="37338"/>
                  </a:lnTo>
                  <a:lnTo>
                    <a:pt x="37338" y="37338"/>
                  </a:lnTo>
                  <a:lnTo>
                    <a:pt x="49784" y="37338"/>
                  </a:lnTo>
                  <a:lnTo>
                    <a:pt x="49784" y="24892"/>
                  </a:lnTo>
                  <a:close/>
                </a:path>
                <a:path w="87629" h="410845">
                  <a:moveTo>
                    <a:pt x="49784" y="0"/>
                  </a:moveTo>
                  <a:lnTo>
                    <a:pt x="37338" y="0"/>
                  </a:lnTo>
                  <a:lnTo>
                    <a:pt x="24892" y="0"/>
                  </a:lnTo>
                  <a:lnTo>
                    <a:pt x="12446" y="0"/>
                  </a:lnTo>
                  <a:lnTo>
                    <a:pt x="0" y="0"/>
                  </a:lnTo>
                  <a:lnTo>
                    <a:pt x="0" y="37338"/>
                  </a:lnTo>
                  <a:lnTo>
                    <a:pt x="12446" y="37338"/>
                  </a:lnTo>
                  <a:lnTo>
                    <a:pt x="12446" y="12446"/>
                  </a:lnTo>
                  <a:lnTo>
                    <a:pt x="24892" y="12446"/>
                  </a:lnTo>
                  <a:lnTo>
                    <a:pt x="37338" y="12446"/>
                  </a:lnTo>
                  <a:lnTo>
                    <a:pt x="49784" y="12446"/>
                  </a:lnTo>
                  <a:lnTo>
                    <a:pt x="49784" y="0"/>
                  </a:lnTo>
                  <a:close/>
                </a:path>
                <a:path w="87629" h="410845">
                  <a:moveTo>
                    <a:pt x="62242" y="348526"/>
                  </a:moveTo>
                  <a:lnTo>
                    <a:pt x="49796" y="348526"/>
                  </a:lnTo>
                  <a:lnTo>
                    <a:pt x="49796" y="385851"/>
                  </a:lnTo>
                  <a:lnTo>
                    <a:pt x="62242" y="385851"/>
                  </a:lnTo>
                  <a:lnTo>
                    <a:pt x="62242" y="348526"/>
                  </a:lnTo>
                  <a:close/>
                </a:path>
                <a:path w="87629" h="410845">
                  <a:moveTo>
                    <a:pt x="62242" y="199161"/>
                  </a:moveTo>
                  <a:lnTo>
                    <a:pt x="49796" y="199161"/>
                  </a:lnTo>
                  <a:lnTo>
                    <a:pt x="49796" y="211594"/>
                  </a:lnTo>
                  <a:lnTo>
                    <a:pt x="62242" y="211594"/>
                  </a:lnTo>
                  <a:lnTo>
                    <a:pt x="62242" y="199161"/>
                  </a:lnTo>
                  <a:close/>
                </a:path>
                <a:path w="87629" h="410845">
                  <a:moveTo>
                    <a:pt x="62242" y="174256"/>
                  </a:moveTo>
                  <a:lnTo>
                    <a:pt x="49796" y="174256"/>
                  </a:lnTo>
                  <a:lnTo>
                    <a:pt x="49796" y="186702"/>
                  </a:lnTo>
                  <a:lnTo>
                    <a:pt x="62242" y="186702"/>
                  </a:lnTo>
                  <a:lnTo>
                    <a:pt x="62242" y="174256"/>
                  </a:lnTo>
                  <a:close/>
                </a:path>
                <a:path w="87629" h="410845">
                  <a:moveTo>
                    <a:pt x="62242" y="112026"/>
                  </a:moveTo>
                  <a:lnTo>
                    <a:pt x="49796" y="112026"/>
                  </a:lnTo>
                  <a:lnTo>
                    <a:pt x="49796" y="124472"/>
                  </a:lnTo>
                  <a:lnTo>
                    <a:pt x="62242" y="124472"/>
                  </a:lnTo>
                  <a:lnTo>
                    <a:pt x="62242" y="112026"/>
                  </a:lnTo>
                  <a:close/>
                </a:path>
                <a:path w="87629" h="410845">
                  <a:moveTo>
                    <a:pt x="62242" y="37350"/>
                  </a:moveTo>
                  <a:lnTo>
                    <a:pt x="49796" y="37350"/>
                  </a:lnTo>
                  <a:lnTo>
                    <a:pt x="49796" y="62230"/>
                  </a:lnTo>
                  <a:lnTo>
                    <a:pt x="62242" y="62230"/>
                  </a:lnTo>
                  <a:lnTo>
                    <a:pt x="62242" y="37350"/>
                  </a:lnTo>
                  <a:close/>
                </a:path>
                <a:path w="87629" h="410845">
                  <a:moveTo>
                    <a:pt x="62242" y="24892"/>
                  </a:moveTo>
                  <a:lnTo>
                    <a:pt x="49796" y="24892"/>
                  </a:lnTo>
                  <a:lnTo>
                    <a:pt x="49796" y="37338"/>
                  </a:lnTo>
                  <a:lnTo>
                    <a:pt x="62242" y="37338"/>
                  </a:lnTo>
                  <a:lnTo>
                    <a:pt x="62242" y="24892"/>
                  </a:lnTo>
                  <a:close/>
                </a:path>
                <a:path w="87629" h="410845">
                  <a:moveTo>
                    <a:pt x="74688" y="398297"/>
                  </a:moveTo>
                  <a:lnTo>
                    <a:pt x="62242" y="398297"/>
                  </a:lnTo>
                  <a:lnTo>
                    <a:pt x="49796" y="398297"/>
                  </a:lnTo>
                  <a:lnTo>
                    <a:pt x="49796" y="410743"/>
                  </a:lnTo>
                  <a:lnTo>
                    <a:pt x="62242" y="410743"/>
                  </a:lnTo>
                  <a:lnTo>
                    <a:pt x="74688" y="410743"/>
                  </a:lnTo>
                  <a:lnTo>
                    <a:pt x="74688" y="398297"/>
                  </a:lnTo>
                  <a:close/>
                </a:path>
                <a:path w="87629" h="410845">
                  <a:moveTo>
                    <a:pt x="74688" y="323621"/>
                  </a:moveTo>
                  <a:lnTo>
                    <a:pt x="62242" y="323621"/>
                  </a:lnTo>
                  <a:lnTo>
                    <a:pt x="49796" y="323621"/>
                  </a:lnTo>
                  <a:lnTo>
                    <a:pt x="49796" y="336067"/>
                  </a:lnTo>
                  <a:lnTo>
                    <a:pt x="62242" y="336067"/>
                  </a:lnTo>
                  <a:lnTo>
                    <a:pt x="74688" y="336067"/>
                  </a:lnTo>
                  <a:lnTo>
                    <a:pt x="74688" y="323621"/>
                  </a:lnTo>
                  <a:close/>
                </a:path>
                <a:path w="87629" h="410845">
                  <a:moveTo>
                    <a:pt x="74688" y="236499"/>
                  </a:moveTo>
                  <a:lnTo>
                    <a:pt x="62242" y="236499"/>
                  </a:lnTo>
                  <a:lnTo>
                    <a:pt x="49796" y="236499"/>
                  </a:lnTo>
                  <a:lnTo>
                    <a:pt x="49796" y="273824"/>
                  </a:lnTo>
                  <a:lnTo>
                    <a:pt x="49796" y="286270"/>
                  </a:lnTo>
                  <a:lnTo>
                    <a:pt x="62242" y="286270"/>
                  </a:lnTo>
                  <a:lnTo>
                    <a:pt x="62242" y="273824"/>
                  </a:lnTo>
                  <a:lnTo>
                    <a:pt x="62242" y="261378"/>
                  </a:lnTo>
                  <a:lnTo>
                    <a:pt x="74688" y="261378"/>
                  </a:lnTo>
                  <a:lnTo>
                    <a:pt x="74688" y="236499"/>
                  </a:lnTo>
                  <a:close/>
                </a:path>
                <a:path w="87629" h="410845">
                  <a:moveTo>
                    <a:pt x="74688" y="211594"/>
                  </a:moveTo>
                  <a:lnTo>
                    <a:pt x="62242" y="211594"/>
                  </a:lnTo>
                  <a:lnTo>
                    <a:pt x="62242" y="224040"/>
                  </a:lnTo>
                  <a:lnTo>
                    <a:pt x="74688" y="224040"/>
                  </a:lnTo>
                  <a:lnTo>
                    <a:pt x="74688" y="211594"/>
                  </a:lnTo>
                  <a:close/>
                </a:path>
                <a:path w="87629" h="410845">
                  <a:moveTo>
                    <a:pt x="74688" y="149364"/>
                  </a:moveTo>
                  <a:lnTo>
                    <a:pt x="62242" y="149364"/>
                  </a:lnTo>
                  <a:lnTo>
                    <a:pt x="49796" y="149364"/>
                  </a:lnTo>
                  <a:lnTo>
                    <a:pt x="49796" y="161810"/>
                  </a:lnTo>
                  <a:lnTo>
                    <a:pt x="62242" y="161810"/>
                  </a:lnTo>
                  <a:lnTo>
                    <a:pt x="74688" y="161810"/>
                  </a:lnTo>
                  <a:lnTo>
                    <a:pt x="74688" y="149364"/>
                  </a:lnTo>
                  <a:close/>
                </a:path>
                <a:path w="87629" h="410845">
                  <a:moveTo>
                    <a:pt x="74688" y="99580"/>
                  </a:moveTo>
                  <a:lnTo>
                    <a:pt x="62242" y="99580"/>
                  </a:lnTo>
                  <a:lnTo>
                    <a:pt x="62242" y="112026"/>
                  </a:lnTo>
                  <a:lnTo>
                    <a:pt x="74688" y="112026"/>
                  </a:lnTo>
                  <a:lnTo>
                    <a:pt x="74688" y="99580"/>
                  </a:lnTo>
                  <a:close/>
                </a:path>
                <a:path w="87629" h="410845">
                  <a:moveTo>
                    <a:pt x="74688" y="74688"/>
                  </a:moveTo>
                  <a:lnTo>
                    <a:pt x="62242" y="74688"/>
                  </a:lnTo>
                  <a:lnTo>
                    <a:pt x="49796" y="74688"/>
                  </a:lnTo>
                  <a:lnTo>
                    <a:pt x="49796" y="87134"/>
                  </a:lnTo>
                  <a:lnTo>
                    <a:pt x="62242" y="87134"/>
                  </a:lnTo>
                  <a:lnTo>
                    <a:pt x="74688" y="87134"/>
                  </a:lnTo>
                  <a:lnTo>
                    <a:pt x="74688" y="74688"/>
                  </a:lnTo>
                  <a:close/>
                </a:path>
                <a:path w="87629" h="410845">
                  <a:moveTo>
                    <a:pt x="87134" y="0"/>
                  </a:moveTo>
                  <a:lnTo>
                    <a:pt x="74688" y="0"/>
                  </a:lnTo>
                  <a:lnTo>
                    <a:pt x="62242" y="0"/>
                  </a:lnTo>
                  <a:lnTo>
                    <a:pt x="49796" y="0"/>
                  </a:lnTo>
                  <a:lnTo>
                    <a:pt x="49796" y="12446"/>
                  </a:lnTo>
                  <a:lnTo>
                    <a:pt x="62242" y="12446"/>
                  </a:lnTo>
                  <a:lnTo>
                    <a:pt x="74688" y="12446"/>
                  </a:lnTo>
                  <a:lnTo>
                    <a:pt x="74688" y="37338"/>
                  </a:lnTo>
                  <a:lnTo>
                    <a:pt x="87134" y="37338"/>
                  </a:lnTo>
                  <a:lnTo>
                    <a:pt x="87134" y="0"/>
                  </a:lnTo>
                  <a:close/>
                </a:path>
              </a:pathLst>
            </a:custGeom>
            <a:solidFill>
              <a:srgbClr val="4C4D4F"/>
            </a:solidFill>
          </p:spPr>
          <p:txBody>
            <a:bodyPr wrap="square" lIns="0" tIns="0" rIns="0" bIns="0" rtlCol="0"/>
            <a:lstStyle/>
            <a:p>
              <a:endParaRPr/>
            </a:p>
          </p:txBody>
        </p:sp>
        <p:sp>
          <p:nvSpPr>
            <p:cNvPr id="18" name="object 18">
              <a:extLst>
                <a:ext uri="{FF2B5EF4-FFF2-40B4-BE49-F238E27FC236}">
                  <a16:creationId xmlns:a16="http://schemas.microsoft.com/office/drawing/2014/main" id="{F8917DA5-E70F-3A48-6DC4-22A0F12C7CAE}"/>
                </a:ext>
              </a:extLst>
            </p:cNvPr>
            <p:cNvSpPr/>
            <p:nvPr/>
          </p:nvSpPr>
          <p:spPr>
            <a:xfrm>
              <a:off x="6828730" y="4321619"/>
              <a:ext cx="0" cy="374015"/>
            </a:xfrm>
            <a:custGeom>
              <a:avLst/>
              <a:gdLst/>
              <a:ahLst/>
              <a:cxnLst/>
              <a:rect l="l" t="t" r="r" b="b"/>
              <a:pathLst>
                <a:path h="374014">
                  <a:moveTo>
                    <a:pt x="0" y="0"/>
                  </a:moveTo>
                  <a:lnTo>
                    <a:pt x="0" y="373392"/>
                  </a:lnTo>
                </a:path>
              </a:pathLst>
            </a:custGeom>
            <a:ln w="12446">
              <a:solidFill>
                <a:srgbClr val="4C4D4F"/>
              </a:solidFill>
              <a:prstDash val="sysDot"/>
            </a:ln>
          </p:spPr>
          <p:txBody>
            <a:bodyPr wrap="square" lIns="0" tIns="0" rIns="0" bIns="0" rtlCol="0"/>
            <a:lstStyle/>
            <a:p>
              <a:endParaRPr/>
            </a:p>
          </p:txBody>
        </p:sp>
        <p:sp>
          <p:nvSpPr>
            <p:cNvPr id="19" name="object 19">
              <a:extLst>
                <a:ext uri="{FF2B5EF4-FFF2-40B4-BE49-F238E27FC236}">
                  <a16:creationId xmlns:a16="http://schemas.microsoft.com/office/drawing/2014/main" id="{EEBF1754-7C24-6E86-5E2F-0536C7A7052B}"/>
                </a:ext>
              </a:extLst>
            </p:cNvPr>
            <p:cNvSpPr/>
            <p:nvPr/>
          </p:nvSpPr>
          <p:spPr>
            <a:xfrm>
              <a:off x="6834953" y="4284268"/>
              <a:ext cx="112395" cy="410845"/>
            </a:xfrm>
            <a:custGeom>
              <a:avLst/>
              <a:gdLst/>
              <a:ahLst/>
              <a:cxnLst/>
              <a:rect l="l" t="t" r="r" b="b"/>
              <a:pathLst>
                <a:path w="112395" h="410845">
                  <a:moveTo>
                    <a:pt x="12446" y="136918"/>
                  </a:moveTo>
                  <a:lnTo>
                    <a:pt x="0" y="136918"/>
                  </a:lnTo>
                  <a:lnTo>
                    <a:pt x="0" y="149364"/>
                  </a:lnTo>
                  <a:lnTo>
                    <a:pt x="12446" y="149364"/>
                  </a:lnTo>
                  <a:lnTo>
                    <a:pt x="12446" y="136918"/>
                  </a:lnTo>
                  <a:close/>
                </a:path>
                <a:path w="112395" h="410845">
                  <a:moveTo>
                    <a:pt x="12446" y="99580"/>
                  </a:moveTo>
                  <a:lnTo>
                    <a:pt x="0" y="99580"/>
                  </a:lnTo>
                  <a:lnTo>
                    <a:pt x="0" y="112026"/>
                  </a:lnTo>
                  <a:lnTo>
                    <a:pt x="12446" y="112026"/>
                  </a:lnTo>
                  <a:lnTo>
                    <a:pt x="12446" y="99580"/>
                  </a:lnTo>
                  <a:close/>
                </a:path>
                <a:path w="112395" h="410845">
                  <a:moveTo>
                    <a:pt x="24879" y="273824"/>
                  </a:moveTo>
                  <a:lnTo>
                    <a:pt x="12446" y="273824"/>
                  </a:lnTo>
                  <a:lnTo>
                    <a:pt x="12446" y="236499"/>
                  </a:lnTo>
                  <a:lnTo>
                    <a:pt x="0" y="236499"/>
                  </a:lnTo>
                  <a:lnTo>
                    <a:pt x="0" y="273824"/>
                  </a:lnTo>
                  <a:lnTo>
                    <a:pt x="0" y="286270"/>
                  </a:lnTo>
                  <a:lnTo>
                    <a:pt x="12446" y="286270"/>
                  </a:lnTo>
                  <a:lnTo>
                    <a:pt x="12446" y="298716"/>
                  </a:lnTo>
                  <a:lnTo>
                    <a:pt x="24879" y="298716"/>
                  </a:lnTo>
                  <a:lnTo>
                    <a:pt x="24879" y="273824"/>
                  </a:lnTo>
                  <a:close/>
                </a:path>
                <a:path w="112395" h="410845">
                  <a:moveTo>
                    <a:pt x="24879" y="74688"/>
                  </a:moveTo>
                  <a:lnTo>
                    <a:pt x="12446" y="74688"/>
                  </a:lnTo>
                  <a:lnTo>
                    <a:pt x="12446" y="99580"/>
                  </a:lnTo>
                  <a:lnTo>
                    <a:pt x="24879" y="99580"/>
                  </a:lnTo>
                  <a:lnTo>
                    <a:pt x="24879" y="74688"/>
                  </a:lnTo>
                  <a:close/>
                </a:path>
                <a:path w="112395" h="410845">
                  <a:moveTo>
                    <a:pt x="24879" y="12"/>
                  </a:moveTo>
                  <a:lnTo>
                    <a:pt x="12446" y="12"/>
                  </a:lnTo>
                  <a:lnTo>
                    <a:pt x="12446" y="24892"/>
                  </a:lnTo>
                  <a:lnTo>
                    <a:pt x="24879" y="24892"/>
                  </a:lnTo>
                  <a:lnTo>
                    <a:pt x="24879" y="12"/>
                  </a:lnTo>
                  <a:close/>
                </a:path>
                <a:path w="112395" h="410845">
                  <a:moveTo>
                    <a:pt x="37325" y="248932"/>
                  </a:moveTo>
                  <a:lnTo>
                    <a:pt x="24879" y="248932"/>
                  </a:lnTo>
                  <a:lnTo>
                    <a:pt x="24879" y="261378"/>
                  </a:lnTo>
                  <a:lnTo>
                    <a:pt x="37325" y="261378"/>
                  </a:lnTo>
                  <a:lnTo>
                    <a:pt x="37325" y="248932"/>
                  </a:lnTo>
                  <a:close/>
                </a:path>
                <a:path w="112395" h="410845">
                  <a:moveTo>
                    <a:pt x="37325" y="24892"/>
                  </a:moveTo>
                  <a:lnTo>
                    <a:pt x="24879" y="24892"/>
                  </a:lnTo>
                  <a:lnTo>
                    <a:pt x="24879" y="37338"/>
                  </a:lnTo>
                  <a:lnTo>
                    <a:pt x="37325" y="37338"/>
                  </a:lnTo>
                  <a:lnTo>
                    <a:pt x="37325" y="24892"/>
                  </a:lnTo>
                  <a:close/>
                </a:path>
                <a:path w="112395" h="410845">
                  <a:moveTo>
                    <a:pt x="49771" y="398297"/>
                  </a:moveTo>
                  <a:lnTo>
                    <a:pt x="37325" y="398297"/>
                  </a:lnTo>
                  <a:lnTo>
                    <a:pt x="37325" y="385851"/>
                  </a:lnTo>
                  <a:lnTo>
                    <a:pt x="37325" y="360959"/>
                  </a:lnTo>
                  <a:lnTo>
                    <a:pt x="24879" y="360959"/>
                  </a:lnTo>
                  <a:lnTo>
                    <a:pt x="12446" y="360959"/>
                  </a:lnTo>
                  <a:lnTo>
                    <a:pt x="12446" y="385851"/>
                  </a:lnTo>
                  <a:lnTo>
                    <a:pt x="24879" y="385851"/>
                  </a:lnTo>
                  <a:lnTo>
                    <a:pt x="24879" y="398297"/>
                  </a:lnTo>
                  <a:lnTo>
                    <a:pt x="12446" y="398297"/>
                  </a:lnTo>
                  <a:lnTo>
                    <a:pt x="12446" y="410743"/>
                  </a:lnTo>
                  <a:lnTo>
                    <a:pt x="24879" y="410743"/>
                  </a:lnTo>
                  <a:lnTo>
                    <a:pt x="37325" y="410743"/>
                  </a:lnTo>
                  <a:lnTo>
                    <a:pt x="49771" y="410743"/>
                  </a:lnTo>
                  <a:lnTo>
                    <a:pt x="49771" y="398297"/>
                  </a:lnTo>
                  <a:close/>
                </a:path>
                <a:path w="112395" h="410845">
                  <a:moveTo>
                    <a:pt x="49771" y="261378"/>
                  </a:moveTo>
                  <a:lnTo>
                    <a:pt x="37325" y="261378"/>
                  </a:lnTo>
                  <a:lnTo>
                    <a:pt x="37325" y="273824"/>
                  </a:lnTo>
                  <a:lnTo>
                    <a:pt x="49771" y="273824"/>
                  </a:lnTo>
                  <a:lnTo>
                    <a:pt x="49771" y="261378"/>
                  </a:lnTo>
                  <a:close/>
                </a:path>
                <a:path w="112395" h="410845">
                  <a:moveTo>
                    <a:pt x="62217" y="286283"/>
                  </a:moveTo>
                  <a:lnTo>
                    <a:pt x="49771" y="286283"/>
                  </a:lnTo>
                  <a:lnTo>
                    <a:pt x="37325" y="286283"/>
                  </a:lnTo>
                  <a:lnTo>
                    <a:pt x="37325" y="311188"/>
                  </a:lnTo>
                  <a:lnTo>
                    <a:pt x="24879" y="311188"/>
                  </a:lnTo>
                  <a:lnTo>
                    <a:pt x="12446" y="311188"/>
                  </a:lnTo>
                  <a:lnTo>
                    <a:pt x="12446" y="323621"/>
                  </a:lnTo>
                  <a:lnTo>
                    <a:pt x="12446" y="348513"/>
                  </a:lnTo>
                  <a:lnTo>
                    <a:pt x="24879" y="348513"/>
                  </a:lnTo>
                  <a:lnTo>
                    <a:pt x="24879" y="323621"/>
                  </a:lnTo>
                  <a:lnTo>
                    <a:pt x="37325" y="323621"/>
                  </a:lnTo>
                  <a:lnTo>
                    <a:pt x="49771" y="323621"/>
                  </a:lnTo>
                  <a:lnTo>
                    <a:pt x="49771" y="311162"/>
                  </a:lnTo>
                  <a:lnTo>
                    <a:pt x="62217" y="311162"/>
                  </a:lnTo>
                  <a:lnTo>
                    <a:pt x="62217" y="286283"/>
                  </a:lnTo>
                  <a:close/>
                </a:path>
                <a:path w="112395" h="410845">
                  <a:moveTo>
                    <a:pt x="62217" y="248932"/>
                  </a:moveTo>
                  <a:lnTo>
                    <a:pt x="49771" y="248932"/>
                  </a:lnTo>
                  <a:lnTo>
                    <a:pt x="49771" y="261378"/>
                  </a:lnTo>
                  <a:lnTo>
                    <a:pt x="62217" y="261378"/>
                  </a:lnTo>
                  <a:lnTo>
                    <a:pt x="62217" y="248932"/>
                  </a:lnTo>
                  <a:close/>
                </a:path>
                <a:path w="112395" h="410845">
                  <a:moveTo>
                    <a:pt x="62217" y="224040"/>
                  </a:moveTo>
                  <a:lnTo>
                    <a:pt x="49771" y="224040"/>
                  </a:lnTo>
                  <a:lnTo>
                    <a:pt x="37325" y="224040"/>
                  </a:lnTo>
                  <a:lnTo>
                    <a:pt x="37325" y="174256"/>
                  </a:lnTo>
                  <a:lnTo>
                    <a:pt x="49771" y="174256"/>
                  </a:lnTo>
                  <a:lnTo>
                    <a:pt x="49771" y="161810"/>
                  </a:lnTo>
                  <a:lnTo>
                    <a:pt x="37325" y="161810"/>
                  </a:lnTo>
                  <a:lnTo>
                    <a:pt x="37325" y="99593"/>
                  </a:lnTo>
                  <a:lnTo>
                    <a:pt x="24879" y="99593"/>
                  </a:lnTo>
                  <a:lnTo>
                    <a:pt x="24879" y="161810"/>
                  </a:lnTo>
                  <a:lnTo>
                    <a:pt x="12446" y="161810"/>
                  </a:lnTo>
                  <a:lnTo>
                    <a:pt x="0" y="161810"/>
                  </a:lnTo>
                  <a:lnTo>
                    <a:pt x="0" y="211594"/>
                  </a:lnTo>
                  <a:lnTo>
                    <a:pt x="12446" y="211594"/>
                  </a:lnTo>
                  <a:lnTo>
                    <a:pt x="12446" y="174256"/>
                  </a:lnTo>
                  <a:lnTo>
                    <a:pt x="24879" y="174256"/>
                  </a:lnTo>
                  <a:lnTo>
                    <a:pt x="24879" y="224040"/>
                  </a:lnTo>
                  <a:lnTo>
                    <a:pt x="12446" y="224040"/>
                  </a:lnTo>
                  <a:lnTo>
                    <a:pt x="12446" y="236499"/>
                  </a:lnTo>
                  <a:lnTo>
                    <a:pt x="24879" y="236499"/>
                  </a:lnTo>
                  <a:lnTo>
                    <a:pt x="37325" y="236499"/>
                  </a:lnTo>
                  <a:lnTo>
                    <a:pt x="49771" y="236499"/>
                  </a:lnTo>
                  <a:lnTo>
                    <a:pt x="62217" y="236499"/>
                  </a:lnTo>
                  <a:lnTo>
                    <a:pt x="62217" y="224040"/>
                  </a:lnTo>
                  <a:close/>
                </a:path>
                <a:path w="112395" h="410845">
                  <a:moveTo>
                    <a:pt x="62217" y="12"/>
                  </a:moveTo>
                  <a:lnTo>
                    <a:pt x="49771" y="12"/>
                  </a:lnTo>
                  <a:lnTo>
                    <a:pt x="37325" y="0"/>
                  </a:lnTo>
                  <a:lnTo>
                    <a:pt x="37325" y="12446"/>
                  </a:lnTo>
                  <a:lnTo>
                    <a:pt x="49771" y="12446"/>
                  </a:lnTo>
                  <a:lnTo>
                    <a:pt x="49771" y="24892"/>
                  </a:lnTo>
                  <a:lnTo>
                    <a:pt x="62217" y="24892"/>
                  </a:lnTo>
                  <a:lnTo>
                    <a:pt x="62217" y="12"/>
                  </a:lnTo>
                  <a:close/>
                </a:path>
                <a:path w="112395" h="410845">
                  <a:moveTo>
                    <a:pt x="74663" y="360959"/>
                  </a:moveTo>
                  <a:lnTo>
                    <a:pt x="62217" y="360959"/>
                  </a:lnTo>
                  <a:lnTo>
                    <a:pt x="62217" y="348526"/>
                  </a:lnTo>
                  <a:lnTo>
                    <a:pt x="49771" y="348526"/>
                  </a:lnTo>
                  <a:lnTo>
                    <a:pt x="37325" y="348526"/>
                  </a:lnTo>
                  <a:lnTo>
                    <a:pt x="37325" y="360959"/>
                  </a:lnTo>
                  <a:lnTo>
                    <a:pt x="49771" y="360959"/>
                  </a:lnTo>
                  <a:lnTo>
                    <a:pt x="49771" y="385851"/>
                  </a:lnTo>
                  <a:lnTo>
                    <a:pt x="49771" y="398297"/>
                  </a:lnTo>
                  <a:lnTo>
                    <a:pt x="62217" y="398297"/>
                  </a:lnTo>
                  <a:lnTo>
                    <a:pt x="62217" y="410743"/>
                  </a:lnTo>
                  <a:lnTo>
                    <a:pt x="74663" y="410743"/>
                  </a:lnTo>
                  <a:lnTo>
                    <a:pt x="74663" y="385851"/>
                  </a:lnTo>
                  <a:lnTo>
                    <a:pt x="74663" y="360959"/>
                  </a:lnTo>
                  <a:close/>
                </a:path>
                <a:path w="112395" h="410845">
                  <a:moveTo>
                    <a:pt x="74663" y="336067"/>
                  </a:moveTo>
                  <a:lnTo>
                    <a:pt x="62217" y="336067"/>
                  </a:lnTo>
                  <a:lnTo>
                    <a:pt x="62217" y="348513"/>
                  </a:lnTo>
                  <a:lnTo>
                    <a:pt x="74663" y="348513"/>
                  </a:lnTo>
                  <a:lnTo>
                    <a:pt x="74663" y="336067"/>
                  </a:lnTo>
                  <a:close/>
                </a:path>
                <a:path w="112395" h="410845">
                  <a:moveTo>
                    <a:pt x="74663" y="311188"/>
                  </a:moveTo>
                  <a:lnTo>
                    <a:pt x="62217" y="311188"/>
                  </a:lnTo>
                  <a:lnTo>
                    <a:pt x="62217" y="323621"/>
                  </a:lnTo>
                  <a:lnTo>
                    <a:pt x="74663" y="323621"/>
                  </a:lnTo>
                  <a:lnTo>
                    <a:pt x="74663" y="311188"/>
                  </a:lnTo>
                  <a:close/>
                </a:path>
                <a:path w="112395" h="410845">
                  <a:moveTo>
                    <a:pt x="74663" y="261378"/>
                  </a:moveTo>
                  <a:lnTo>
                    <a:pt x="62217" y="261378"/>
                  </a:lnTo>
                  <a:lnTo>
                    <a:pt x="62217" y="273824"/>
                  </a:lnTo>
                  <a:lnTo>
                    <a:pt x="62217" y="286270"/>
                  </a:lnTo>
                  <a:lnTo>
                    <a:pt x="74663" y="286270"/>
                  </a:lnTo>
                  <a:lnTo>
                    <a:pt x="74663" y="273824"/>
                  </a:lnTo>
                  <a:lnTo>
                    <a:pt x="74663" y="261378"/>
                  </a:lnTo>
                  <a:close/>
                </a:path>
                <a:path w="112395" h="410845">
                  <a:moveTo>
                    <a:pt x="74663" y="161810"/>
                  </a:moveTo>
                  <a:lnTo>
                    <a:pt x="62217" y="161810"/>
                  </a:lnTo>
                  <a:lnTo>
                    <a:pt x="62217" y="199161"/>
                  </a:lnTo>
                  <a:lnTo>
                    <a:pt x="49771" y="199161"/>
                  </a:lnTo>
                  <a:lnTo>
                    <a:pt x="49771" y="211594"/>
                  </a:lnTo>
                  <a:lnTo>
                    <a:pt x="62217" y="211594"/>
                  </a:lnTo>
                  <a:lnTo>
                    <a:pt x="74663" y="211594"/>
                  </a:lnTo>
                  <a:lnTo>
                    <a:pt x="74663" y="161810"/>
                  </a:lnTo>
                  <a:close/>
                </a:path>
                <a:path w="112395" h="410845">
                  <a:moveTo>
                    <a:pt x="74663" y="37350"/>
                  </a:moveTo>
                  <a:lnTo>
                    <a:pt x="62217" y="37350"/>
                  </a:lnTo>
                  <a:lnTo>
                    <a:pt x="62217" y="62230"/>
                  </a:lnTo>
                  <a:lnTo>
                    <a:pt x="49771" y="62230"/>
                  </a:lnTo>
                  <a:lnTo>
                    <a:pt x="49771" y="49796"/>
                  </a:lnTo>
                  <a:lnTo>
                    <a:pt x="37325" y="49796"/>
                  </a:lnTo>
                  <a:lnTo>
                    <a:pt x="37325" y="37350"/>
                  </a:lnTo>
                  <a:lnTo>
                    <a:pt x="24879" y="37350"/>
                  </a:lnTo>
                  <a:lnTo>
                    <a:pt x="12446" y="37338"/>
                  </a:lnTo>
                  <a:lnTo>
                    <a:pt x="12446" y="49784"/>
                  </a:lnTo>
                  <a:lnTo>
                    <a:pt x="24879" y="49784"/>
                  </a:lnTo>
                  <a:lnTo>
                    <a:pt x="24879" y="62230"/>
                  </a:lnTo>
                  <a:lnTo>
                    <a:pt x="37325" y="62230"/>
                  </a:lnTo>
                  <a:lnTo>
                    <a:pt x="37325" y="99580"/>
                  </a:lnTo>
                  <a:lnTo>
                    <a:pt x="49771" y="99580"/>
                  </a:lnTo>
                  <a:lnTo>
                    <a:pt x="49771" y="74676"/>
                  </a:lnTo>
                  <a:lnTo>
                    <a:pt x="62217" y="74676"/>
                  </a:lnTo>
                  <a:lnTo>
                    <a:pt x="62217" y="124472"/>
                  </a:lnTo>
                  <a:lnTo>
                    <a:pt x="74663" y="124472"/>
                  </a:lnTo>
                  <a:lnTo>
                    <a:pt x="74663" y="37350"/>
                  </a:lnTo>
                  <a:close/>
                </a:path>
                <a:path w="112395" h="410845">
                  <a:moveTo>
                    <a:pt x="74663" y="24892"/>
                  </a:moveTo>
                  <a:lnTo>
                    <a:pt x="62217" y="24892"/>
                  </a:lnTo>
                  <a:lnTo>
                    <a:pt x="62217" y="37338"/>
                  </a:lnTo>
                  <a:lnTo>
                    <a:pt x="74663" y="37338"/>
                  </a:lnTo>
                  <a:lnTo>
                    <a:pt x="74663" y="24892"/>
                  </a:lnTo>
                  <a:close/>
                </a:path>
                <a:path w="112395" h="410845">
                  <a:moveTo>
                    <a:pt x="87122" y="348526"/>
                  </a:moveTo>
                  <a:lnTo>
                    <a:pt x="74676" y="348526"/>
                  </a:lnTo>
                  <a:lnTo>
                    <a:pt x="74676" y="360959"/>
                  </a:lnTo>
                  <a:lnTo>
                    <a:pt x="87122" y="360959"/>
                  </a:lnTo>
                  <a:lnTo>
                    <a:pt x="87122" y="348526"/>
                  </a:lnTo>
                  <a:close/>
                </a:path>
                <a:path w="112395" h="410845">
                  <a:moveTo>
                    <a:pt x="87122" y="323621"/>
                  </a:moveTo>
                  <a:lnTo>
                    <a:pt x="74676" y="323621"/>
                  </a:lnTo>
                  <a:lnTo>
                    <a:pt x="74676" y="336067"/>
                  </a:lnTo>
                  <a:lnTo>
                    <a:pt x="87122" y="336067"/>
                  </a:lnTo>
                  <a:lnTo>
                    <a:pt x="87122" y="323621"/>
                  </a:lnTo>
                  <a:close/>
                </a:path>
                <a:path w="112395" h="410845">
                  <a:moveTo>
                    <a:pt x="99568" y="360959"/>
                  </a:moveTo>
                  <a:lnTo>
                    <a:pt x="87122" y="360959"/>
                  </a:lnTo>
                  <a:lnTo>
                    <a:pt x="87122" y="373418"/>
                  </a:lnTo>
                  <a:lnTo>
                    <a:pt x="74676" y="373418"/>
                  </a:lnTo>
                  <a:lnTo>
                    <a:pt x="74676" y="385851"/>
                  </a:lnTo>
                  <a:lnTo>
                    <a:pt x="74676" y="410743"/>
                  </a:lnTo>
                  <a:lnTo>
                    <a:pt x="87122" y="410743"/>
                  </a:lnTo>
                  <a:lnTo>
                    <a:pt x="87122" y="385851"/>
                  </a:lnTo>
                  <a:lnTo>
                    <a:pt x="99568" y="385851"/>
                  </a:lnTo>
                  <a:lnTo>
                    <a:pt x="99568" y="360959"/>
                  </a:lnTo>
                  <a:close/>
                </a:path>
                <a:path w="112395" h="410845">
                  <a:moveTo>
                    <a:pt x="99568" y="273824"/>
                  </a:moveTo>
                  <a:lnTo>
                    <a:pt x="87122" y="273824"/>
                  </a:lnTo>
                  <a:lnTo>
                    <a:pt x="87122" y="286283"/>
                  </a:lnTo>
                  <a:lnTo>
                    <a:pt x="74676" y="286283"/>
                  </a:lnTo>
                  <a:lnTo>
                    <a:pt x="74676" y="311162"/>
                  </a:lnTo>
                  <a:lnTo>
                    <a:pt x="87122" y="311162"/>
                  </a:lnTo>
                  <a:lnTo>
                    <a:pt x="99568" y="311162"/>
                  </a:lnTo>
                  <a:lnTo>
                    <a:pt x="99568" y="273824"/>
                  </a:lnTo>
                  <a:close/>
                </a:path>
                <a:path w="112395" h="410845">
                  <a:moveTo>
                    <a:pt x="99568" y="248932"/>
                  </a:moveTo>
                  <a:lnTo>
                    <a:pt x="87122" y="248932"/>
                  </a:lnTo>
                  <a:lnTo>
                    <a:pt x="74676" y="248945"/>
                  </a:lnTo>
                  <a:lnTo>
                    <a:pt x="74676" y="273824"/>
                  </a:lnTo>
                  <a:lnTo>
                    <a:pt x="87122" y="273824"/>
                  </a:lnTo>
                  <a:lnTo>
                    <a:pt x="87122" y="261378"/>
                  </a:lnTo>
                  <a:lnTo>
                    <a:pt x="99568" y="261378"/>
                  </a:lnTo>
                  <a:lnTo>
                    <a:pt x="99568" y="248932"/>
                  </a:lnTo>
                  <a:close/>
                </a:path>
                <a:path w="112395" h="410845">
                  <a:moveTo>
                    <a:pt x="99568" y="74688"/>
                  </a:moveTo>
                  <a:lnTo>
                    <a:pt x="87122" y="74688"/>
                  </a:lnTo>
                  <a:lnTo>
                    <a:pt x="87122" y="87134"/>
                  </a:lnTo>
                  <a:lnTo>
                    <a:pt x="99568" y="87134"/>
                  </a:lnTo>
                  <a:lnTo>
                    <a:pt x="99568" y="74688"/>
                  </a:lnTo>
                  <a:close/>
                </a:path>
                <a:path w="112395" h="410845">
                  <a:moveTo>
                    <a:pt x="99568" y="24892"/>
                  </a:moveTo>
                  <a:lnTo>
                    <a:pt x="87122" y="24892"/>
                  </a:lnTo>
                  <a:lnTo>
                    <a:pt x="74676" y="24892"/>
                  </a:lnTo>
                  <a:lnTo>
                    <a:pt x="74676" y="37338"/>
                  </a:lnTo>
                  <a:lnTo>
                    <a:pt x="74676" y="49784"/>
                  </a:lnTo>
                  <a:lnTo>
                    <a:pt x="87122" y="49784"/>
                  </a:lnTo>
                  <a:lnTo>
                    <a:pt x="87122" y="37338"/>
                  </a:lnTo>
                  <a:lnTo>
                    <a:pt x="99568" y="37338"/>
                  </a:lnTo>
                  <a:lnTo>
                    <a:pt x="99568" y="24892"/>
                  </a:lnTo>
                  <a:close/>
                </a:path>
                <a:path w="112395" h="410845">
                  <a:moveTo>
                    <a:pt x="99568" y="0"/>
                  </a:moveTo>
                  <a:lnTo>
                    <a:pt x="87122" y="0"/>
                  </a:lnTo>
                  <a:lnTo>
                    <a:pt x="87122" y="12446"/>
                  </a:lnTo>
                  <a:lnTo>
                    <a:pt x="99568" y="12446"/>
                  </a:lnTo>
                  <a:lnTo>
                    <a:pt x="99568" y="0"/>
                  </a:lnTo>
                  <a:close/>
                </a:path>
                <a:path w="112395" h="410845">
                  <a:moveTo>
                    <a:pt x="112014" y="311188"/>
                  </a:moveTo>
                  <a:lnTo>
                    <a:pt x="99568" y="311188"/>
                  </a:lnTo>
                  <a:lnTo>
                    <a:pt x="99568" y="323621"/>
                  </a:lnTo>
                  <a:lnTo>
                    <a:pt x="112014" y="323621"/>
                  </a:lnTo>
                  <a:lnTo>
                    <a:pt x="112014" y="311188"/>
                  </a:lnTo>
                  <a:close/>
                </a:path>
                <a:path w="112395" h="410845">
                  <a:moveTo>
                    <a:pt x="112014" y="211607"/>
                  </a:moveTo>
                  <a:lnTo>
                    <a:pt x="99568" y="211607"/>
                  </a:lnTo>
                  <a:lnTo>
                    <a:pt x="99568" y="236499"/>
                  </a:lnTo>
                  <a:lnTo>
                    <a:pt x="112014" y="236499"/>
                  </a:lnTo>
                  <a:lnTo>
                    <a:pt x="112014" y="211607"/>
                  </a:lnTo>
                  <a:close/>
                </a:path>
                <a:path w="112395" h="410845">
                  <a:moveTo>
                    <a:pt x="112014" y="136918"/>
                  </a:moveTo>
                  <a:lnTo>
                    <a:pt x="99568" y="136918"/>
                  </a:lnTo>
                  <a:lnTo>
                    <a:pt x="87122" y="136918"/>
                  </a:lnTo>
                  <a:lnTo>
                    <a:pt x="87122" y="112026"/>
                  </a:lnTo>
                  <a:lnTo>
                    <a:pt x="74676" y="112026"/>
                  </a:lnTo>
                  <a:lnTo>
                    <a:pt x="74676" y="149364"/>
                  </a:lnTo>
                  <a:lnTo>
                    <a:pt x="87122" y="149364"/>
                  </a:lnTo>
                  <a:lnTo>
                    <a:pt x="99568" y="149364"/>
                  </a:lnTo>
                  <a:lnTo>
                    <a:pt x="99568" y="161810"/>
                  </a:lnTo>
                  <a:lnTo>
                    <a:pt x="87122" y="161810"/>
                  </a:lnTo>
                  <a:lnTo>
                    <a:pt x="74676" y="161810"/>
                  </a:lnTo>
                  <a:lnTo>
                    <a:pt x="74676" y="174256"/>
                  </a:lnTo>
                  <a:lnTo>
                    <a:pt x="87122" y="174256"/>
                  </a:lnTo>
                  <a:lnTo>
                    <a:pt x="87122" y="199148"/>
                  </a:lnTo>
                  <a:lnTo>
                    <a:pt x="99568" y="199148"/>
                  </a:lnTo>
                  <a:lnTo>
                    <a:pt x="112014" y="199148"/>
                  </a:lnTo>
                  <a:lnTo>
                    <a:pt x="112014" y="186702"/>
                  </a:lnTo>
                  <a:lnTo>
                    <a:pt x="99568" y="186702"/>
                  </a:lnTo>
                  <a:lnTo>
                    <a:pt x="99568" y="174256"/>
                  </a:lnTo>
                  <a:lnTo>
                    <a:pt x="112014" y="174256"/>
                  </a:lnTo>
                  <a:lnTo>
                    <a:pt x="112014" y="136918"/>
                  </a:lnTo>
                  <a:close/>
                </a:path>
                <a:path w="112395" h="410845">
                  <a:moveTo>
                    <a:pt x="112014" y="37350"/>
                  </a:moveTo>
                  <a:lnTo>
                    <a:pt x="99568" y="37350"/>
                  </a:lnTo>
                  <a:lnTo>
                    <a:pt x="99568" y="49784"/>
                  </a:lnTo>
                  <a:lnTo>
                    <a:pt x="87122" y="49784"/>
                  </a:lnTo>
                  <a:lnTo>
                    <a:pt x="87122" y="62230"/>
                  </a:lnTo>
                  <a:lnTo>
                    <a:pt x="99568" y="62230"/>
                  </a:lnTo>
                  <a:lnTo>
                    <a:pt x="112014" y="62230"/>
                  </a:lnTo>
                  <a:lnTo>
                    <a:pt x="112014" y="37350"/>
                  </a:lnTo>
                  <a:close/>
                </a:path>
              </a:pathLst>
            </a:custGeom>
            <a:solidFill>
              <a:srgbClr val="4C4D4F"/>
            </a:solidFill>
          </p:spPr>
          <p:txBody>
            <a:bodyPr wrap="square" lIns="0" tIns="0" rIns="0" bIns="0" rtlCol="0"/>
            <a:lstStyle/>
            <a:p>
              <a:endParaRPr/>
            </a:p>
          </p:txBody>
        </p:sp>
        <p:sp>
          <p:nvSpPr>
            <p:cNvPr id="20" name="object 20">
              <a:extLst>
                <a:ext uri="{FF2B5EF4-FFF2-40B4-BE49-F238E27FC236}">
                  <a16:creationId xmlns:a16="http://schemas.microsoft.com/office/drawing/2014/main" id="{056C1171-2F9C-1C59-39EC-2ADD7E0AB6EF}"/>
                </a:ext>
              </a:extLst>
            </p:cNvPr>
            <p:cNvSpPr/>
            <p:nvPr/>
          </p:nvSpPr>
          <p:spPr>
            <a:xfrm>
              <a:off x="6934521" y="4284268"/>
              <a:ext cx="99695" cy="410845"/>
            </a:xfrm>
            <a:custGeom>
              <a:avLst/>
              <a:gdLst/>
              <a:ahLst/>
              <a:cxnLst/>
              <a:rect l="l" t="t" r="r" b="b"/>
              <a:pathLst>
                <a:path w="99695" h="410845">
                  <a:moveTo>
                    <a:pt x="12446" y="360959"/>
                  </a:moveTo>
                  <a:lnTo>
                    <a:pt x="0" y="360959"/>
                  </a:lnTo>
                  <a:lnTo>
                    <a:pt x="0" y="385851"/>
                  </a:lnTo>
                  <a:lnTo>
                    <a:pt x="0" y="398297"/>
                  </a:lnTo>
                  <a:lnTo>
                    <a:pt x="12446" y="398297"/>
                  </a:lnTo>
                  <a:lnTo>
                    <a:pt x="12446" y="385851"/>
                  </a:lnTo>
                  <a:lnTo>
                    <a:pt x="12446" y="360959"/>
                  </a:lnTo>
                  <a:close/>
                </a:path>
                <a:path w="99695" h="410845">
                  <a:moveTo>
                    <a:pt x="37338" y="298729"/>
                  </a:moveTo>
                  <a:lnTo>
                    <a:pt x="24892" y="298729"/>
                  </a:lnTo>
                  <a:lnTo>
                    <a:pt x="12446" y="298729"/>
                  </a:lnTo>
                  <a:lnTo>
                    <a:pt x="12446" y="311188"/>
                  </a:lnTo>
                  <a:lnTo>
                    <a:pt x="0" y="311188"/>
                  </a:lnTo>
                  <a:lnTo>
                    <a:pt x="0" y="323621"/>
                  </a:lnTo>
                  <a:lnTo>
                    <a:pt x="12446" y="323621"/>
                  </a:lnTo>
                  <a:lnTo>
                    <a:pt x="12446" y="336067"/>
                  </a:lnTo>
                  <a:lnTo>
                    <a:pt x="0" y="336067"/>
                  </a:lnTo>
                  <a:lnTo>
                    <a:pt x="0" y="348513"/>
                  </a:lnTo>
                  <a:lnTo>
                    <a:pt x="12446" y="348513"/>
                  </a:lnTo>
                  <a:lnTo>
                    <a:pt x="24892" y="348513"/>
                  </a:lnTo>
                  <a:lnTo>
                    <a:pt x="24892" y="323621"/>
                  </a:lnTo>
                  <a:lnTo>
                    <a:pt x="24892" y="311162"/>
                  </a:lnTo>
                  <a:lnTo>
                    <a:pt x="37338" y="311162"/>
                  </a:lnTo>
                  <a:lnTo>
                    <a:pt x="37338" y="298729"/>
                  </a:lnTo>
                  <a:close/>
                </a:path>
                <a:path w="99695" h="410845">
                  <a:moveTo>
                    <a:pt x="37338" y="236499"/>
                  </a:moveTo>
                  <a:lnTo>
                    <a:pt x="24892" y="236499"/>
                  </a:lnTo>
                  <a:lnTo>
                    <a:pt x="24892" y="224040"/>
                  </a:lnTo>
                  <a:lnTo>
                    <a:pt x="12446" y="224040"/>
                  </a:lnTo>
                  <a:lnTo>
                    <a:pt x="12446" y="273824"/>
                  </a:lnTo>
                  <a:lnTo>
                    <a:pt x="24892" y="273824"/>
                  </a:lnTo>
                  <a:lnTo>
                    <a:pt x="24892" y="261378"/>
                  </a:lnTo>
                  <a:lnTo>
                    <a:pt x="37338" y="261378"/>
                  </a:lnTo>
                  <a:lnTo>
                    <a:pt x="37338" y="236499"/>
                  </a:lnTo>
                  <a:close/>
                </a:path>
                <a:path w="99695" h="410845">
                  <a:moveTo>
                    <a:pt x="37338" y="37338"/>
                  </a:moveTo>
                  <a:lnTo>
                    <a:pt x="24892" y="37338"/>
                  </a:lnTo>
                  <a:lnTo>
                    <a:pt x="24892" y="49784"/>
                  </a:lnTo>
                  <a:lnTo>
                    <a:pt x="37338" y="49784"/>
                  </a:lnTo>
                  <a:lnTo>
                    <a:pt x="37338" y="37338"/>
                  </a:lnTo>
                  <a:close/>
                </a:path>
                <a:path w="99695" h="410845">
                  <a:moveTo>
                    <a:pt x="62230" y="261378"/>
                  </a:moveTo>
                  <a:lnTo>
                    <a:pt x="49784" y="261378"/>
                  </a:lnTo>
                  <a:lnTo>
                    <a:pt x="37338" y="261378"/>
                  </a:lnTo>
                  <a:lnTo>
                    <a:pt x="37338" y="273824"/>
                  </a:lnTo>
                  <a:lnTo>
                    <a:pt x="49784" y="273824"/>
                  </a:lnTo>
                  <a:lnTo>
                    <a:pt x="62230" y="273824"/>
                  </a:lnTo>
                  <a:lnTo>
                    <a:pt x="62230" y="261378"/>
                  </a:lnTo>
                  <a:close/>
                </a:path>
                <a:path w="99695" h="410845">
                  <a:moveTo>
                    <a:pt x="62230" y="236486"/>
                  </a:moveTo>
                  <a:lnTo>
                    <a:pt x="49784" y="236486"/>
                  </a:lnTo>
                  <a:lnTo>
                    <a:pt x="49784" y="248932"/>
                  </a:lnTo>
                  <a:lnTo>
                    <a:pt x="62230" y="248932"/>
                  </a:lnTo>
                  <a:lnTo>
                    <a:pt x="62230" y="236486"/>
                  </a:lnTo>
                  <a:close/>
                </a:path>
                <a:path w="99695" h="410845">
                  <a:moveTo>
                    <a:pt x="62230" y="199161"/>
                  </a:moveTo>
                  <a:lnTo>
                    <a:pt x="49784" y="199161"/>
                  </a:lnTo>
                  <a:lnTo>
                    <a:pt x="49784" y="186715"/>
                  </a:lnTo>
                  <a:lnTo>
                    <a:pt x="37338" y="186715"/>
                  </a:lnTo>
                  <a:lnTo>
                    <a:pt x="37338" y="224040"/>
                  </a:lnTo>
                  <a:lnTo>
                    <a:pt x="49784" y="224040"/>
                  </a:lnTo>
                  <a:lnTo>
                    <a:pt x="49784" y="211594"/>
                  </a:lnTo>
                  <a:lnTo>
                    <a:pt x="62230" y="211594"/>
                  </a:lnTo>
                  <a:lnTo>
                    <a:pt x="62230" y="199161"/>
                  </a:lnTo>
                  <a:close/>
                </a:path>
                <a:path w="99695" h="410845">
                  <a:moveTo>
                    <a:pt x="62230" y="0"/>
                  </a:moveTo>
                  <a:lnTo>
                    <a:pt x="49784" y="0"/>
                  </a:lnTo>
                  <a:lnTo>
                    <a:pt x="37338" y="0"/>
                  </a:lnTo>
                  <a:lnTo>
                    <a:pt x="24892" y="12"/>
                  </a:lnTo>
                  <a:lnTo>
                    <a:pt x="12446" y="0"/>
                  </a:lnTo>
                  <a:lnTo>
                    <a:pt x="12446" y="12446"/>
                  </a:lnTo>
                  <a:lnTo>
                    <a:pt x="24892" y="12446"/>
                  </a:lnTo>
                  <a:lnTo>
                    <a:pt x="24892" y="24892"/>
                  </a:lnTo>
                  <a:lnTo>
                    <a:pt x="37338" y="24892"/>
                  </a:lnTo>
                  <a:lnTo>
                    <a:pt x="37338" y="12446"/>
                  </a:lnTo>
                  <a:lnTo>
                    <a:pt x="49784" y="12446"/>
                  </a:lnTo>
                  <a:lnTo>
                    <a:pt x="62230" y="12446"/>
                  </a:lnTo>
                  <a:lnTo>
                    <a:pt x="62230" y="0"/>
                  </a:lnTo>
                  <a:close/>
                </a:path>
                <a:path w="99695" h="410845">
                  <a:moveTo>
                    <a:pt x="74676" y="360959"/>
                  </a:moveTo>
                  <a:lnTo>
                    <a:pt x="62230" y="360959"/>
                  </a:lnTo>
                  <a:lnTo>
                    <a:pt x="62230" y="385851"/>
                  </a:lnTo>
                  <a:lnTo>
                    <a:pt x="49784" y="385851"/>
                  </a:lnTo>
                  <a:lnTo>
                    <a:pt x="37338" y="385851"/>
                  </a:lnTo>
                  <a:lnTo>
                    <a:pt x="37338" y="360959"/>
                  </a:lnTo>
                  <a:lnTo>
                    <a:pt x="24892" y="360959"/>
                  </a:lnTo>
                  <a:lnTo>
                    <a:pt x="24892" y="385851"/>
                  </a:lnTo>
                  <a:lnTo>
                    <a:pt x="24892" y="398297"/>
                  </a:lnTo>
                  <a:lnTo>
                    <a:pt x="12446" y="398297"/>
                  </a:lnTo>
                  <a:lnTo>
                    <a:pt x="12446" y="410743"/>
                  </a:lnTo>
                  <a:lnTo>
                    <a:pt x="24892" y="410743"/>
                  </a:lnTo>
                  <a:lnTo>
                    <a:pt x="37338" y="410743"/>
                  </a:lnTo>
                  <a:lnTo>
                    <a:pt x="49784" y="410743"/>
                  </a:lnTo>
                  <a:lnTo>
                    <a:pt x="62230" y="410743"/>
                  </a:lnTo>
                  <a:lnTo>
                    <a:pt x="62230" y="398297"/>
                  </a:lnTo>
                  <a:lnTo>
                    <a:pt x="74676" y="398297"/>
                  </a:lnTo>
                  <a:lnTo>
                    <a:pt x="74676" y="385851"/>
                  </a:lnTo>
                  <a:lnTo>
                    <a:pt x="74676" y="360959"/>
                  </a:lnTo>
                  <a:close/>
                </a:path>
                <a:path w="99695" h="410845">
                  <a:moveTo>
                    <a:pt x="74676" y="211594"/>
                  </a:moveTo>
                  <a:lnTo>
                    <a:pt x="62230" y="211594"/>
                  </a:lnTo>
                  <a:lnTo>
                    <a:pt x="62230" y="224040"/>
                  </a:lnTo>
                  <a:lnTo>
                    <a:pt x="74676" y="224040"/>
                  </a:lnTo>
                  <a:lnTo>
                    <a:pt x="74676" y="211594"/>
                  </a:lnTo>
                  <a:close/>
                </a:path>
                <a:path w="99695" h="410845">
                  <a:moveTo>
                    <a:pt x="74676" y="136918"/>
                  </a:moveTo>
                  <a:lnTo>
                    <a:pt x="62230" y="136918"/>
                  </a:lnTo>
                  <a:lnTo>
                    <a:pt x="49784" y="136918"/>
                  </a:lnTo>
                  <a:lnTo>
                    <a:pt x="37338" y="136918"/>
                  </a:lnTo>
                  <a:lnTo>
                    <a:pt x="37338" y="149364"/>
                  </a:lnTo>
                  <a:lnTo>
                    <a:pt x="49784" y="149364"/>
                  </a:lnTo>
                  <a:lnTo>
                    <a:pt x="62230" y="149364"/>
                  </a:lnTo>
                  <a:lnTo>
                    <a:pt x="74676" y="149364"/>
                  </a:lnTo>
                  <a:lnTo>
                    <a:pt x="74676" y="136918"/>
                  </a:lnTo>
                  <a:close/>
                </a:path>
                <a:path w="99695" h="410845">
                  <a:moveTo>
                    <a:pt x="87122" y="398297"/>
                  </a:moveTo>
                  <a:lnTo>
                    <a:pt x="74676" y="398297"/>
                  </a:lnTo>
                  <a:lnTo>
                    <a:pt x="74676" y="410743"/>
                  </a:lnTo>
                  <a:lnTo>
                    <a:pt x="87122" y="410743"/>
                  </a:lnTo>
                  <a:lnTo>
                    <a:pt x="87122" y="398297"/>
                  </a:lnTo>
                  <a:close/>
                </a:path>
                <a:path w="99695" h="410845">
                  <a:moveTo>
                    <a:pt x="87122" y="248932"/>
                  </a:moveTo>
                  <a:lnTo>
                    <a:pt x="74676" y="248932"/>
                  </a:lnTo>
                  <a:lnTo>
                    <a:pt x="74676" y="261378"/>
                  </a:lnTo>
                  <a:lnTo>
                    <a:pt x="87122" y="261378"/>
                  </a:lnTo>
                  <a:lnTo>
                    <a:pt x="87122" y="248932"/>
                  </a:lnTo>
                  <a:close/>
                </a:path>
                <a:path w="99695" h="410845">
                  <a:moveTo>
                    <a:pt x="87122" y="49784"/>
                  </a:moveTo>
                  <a:lnTo>
                    <a:pt x="74676" y="49784"/>
                  </a:lnTo>
                  <a:lnTo>
                    <a:pt x="74676" y="62230"/>
                  </a:lnTo>
                  <a:lnTo>
                    <a:pt x="87122" y="62230"/>
                  </a:lnTo>
                  <a:lnTo>
                    <a:pt x="87122" y="49784"/>
                  </a:lnTo>
                  <a:close/>
                </a:path>
                <a:path w="99695" h="410845">
                  <a:moveTo>
                    <a:pt x="99568" y="348513"/>
                  </a:moveTo>
                  <a:lnTo>
                    <a:pt x="87122" y="348513"/>
                  </a:lnTo>
                  <a:lnTo>
                    <a:pt x="87122" y="323621"/>
                  </a:lnTo>
                  <a:lnTo>
                    <a:pt x="87122" y="311188"/>
                  </a:lnTo>
                  <a:lnTo>
                    <a:pt x="74676" y="311188"/>
                  </a:lnTo>
                  <a:lnTo>
                    <a:pt x="62230" y="311188"/>
                  </a:lnTo>
                  <a:lnTo>
                    <a:pt x="62230" y="286283"/>
                  </a:lnTo>
                  <a:lnTo>
                    <a:pt x="49784" y="286283"/>
                  </a:lnTo>
                  <a:lnTo>
                    <a:pt x="49784" y="323621"/>
                  </a:lnTo>
                  <a:lnTo>
                    <a:pt x="37338" y="323621"/>
                  </a:lnTo>
                  <a:lnTo>
                    <a:pt x="37338" y="336067"/>
                  </a:lnTo>
                  <a:lnTo>
                    <a:pt x="49784" y="336067"/>
                  </a:lnTo>
                  <a:lnTo>
                    <a:pt x="49784" y="348526"/>
                  </a:lnTo>
                  <a:lnTo>
                    <a:pt x="37338" y="348526"/>
                  </a:lnTo>
                  <a:lnTo>
                    <a:pt x="37338" y="360959"/>
                  </a:lnTo>
                  <a:lnTo>
                    <a:pt x="49784" y="360959"/>
                  </a:lnTo>
                  <a:lnTo>
                    <a:pt x="62230" y="360959"/>
                  </a:lnTo>
                  <a:lnTo>
                    <a:pt x="62230" y="348513"/>
                  </a:lnTo>
                  <a:lnTo>
                    <a:pt x="74676" y="348513"/>
                  </a:lnTo>
                  <a:lnTo>
                    <a:pt x="74676" y="360959"/>
                  </a:lnTo>
                  <a:lnTo>
                    <a:pt x="87122" y="360959"/>
                  </a:lnTo>
                  <a:lnTo>
                    <a:pt x="87122" y="373405"/>
                  </a:lnTo>
                  <a:lnTo>
                    <a:pt x="99568" y="373405"/>
                  </a:lnTo>
                  <a:lnTo>
                    <a:pt x="99568" y="348513"/>
                  </a:lnTo>
                  <a:close/>
                </a:path>
                <a:path w="99695" h="410845">
                  <a:moveTo>
                    <a:pt x="99568" y="273824"/>
                  </a:moveTo>
                  <a:lnTo>
                    <a:pt x="87122" y="273824"/>
                  </a:lnTo>
                  <a:lnTo>
                    <a:pt x="74676" y="273824"/>
                  </a:lnTo>
                  <a:lnTo>
                    <a:pt x="74676" y="286270"/>
                  </a:lnTo>
                  <a:lnTo>
                    <a:pt x="87122" y="286270"/>
                  </a:lnTo>
                  <a:lnTo>
                    <a:pt x="87122" y="311162"/>
                  </a:lnTo>
                  <a:lnTo>
                    <a:pt x="99568" y="311162"/>
                  </a:lnTo>
                  <a:lnTo>
                    <a:pt x="99568" y="273824"/>
                  </a:lnTo>
                  <a:close/>
                </a:path>
                <a:path w="99695" h="410845">
                  <a:moveTo>
                    <a:pt x="99568" y="211594"/>
                  </a:moveTo>
                  <a:lnTo>
                    <a:pt x="87122" y="211594"/>
                  </a:lnTo>
                  <a:lnTo>
                    <a:pt x="87122" y="224040"/>
                  </a:lnTo>
                  <a:lnTo>
                    <a:pt x="74676" y="224040"/>
                  </a:lnTo>
                  <a:lnTo>
                    <a:pt x="74676" y="236499"/>
                  </a:lnTo>
                  <a:lnTo>
                    <a:pt x="87122" y="236499"/>
                  </a:lnTo>
                  <a:lnTo>
                    <a:pt x="87122" y="248932"/>
                  </a:lnTo>
                  <a:lnTo>
                    <a:pt x="99568" y="248932"/>
                  </a:lnTo>
                  <a:lnTo>
                    <a:pt x="99568" y="211594"/>
                  </a:lnTo>
                  <a:close/>
                </a:path>
                <a:path w="99695" h="410845">
                  <a:moveTo>
                    <a:pt x="99568" y="174269"/>
                  </a:moveTo>
                  <a:lnTo>
                    <a:pt x="87122" y="174269"/>
                  </a:lnTo>
                  <a:lnTo>
                    <a:pt x="87122" y="186715"/>
                  </a:lnTo>
                  <a:lnTo>
                    <a:pt x="74676" y="186715"/>
                  </a:lnTo>
                  <a:lnTo>
                    <a:pt x="74676" y="174269"/>
                  </a:lnTo>
                  <a:lnTo>
                    <a:pt x="62230" y="174269"/>
                  </a:lnTo>
                  <a:lnTo>
                    <a:pt x="62230" y="161810"/>
                  </a:lnTo>
                  <a:lnTo>
                    <a:pt x="49784" y="161810"/>
                  </a:lnTo>
                  <a:lnTo>
                    <a:pt x="37338" y="161810"/>
                  </a:lnTo>
                  <a:lnTo>
                    <a:pt x="37338" y="149364"/>
                  </a:lnTo>
                  <a:lnTo>
                    <a:pt x="24892" y="149364"/>
                  </a:lnTo>
                  <a:lnTo>
                    <a:pt x="24892" y="161810"/>
                  </a:lnTo>
                  <a:lnTo>
                    <a:pt x="12446" y="161810"/>
                  </a:lnTo>
                  <a:lnTo>
                    <a:pt x="12446" y="174256"/>
                  </a:lnTo>
                  <a:lnTo>
                    <a:pt x="24892" y="174256"/>
                  </a:lnTo>
                  <a:lnTo>
                    <a:pt x="37338" y="174256"/>
                  </a:lnTo>
                  <a:lnTo>
                    <a:pt x="49784" y="174256"/>
                  </a:lnTo>
                  <a:lnTo>
                    <a:pt x="49784" y="186702"/>
                  </a:lnTo>
                  <a:lnTo>
                    <a:pt x="62230" y="186702"/>
                  </a:lnTo>
                  <a:lnTo>
                    <a:pt x="62230" y="199148"/>
                  </a:lnTo>
                  <a:lnTo>
                    <a:pt x="74676" y="199148"/>
                  </a:lnTo>
                  <a:lnTo>
                    <a:pt x="74676" y="211594"/>
                  </a:lnTo>
                  <a:lnTo>
                    <a:pt x="87122" y="211594"/>
                  </a:lnTo>
                  <a:lnTo>
                    <a:pt x="87122" y="199148"/>
                  </a:lnTo>
                  <a:lnTo>
                    <a:pt x="99568" y="199148"/>
                  </a:lnTo>
                  <a:lnTo>
                    <a:pt x="99568" y="174269"/>
                  </a:lnTo>
                  <a:close/>
                </a:path>
                <a:path w="99695" h="410845">
                  <a:moveTo>
                    <a:pt x="99568" y="149364"/>
                  </a:moveTo>
                  <a:lnTo>
                    <a:pt x="87122" y="149364"/>
                  </a:lnTo>
                  <a:lnTo>
                    <a:pt x="87122" y="161810"/>
                  </a:lnTo>
                  <a:lnTo>
                    <a:pt x="99568" y="161810"/>
                  </a:lnTo>
                  <a:lnTo>
                    <a:pt x="99568" y="149364"/>
                  </a:lnTo>
                  <a:close/>
                </a:path>
                <a:path w="99695" h="410845">
                  <a:moveTo>
                    <a:pt x="99568" y="124472"/>
                  </a:moveTo>
                  <a:lnTo>
                    <a:pt x="87122" y="124472"/>
                  </a:lnTo>
                  <a:lnTo>
                    <a:pt x="87122" y="99580"/>
                  </a:lnTo>
                  <a:lnTo>
                    <a:pt x="74676" y="99580"/>
                  </a:lnTo>
                  <a:lnTo>
                    <a:pt x="74676" y="112026"/>
                  </a:lnTo>
                  <a:lnTo>
                    <a:pt x="62230" y="112026"/>
                  </a:lnTo>
                  <a:lnTo>
                    <a:pt x="62230" y="99593"/>
                  </a:lnTo>
                  <a:lnTo>
                    <a:pt x="49784" y="99593"/>
                  </a:lnTo>
                  <a:lnTo>
                    <a:pt x="49784" y="74676"/>
                  </a:lnTo>
                  <a:lnTo>
                    <a:pt x="62230" y="74676"/>
                  </a:lnTo>
                  <a:lnTo>
                    <a:pt x="62230" y="87134"/>
                  </a:lnTo>
                  <a:lnTo>
                    <a:pt x="74676" y="87134"/>
                  </a:lnTo>
                  <a:lnTo>
                    <a:pt x="74676" y="62255"/>
                  </a:lnTo>
                  <a:lnTo>
                    <a:pt x="62230" y="62255"/>
                  </a:lnTo>
                  <a:lnTo>
                    <a:pt x="62230" y="49784"/>
                  </a:lnTo>
                  <a:lnTo>
                    <a:pt x="74676" y="49784"/>
                  </a:lnTo>
                  <a:lnTo>
                    <a:pt x="74676" y="37338"/>
                  </a:lnTo>
                  <a:lnTo>
                    <a:pt x="62230" y="37338"/>
                  </a:lnTo>
                  <a:lnTo>
                    <a:pt x="49784" y="37338"/>
                  </a:lnTo>
                  <a:lnTo>
                    <a:pt x="49784" y="62242"/>
                  </a:lnTo>
                  <a:lnTo>
                    <a:pt x="37338" y="62242"/>
                  </a:lnTo>
                  <a:lnTo>
                    <a:pt x="37338" y="74676"/>
                  </a:lnTo>
                  <a:lnTo>
                    <a:pt x="37338" y="87134"/>
                  </a:lnTo>
                  <a:lnTo>
                    <a:pt x="24892" y="87134"/>
                  </a:lnTo>
                  <a:lnTo>
                    <a:pt x="24892" y="74676"/>
                  </a:lnTo>
                  <a:lnTo>
                    <a:pt x="37338" y="74676"/>
                  </a:lnTo>
                  <a:lnTo>
                    <a:pt x="37338" y="62242"/>
                  </a:lnTo>
                  <a:lnTo>
                    <a:pt x="24892" y="62230"/>
                  </a:lnTo>
                  <a:lnTo>
                    <a:pt x="24892" y="49796"/>
                  </a:lnTo>
                  <a:lnTo>
                    <a:pt x="12446" y="49796"/>
                  </a:lnTo>
                  <a:lnTo>
                    <a:pt x="12446" y="99580"/>
                  </a:lnTo>
                  <a:lnTo>
                    <a:pt x="24892" y="99580"/>
                  </a:lnTo>
                  <a:lnTo>
                    <a:pt x="24892" y="112026"/>
                  </a:lnTo>
                  <a:lnTo>
                    <a:pt x="12446" y="112026"/>
                  </a:lnTo>
                  <a:lnTo>
                    <a:pt x="12446" y="149364"/>
                  </a:lnTo>
                  <a:lnTo>
                    <a:pt x="24892" y="149364"/>
                  </a:lnTo>
                  <a:lnTo>
                    <a:pt x="24892" y="136918"/>
                  </a:lnTo>
                  <a:lnTo>
                    <a:pt x="37338" y="136918"/>
                  </a:lnTo>
                  <a:lnTo>
                    <a:pt x="37338" y="112026"/>
                  </a:lnTo>
                  <a:lnTo>
                    <a:pt x="49784" y="112026"/>
                  </a:lnTo>
                  <a:lnTo>
                    <a:pt x="49784" y="124472"/>
                  </a:lnTo>
                  <a:lnTo>
                    <a:pt x="62230" y="124472"/>
                  </a:lnTo>
                  <a:lnTo>
                    <a:pt x="74676" y="124472"/>
                  </a:lnTo>
                  <a:lnTo>
                    <a:pt x="74676" y="136918"/>
                  </a:lnTo>
                  <a:lnTo>
                    <a:pt x="87122" y="136918"/>
                  </a:lnTo>
                  <a:lnTo>
                    <a:pt x="99568" y="136918"/>
                  </a:lnTo>
                  <a:lnTo>
                    <a:pt x="99568" y="124472"/>
                  </a:lnTo>
                  <a:close/>
                </a:path>
                <a:path w="99695" h="410845">
                  <a:moveTo>
                    <a:pt x="99568" y="62242"/>
                  </a:moveTo>
                  <a:lnTo>
                    <a:pt x="87122" y="62242"/>
                  </a:lnTo>
                  <a:lnTo>
                    <a:pt x="87122" y="99580"/>
                  </a:lnTo>
                  <a:lnTo>
                    <a:pt x="99568" y="99580"/>
                  </a:lnTo>
                  <a:lnTo>
                    <a:pt x="99568" y="62242"/>
                  </a:lnTo>
                  <a:close/>
                </a:path>
                <a:path w="99695" h="410845">
                  <a:moveTo>
                    <a:pt x="99568" y="24892"/>
                  </a:moveTo>
                  <a:lnTo>
                    <a:pt x="87122" y="24892"/>
                  </a:lnTo>
                  <a:lnTo>
                    <a:pt x="87122" y="37338"/>
                  </a:lnTo>
                  <a:lnTo>
                    <a:pt x="87122" y="49784"/>
                  </a:lnTo>
                  <a:lnTo>
                    <a:pt x="99568" y="49784"/>
                  </a:lnTo>
                  <a:lnTo>
                    <a:pt x="99568" y="37338"/>
                  </a:lnTo>
                  <a:lnTo>
                    <a:pt x="99568" y="24892"/>
                  </a:lnTo>
                  <a:close/>
                </a:path>
                <a:path w="99695" h="410845">
                  <a:moveTo>
                    <a:pt x="99568" y="0"/>
                  </a:moveTo>
                  <a:lnTo>
                    <a:pt x="87122" y="0"/>
                  </a:lnTo>
                  <a:lnTo>
                    <a:pt x="74676" y="12"/>
                  </a:lnTo>
                  <a:lnTo>
                    <a:pt x="74676" y="24892"/>
                  </a:lnTo>
                  <a:lnTo>
                    <a:pt x="87122" y="24892"/>
                  </a:lnTo>
                  <a:lnTo>
                    <a:pt x="87122" y="12446"/>
                  </a:lnTo>
                  <a:lnTo>
                    <a:pt x="99568" y="12446"/>
                  </a:lnTo>
                  <a:lnTo>
                    <a:pt x="99568" y="0"/>
                  </a:lnTo>
                  <a:close/>
                </a:path>
              </a:pathLst>
            </a:custGeom>
            <a:solidFill>
              <a:srgbClr val="4C4D4F"/>
            </a:solidFill>
          </p:spPr>
          <p:txBody>
            <a:bodyPr wrap="square" lIns="0" tIns="0" rIns="0" bIns="0" rtlCol="0"/>
            <a:lstStyle/>
            <a:p>
              <a:endParaRPr/>
            </a:p>
          </p:txBody>
        </p:sp>
        <p:sp>
          <p:nvSpPr>
            <p:cNvPr id="21" name="object 21">
              <a:extLst>
                <a:ext uri="{FF2B5EF4-FFF2-40B4-BE49-F238E27FC236}">
                  <a16:creationId xmlns:a16="http://schemas.microsoft.com/office/drawing/2014/main" id="{059F8530-8032-3FB3-4C67-ACE3326D1D1B}"/>
                </a:ext>
              </a:extLst>
            </p:cNvPr>
            <p:cNvSpPr/>
            <p:nvPr/>
          </p:nvSpPr>
          <p:spPr>
            <a:xfrm>
              <a:off x="7021643" y="4284268"/>
              <a:ext cx="112395" cy="410845"/>
            </a:xfrm>
            <a:custGeom>
              <a:avLst/>
              <a:gdLst/>
              <a:ahLst/>
              <a:cxnLst/>
              <a:rect l="l" t="t" r="r" b="b"/>
              <a:pathLst>
                <a:path w="112395" h="410845">
                  <a:moveTo>
                    <a:pt x="12446" y="385851"/>
                  </a:moveTo>
                  <a:lnTo>
                    <a:pt x="0" y="385851"/>
                  </a:lnTo>
                  <a:lnTo>
                    <a:pt x="0" y="398297"/>
                  </a:lnTo>
                  <a:lnTo>
                    <a:pt x="12446" y="398297"/>
                  </a:lnTo>
                  <a:lnTo>
                    <a:pt x="12446" y="385851"/>
                  </a:lnTo>
                  <a:close/>
                </a:path>
                <a:path w="112395" h="410845">
                  <a:moveTo>
                    <a:pt x="12446" y="348513"/>
                  </a:moveTo>
                  <a:lnTo>
                    <a:pt x="0" y="348513"/>
                  </a:lnTo>
                  <a:lnTo>
                    <a:pt x="0" y="373405"/>
                  </a:lnTo>
                  <a:lnTo>
                    <a:pt x="12446" y="373405"/>
                  </a:lnTo>
                  <a:lnTo>
                    <a:pt x="12446" y="348513"/>
                  </a:lnTo>
                  <a:close/>
                </a:path>
                <a:path w="112395" h="410845">
                  <a:moveTo>
                    <a:pt x="24904" y="211594"/>
                  </a:moveTo>
                  <a:lnTo>
                    <a:pt x="12458" y="211594"/>
                  </a:lnTo>
                  <a:lnTo>
                    <a:pt x="12458" y="224040"/>
                  </a:lnTo>
                  <a:lnTo>
                    <a:pt x="24904" y="224040"/>
                  </a:lnTo>
                  <a:lnTo>
                    <a:pt x="24904" y="211594"/>
                  </a:lnTo>
                  <a:close/>
                </a:path>
                <a:path w="112395" h="410845">
                  <a:moveTo>
                    <a:pt x="24904" y="37338"/>
                  </a:moveTo>
                  <a:lnTo>
                    <a:pt x="12458" y="37338"/>
                  </a:lnTo>
                  <a:lnTo>
                    <a:pt x="12458" y="49784"/>
                  </a:lnTo>
                  <a:lnTo>
                    <a:pt x="24904" y="49784"/>
                  </a:lnTo>
                  <a:lnTo>
                    <a:pt x="24904" y="37338"/>
                  </a:lnTo>
                  <a:close/>
                </a:path>
                <a:path w="112395" h="410845">
                  <a:moveTo>
                    <a:pt x="24904" y="12"/>
                  </a:moveTo>
                  <a:lnTo>
                    <a:pt x="12458" y="12"/>
                  </a:lnTo>
                  <a:lnTo>
                    <a:pt x="12458" y="24892"/>
                  </a:lnTo>
                  <a:lnTo>
                    <a:pt x="24904" y="24892"/>
                  </a:lnTo>
                  <a:lnTo>
                    <a:pt x="24904" y="12"/>
                  </a:lnTo>
                  <a:close/>
                </a:path>
                <a:path w="112395" h="410845">
                  <a:moveTo>
                    <a:pt x="37350" y="236486"/>
                  </a:moveTo>
                  <a:lnTo>
                    <a:pt x="24904" y="236486"/>
                  </a:lnTo>
                  <a:lnTo>
                    <a:pt x="24904" y="248932"/>
                  </a:lnTo>
                  <a:lnTo>
                    <a:pt x="37350" y="248932"/>
                  </a:lnTo>
                  <a:lnTo>
                    <a:pt x="37350" y="236486"/>
                  </a:lnTo>
                  <a:close/>
                </a:path>
                <a:path w="112395" h="410845">
                  <a:moveTo>
                    <a:pt x="37350" y="49796"/>
                  </a:moveTo>
                  <a:lnTo>
                    <a:pt x="24904" y="49796"/>
                  </a:lnTo>
                  <a:lnTo>
                    <a:pt x="24904" y="87134"/>
                  </a:lnTo>
                  <a:lnTo>
                    <a:pt x="12458" y="87134"/>
                  </a:lnTo>
                  <a:lnTo>
                    <a:pt x="12458" y="99580"/>
                  </a:lnTo>
                  <a:lnTo>
                    <a:pt x="24904" y="99580"/>
                  </a:lnTo>
                  <a:lnTo>
                    <a:pt x="37350" y="99580"/>
                  </a:lnTo>
                  <a:lnTo>
                    <a:pt x="37350" y="49796"/>
                  </a:lnTo>
                  <a:close/>
                </a:path>
                <a:path w="112395" h="410845">
                  <a:moveTo>
                    <a:pt x="37350" y="24892"/>
                  </a:moveTo>
                  <a:lnTo>
                    <a:pt x="24904" y="24892"/>
                  </a:lnTo>
                  <a:lnTo>
                    <a:pt x="24904" y="37338"/>
                  </a:lnTo>
                  <a:lnTo>
                    <a:pt x="37350" y="37338"/>
                  </a:lnTo>
                  <a:lnTo>
                    <a:pt x="37350" y="24892"/>
                  </a:lnTo>
                  <a:close/>
                </a:path>
                <a:path w="112395" h="410845">
                  <a:moveTo>
                    <a:pt x="49796" y="248932"/>
                  </a:moveTo>
                  <a:lnTo>
                    <a:pt x="37350" y="248932"/>
                  </a:lnTo>
                  <a:lnTo>
                    <a:pt x="37350" y="261378"/>
                  </a:lnTo>
                  <a:lnTo>
                    <a:pt x="49796" y="261378"/>
                  </a:lnTo>
                  <a:lnTo>
                    <a:pt x="49796" y="248932"/>
                  </a:lnTo>
                  <a:close/>
                </a:path>
                <a:path w="112395" h="410845">
                  <a:moveTo>
                    <a:pt x="49796" y="149364"/>
                  </a:moveTo>
                  <a:lnTo>
                    <a:pt x="37350" y="149364"/>
                  </a:lnTo>
                  <a:lnTo>
                    <a:pt x="37350" y="136918"/>
                  </a:lnTo>
                  <a:lnTo>
                    <a:pt x="24904" y="136918"/>
                  </a:lnTo>
                  <a:lnTo>
                    <a:pt x="24904" y="112026"/>
                  </a:lnTo>
                  <a:lnTo>
                    <a:pt x="12458" y="112026"/>
                  </a:lnTo>
                  <a:lnTo>
                    <a:pt x="12458" y="161810"/>
                  </a:lnTo>
                  <a:lnTo>
                    <a:pt x="24904" y="161810"/>
                  </a:lnTo>
                  <a:lnTo>
                    <a:pt x="24904" y="186702"/>
                  </a:lnTo>
                  <a:lnTo>
                    <a:pt x="37350" y="186702"/>
                  </a:lnTo>
                  <a:lnTo>
                    <a:pt x="37350" y="174256"/>
                  </a:lnTo>
                  <a:lnTo>
                    <a:pt x="49796" y="174256"/>
                  </a:lnTo>
                  <a:lnTo>
                    <a:pt x="49796" y="149364"/>
                  </a:lnTo>
                  <a:close/>
                </a:path>
                <a:path w="112395" h="410845">
                  <a:moveTo>
                    <a:pt x="62242" y="323621"/>
                  </a:moveTo>
                  <a:lnTo>
                    <a:pt x="49796" y="323621"/>
                  </a:lnTo>
                  <a:lnTo>
                    <a:pt x="49796" y="336067"/>
                  </a:lnTo>
                  <a:lnTo>
                    <a:pt x="62242" y="336067"/>
                  </a:lnTo>
                  <a:lnTo>
                    <a:pt x="62242" y="323621"/>
                  </a:lnTo>
                  <a:close/>
                </a:path>
                <a:path w="112395" h="410845">
                  <a:moveTo>
                    <a:pt x="74688" y="161810"/>
                  </a:moveTo>
                  <a:lnTo>
                    <a:pt x="62242" y="161810"/>
                  </a:lnTo>
                  <a:lnTo>
                    <a:pt x="62242" y="174256"/>
                  </a:lnTo>
                  <a:lnTo>
                    <a:pt x="74688" y="174256"/>
                  </a:lnTo>
                  <a:lnTo>
                    <a:pt x="74688" y="161810"/>
                  </a:lnTo>
                  <a:close/>
                </a:path>
                <a:path w="112395" h="410845">
                  <a:moveTo>
                    <a:pt x="99568" y="360959"/>
                  </a:moveTo>
                  <a:lnTo>
                    <a:pt x="87134" y="360959"/>
                  </a:lnTo>
                  <a:lnTo>
                    <a:pt x="87134" y="373405"/>
                  </a:lnTo>
                  <a:lnTo>
                    <a:pt x="99568" y="373405"/>
                  </a:lnTo>
                  <a:lnTo>
                    <a:pt x="99568" y="360959"/>
                  </a:lnTo>
                  <a:close/>
                </a:path>
                <a:path w="112395" h="410845">
                  <a:moveTo>
                    <a:pt x="99568" y="273824"/>
                  </a:moveTo>
                  <a:lnTo>
                    <a:pt x="87134" y="273824"/>
                  </a:lnTo>
                  <a:lnTo>
                    <a:pt x="87134" y="286283"/>
                  </a:lnTo>
                  <a:lnTo>
                    <a:pt x="74688" y="286283"/>
                  </a:lnTo>
                  <a:lnTo>
                    <a:pt x="74688" y="298729"/>
                  </a:lnTo>
                  <a:lnTo>
                    <a:pt x="74688" y="311162"/>
                  </a:lnTo>
                  <a:lnTo>
                    <a:pt x="74688" y="323621"/>
                  </a:lnTo>
                  <a:lnTo>
                    <a:pt x="74688" y="348526"/>
                  </a:lnTo>
                  <a:lnTo>
                    <a:pt x="62242" y="348526"/>
                  </a:lnTo>
                  <a:lnTo>
                    <a:pt x="62242" y="360959"/>
                  </a:lnTo>
                  <a:lnTo>
                    <a:pt x="62242" y="373418"/>
                  </a:lnTo>
                  <a:lnTo>
                    <a:pt x="49796" y="373418"/>
                  </a:lnTo>
                  <a:lnTo>
                    <a:pt x="37350" y="373418"/>
                  </a:lnTo>
                  <a:lnTo>
                    <a:pt x="37350" y="360959"/>
                  </a:lnTo>
                  <a:lnTo>
                    <a:pt x="49796" y="360959"/>
                  </a:lnTo>
                  <a:lnTo>
                    <a:pt x="62242" y="360959"/>
                  </a:lnTo>
                  <a:lnTo>
                    <a:pt x="62242" y="348526"/>
                  </a:lnTo>
                  <a:lnTo>
                    <a:pt x="49796" y="348526"/>
                  </a:lnTo>
                  <a:lnTo>
                    <a:pt x="37350" y="348526"/>
                  </a:lnTo>
                  <a:lnTo>
                    <a:pt x="37350" y="323621"/>
                  </a:lnTo>
                  <a:lnTo>
                    <a:pt x="37350" y="311162"/>
                  </a:lnTo>
                  <a:lnTo>
                    <a:pt x="49796" y="311162"/>
                  </a:lnTo>
                  <a:lnTo>
                    <a:pt x="62242" y="311162"/>
                  </a:lnTo>
                  <a:lnTo>
                    <a:pt x="74688" y="311162"/>
                  </a:lnTo>
                  <a:lnTo>
                    <a:pt x="74688" y="298729"/>
                  </a:lnTo>
                  <a:lnTo>
                    <a:pt x="62242" y="298729"/>
                  </a:lnTo>
                  <a:lnTo>
                    <a:pt x="62242" y="286270"/>
                  </a:lnTo>
                  <a:lnTo>
                    <a:pt x="74688" y="286270"/>
                  </a:lnTo>
                  <a:lnTo>
                    <a:pt x="74688" y="273824"/>
                  </a:lnTo>
                  <a:lnTo>
                    <a:pt x="62242" y="273824"/>
                  </a:lnTo>
                  <a:lnTo>
                    <a:pt x="62242" y="261378"/>
                  </a:lnTo>
                  <a:lnTo>
                    <a:pt x="49796" y="261378"/>
                  </a:lnTo>
                  <a:lnTo>
                    <a:pt x="49796" y="273824"/>
                  </a:lnTo>
                  <a:lnTo>
                    <a:pt x="49796" y="286270"/>
                  </a:lnTo>
                  <a:lnTo>
                    <a:pt x="49796" y="298729"/>
                  </a:lnTo>
                  <a:lnTo>
                    <a:pt x="37350" y="298729"/>
                  </a:lnTo>
                  <a:lnTo>
                    <a:pt x="37350" y="286270"/>
                  </a:lnTo>
                  <a:lnTo>
                    <a:pt x="49796" y="286270"/>
                  </a:lnTo>
                  <a:lnTo>
                    <a:pt x="49796" y="273824"/>
                  </a:lnTo>
                  <a:lnTo>
                    <a:pt x="37350" y="273824"/>
                  </a:lnTo>
                  <a:lnTo>
                    <a:pt x="24904" y="273837"/>
                  </a:lnTo>
                  <a:lnTo>
                    <a:pt x="24904" y="261378"/>
                  </a:lnTo>
                  <a:lnTo>
                    <a:pt x="12458" y="261378"/>
                  </a:lnTo>
                  <a:lnTo>
                    <a:pt x="12458" y="273824"/>
                  </a:lnTo>
                  <a:lnTo>
                    <a:pt x="12458" y="286270"/>
                  </a:lnTo>
                  <a:lnTo>
                    <a:pt x="24904" y="286270"/>
                  </a:lnTo>
                  <a:lnTo>
                    <a:pt x="24904" y="323621"/>
                  </a:lnTo>
                  <a:lnTo>
                    <a:pt x="12458" y="323621"/>
                  </a:lnTo>
                  <a:lnTo>
                    <a:pt x="12458" y="385851"/>
                  </a:lnTo>
                  <a:lnTo>
                    <a:pt x="12458" y="410743"/>
                  </a:lnTo>
                  <a:lnTo>
                    <a:pt x="24904" y="410743"/>
                  </a:lnTo>
                  <a:lnTo>
                    <a:pt x="24904" y="398297"/>
                  </a:lnTo>
                  <a:lnTo>
                    <a:pt x="37350" y="398297"/>
                  </a:lnTo>
                  <a:lnTo>
                    <a:pt x="49796" y="398297"/>
                  </a:lnTo>
                  <a:lnTo>
                    <a:pt x="49796" y="385851"/>
                  </a:lnTo>
                  <a:lnTo>
                    <a:pt x="62242" y="385851"/>
                  </a:lnTo>
                  <a:lnTo>
                    <a:pt x="62242" y="398297"/>
                  </a:lnTo>
                  <a:lnTo>
                    <a:pt x="74688" y="398297"/>
                  </a:lnTo>
                  <a:lnTo>
                    <a:pt x="74688" y="410743"/>
                  </a:lnTo>
                  <a:lnTo>
                    <a:pt x="87134" y="410743"/>
                  </a:lnTo>
                  <a:lnTo>
                    <a:pt x="87134" y="385851"/>
                  </a:lnTo>
                  <a:lnTo>
                    <a:pt x="74688" y="385851"/>
                  </a:lnTo>
                  <a:lnTo>
                    <a:pt x="74688" y="360959"/>
                  </a:lnTo>
                  <a:lnTo>
                    <a:pt x="87134" y="360959"/>
                  </a:lnTo>
                  <a:lnTo>
                    <a:pt x="87134" y="348513"/>
                  </a:lnTo>
                  <a:lnTo>
                    <a:pt x="99568" y="348513"/>
                  </a:lnTo>
                  <a:lnTo>
                    <a:pt x="99568" y="336067"/>
                  </a:lnTo>
                  <a:lnTo>
                    <a:pt x="87134" y="336067"/>
                  </a:lnTo>
                  <a:lnTo>
                    <a:pt x="87134" y="323621"/>
                  </a:lnTo>
                  <a:lnTo>
                    <a:pt x="99568" y="323621"/>
                  </a:lnTo>
                  <a:lnTo>
                    <a:pt x="99568" y="311188"/>
                  </a:lnTo>
                  <a:lnTo>
                    <a:pt x="87134" y="311188"/>
                  </a:lnTo>
                  <a:lnTo>
                    <a:pt x="87134" y="298716"/>
                  </a:lnTo>
                  <a:lnTo>
                    <a:pt x="99568" y="298716"/>
                  </a:lnTo>
                  <a:lnTo>
                    <a:pt x="99568" y="273824"/>
                  </a:lnTo>
                  <a:close/>
                </a:path>
                <a:path w="112395" h="410845">
                  <a:moveTo>
                    <a:pt x="99568" y="248932"/>
                  </a:moveTo>
                  <a:lnTo>
                    <a:pt x="87134" y="248932"/>
                  </a:lnTo>
                  <a:lnTo>
                    <a:pt x="87134" y="261378"/>
                  </a:lnTo>
                  <a:lnTo>
                    <a:pt x="99568" y="261378"/>
                  </a:lnTo>
                  <a:lnTo>
                    <a:pt x="99568" y="248932"/>
                  </a:lnTo>
                  <a:close/>
                </a:path>
                <a:path w="112395" h="410845">
                  <a:moveTo>
                    <a:pt x="112014" y="112026"/>
                  </a:moveTo>
                  <a:lnTo>
                    <a:pt x="99568" y="112026"/>
                  </a:lnTo>
                  <a:lnTo>
                    <a:pt x="99568" y="99568"/>
                  </a:lnTo>
                  <a:lnTo>
                    <a:pt x="87134" y="99568"/>
                  </a:lnTo>
                  <a:lnTo>
                    <a:pt x="87134" y="124472"/>
                  </a:lnTo>
                  <a:lnTo>
                    <a:pt x="74688" y="124472"/>
                  </a:lnTo>
                  <a:lnTo>
                    <a:pt x="74688" y="112026"/>
                  </a:lnTo>
                  <a:lnTo>
                    <a:pt x="62242" y="112026"/>
                  </a:lnTo>
                  <a:lnTo>
                    <a:pt x="62242" y="99580"/>
                  </a:lnTo>
                  <a:lnTo>
                    <a:pt x="49796" y="99580"/>
                  </a:lnTo>
                  <a:lnTo>
                    <a:pt x="49796" y="124472"/>
                  </a:lnTo>
                  <a:lnTo>
                    <a:pt x="37350" y="124472"/>
                  </a:lnTo>
                  <a:lnTo>
                    <a:pt x="37350" y="136918"/>
                  </a:lnTo>
                  <a:lnTo>
                    <a:pt x="49796" y="136918"/>
                  </a:lnTo>
                  <a:lnTo>
                    <a:pt x="62242" y="136918"/>
                  </a:lnTo>
                  <a:lnTo>
                    <a:pt x="62242" y="149364"/>
                  </a:lnTo>
                  <a:lnTo>
                    <a:pt x="74688" y="149364"/>
                  </a:lnTo>
                  <a:lnTo>
                    <a:pt x="74688" y="136918"/>
                  </a:lnTo>
                  <a:lnTo>
                    <a:pt x="87134" y="136918"/>
                  </a:lnTo>
                  <a:lnTo>
                    <a:pt x="87134" y="149364"/>
                  </a:lnTo>
                  <a:lnTo>
                    <a:pt x="74688" y="149364"/>
                  </a:lnTo>
                  <a:lnTo>
                    <a:pt x="74688" y="161810"/>
                  </a:lnTo>
                  <a:lnTo>
                    <a:pt x="87134" y="161810"/>
                  </a:lnTo>
                  <a:lnTo>
                    <a:pt x="87134" y="174256"/>
                  </a:lnTo>
                  <a:lnTo>
                    <a:pt x="74688" y="174256"/>
                  </a:lnTo>
                  <a:lnTo>
                    <a:pt x="74688" y="224040"/>
                  </a:lnTo>
                  <a:lnTo>
                    <a:pt x="62242" y="224040"/>
                  </a:lnTo>
                  <a:lnTo>
                    <a:pt x="62242" y="174256"/>
                  </a:lnTo>
                  <a:lnTo>
                    <a:pt x="49796" y="174256"/>
                  </a:lnTo>
                  <a:lnTo>
                    <a:pt x="49796" y="186715"/>
                  </a:lnTo>
                  <a:lnTo>
                    <a:pt x="37350" y="186715"/>
                  </a:lnTo>
                  <a:lnTo>
                    <a:pt x="37350" y="211594"/>
                  </a:lnTo>
                  <a:lnTo>
                    <a:pt x="49796" y="211594"/>
                  </a:lnTo>
                  <a:lnTo>
                    <a:pt x="49796" y="248932"/>
                  </a:lnTo>
                  <a:lnTo>
                    <a:pt x="62242" y="248932"/>
                  </a:lnTo>
                  <a:lnTo>
                    <a:pt x="62242" y="236499"/>
                  </a:lnTo>
                  <a:lnTo>
                    <a:pt x="74688" y="236499"/>
                  </a:lnTo>
                  <a:lnTo>
                    <a:pt x="74688" y="248932"/>
                  </a:lnTo>
                  <a:lnTo>
                    <a:pt x="87134" y="248932"/>
                  </a:lnTo>
                  <a:lnTo>
                    <a:pt x="87134" y="224040"/>
                  </a:lnTo>
                  <a:lnTo>
                    <a:pt x="99568" y="224040"/>
                  </a:lnTo>
                  <a:lnTo>
                    <a:pt x="99568" y="211594"/>
                  </a:lnTo>
                  <a:lnTo>
                    <a:pt x="87134" y="211594"/>
                  </a:lnTo>
                  <a:lnTo>
                    <a:pt x="87134" y="199148"/>
                  </a:lnTo>
                  <a:lnTo>
                    <a:pt x="99568" y="199148"/>
                  </a:lnTo>
                  <a:lnTo>
                    <a:pt x="99568" y="124472"/>
                  </a:lnTo>
                  <a:lnTo>
                    <a:pt x="112014" y="124472"/>
                  </a:lnTo>
                  <a:lnTo>
                    <a:pt x="112014" y="112026"/>
                  </a:lnTo>
                  <a:close/>
                </a:path>
                <a:path w="112395" h="410845">
                  <a:moveTo>
                    <a:pt x="112014" y="74688"/>
                  </a:moveTo>
                  <a:lnTo>
                    <a:pt x="99568" y="74688"/>
                  </a:lnTo>
                  <a:lnTo>
                    <a:pt x="87134" y="74688"/>
                  </a:lnTo>
                  <a:lnTo>
                    <a:pt x="74688" y="74688"/>
                  </a:lnTo>
                  <a:lnTo>
                    <a:pt x="62242" y="74688"/>
                  </a:lnTo>
                  <a:lnTo>
                    <a:pt x="62242" y="37350"/>
                  </a:lnTo>
                  <a:lnTo>
                    <a:pt x="49796" y="37350"/>
                  </a:lnTo>
                  <a:lnTo>
                    <a:pt x="49796" y="87134"/>
                  </a:lnTo>
                  <a:lnTo>
                    <a:pt x="62242" y="87134"/>
                  </a:lnTo>
                  <a:lnTo>
                    <a:pt x="74688" y="87134"/>
                  </a:lnTo>
                  <a:lnTo>
                    <a:pt x="87134" y="87134"/>
                  </a:lnTo>
                  <a:lnTo>
                    <a:pt x="99568" y="87134"/>
                  </a:lnTo>
                  <a:lnTo>
                    <a:pt x="112014" y="87134"/>
                  </a:lnTo>
                  <a:lnTo>
                    <a:pt x="112014" y="74688"/>
                  </a:lnTo>
                  <a:close/>
                </a:path>
                <a:path w="112395" h="410845">
                  <a:moveTo>
                    <a:pt x="112014" y="37350"/>
                  </a:moveTo>
                  <a:lnTo>
                    <a:pt x="99568" y="37350"/>
                  </a:lnTo>
                  <a:lnTo>
                    <a:pt x="87134" y="37350"/>
                  </a:lnTo>
                  <a:lnTo>
                    <a:pt x="74688" y="37350"/>
                  </a:lnTo>
                  <a:lnTo>
                    <a:pt x="74688" y="62230"/>
                  </a:lnTo>
                  <a:lnTo>
                    <a:pt x="87134" y="62230"/>
                  </a:lnTo>
                  <a:lnTo>
                    <a:pt x="99568" y="62230"/>
                  </a:lnTo>
                  <a:lnTo>
                    <a:pt x="112014" y="62230"/>
                  </a:lnTo>
                  <a:lnTo>
                    <a:pt x="112014" y="37350"/>
                  </a:lnTo>
                  <a:close/>
                </a:path>
                <a:path w="112395" h="410845">
                  <a:moveTo>
                    <a:pt x="112014" y="24892"/>
                  </a:moveTo>
                  <a:lnTo>
                    <a:pt x="99568" y="24892"/>
                  </a:lnTo>
                  <a:lnTo>
                    <a:pt x="87134" y="24892"/>
                  </a:lnTo>
                  <a:lnTo>
                    <a:pt x="74688" y="24892"/>
                  </a:lnTo>
                  <a:lnTo>
                    <a:pt x="74688" y="37338"/>
                  </a:lnTo>
                  <a:lnTo>
                    <a:pt x="87134" y="37338"/>
                  </a:lnTo>
                  <a:lnTo>
                    <a:pt x="99568" y="37338"/>
                  </a:lnTo>
                  <a:lnTo>
                    <a:pt x="112014" y="37338"/>
                  </a:lnTo>
                  <a:lnTo>
                    <a:pt x="112014" y="24892"/>
                  </a:lnTo>
                  <a:close/>
                </a:path>
                <a:path w="112395" h="410845">
                  <a:moveTo>
                    <a:pt x="112014" y="0"/>
                  </a:moveTo>
                  <a:lnTo>
                    <a:pt x="112014" y="0"/>
                  </a:lnTo>
                  <a:lnTo>
                    <a:pt x="49796" y="0"/>
                  </a:lnTo>
                  <a:lnTo>
                    <a:pt x="49796" y="37338"/>
                  </a:lnTo>
                  <a:lnTo>
                    <a:pt x="62242" y="37338"/>
                  </a:lnTo>
                  <a:lnTo>
                    <a:pt x="62242" y="12446"/>
                  </a:lnTo>
                  <a:lnTo>
                    <a:pt x="74688" y="12446"/>
                  </a:lnTo>
                  <a:lnTo>
                    <a:pt x="87134" y="12446"/>
                  </a:lnTo>
                  <a:lnTo>
                    <a:pt x="99568" y="12446"/>
                  </a:lnTo>
                  <a:lnTo>
                    <a:pt x="112014" y="12446"/>
                  </a:lnTo>
                  <a:lnTo>
                    <a:pt x="112014" y="0"/>
                  </a:lnTo>
                  <a:close/>
                </a:path>
              </a:pathLst>
            </a:custGeom>
            <a:solidFill>
              <a:srgbClr val="4C4D4F"/>
            </a:solidFill>
          </p:spPr>
          <p:txBody>
            <a:bodyPr wrap="square" lIns="0" tIns="0" rIns="0" bIns="0" rtlCol="0"/>
            <a:lstStyle/>
            <a:p>
              <a:endParaRPr/>
            </a:p>
          </p:txBody>
        </p:sp>
        <p:sp>
          <p:nvSpPr>
            <p:cNvPr id="22" name="object 22">
              <a:extLst>
                <a:ext uri="{FF2B5EF4-FFF2-40B4-BE49-F238E27FC236}">
                  <a16:creationId xmlns:a16="http://schemas.microsoft.com/office/drawing/2014/main" id="{24987090-DF11-94E9-FFA4-C4C588211D4A}"/>
                </a:ext>
              </a:extLst>
            </p:cNvPr>
            <p:cNvSpPr/>
            <p:nvPr/>
          </p:nvSpPr>
          <p:spPr>
            <a:xfrm>
              <a:off x="7121211" y="4284268"/>
              <a:ext cx="37465" cy="410845"/>
            </a:xfrm>
            <a:custGeom>
              <a:avLst/>
              <a:gdLst/>
              <a:ahLst/>
              <a:cxnLst/>
              <a:rect l="l" t="t" r="r" b="b"/>
              <a:pathLst>
                <a:path w="37465" h="410845">
                  <a:moveTo>
                    <a:pt x="12446" y="398297"/>
                  </a:moveTo>
                  <a:lnTo>
                    <a:pt x="0" y="398297"/>
                  </a:lnTo>
                  <a:lnTo>
                    <a:pt x="0" y="410743"/>
                  </a:lnTo>
                  <a:lnTo>
                    <a:pt x="12446" y="410743"/>
                  </a:lnTo>
                  <a:lnTo>
                    <a:pt x="12446" y="398297"/>
                  </a:lnTo>
                  <a:close/>
                </a:path>
                <a:path w="37465" h="410845">
                  <a:moveTo>
                    <a:pt x="12446" y="373418"/>
                  </a:moveTo>
                  <a:lnTo>
                    <a:pt x="0" y="373418"/>
                  </a:lnTo>
                  <a:lnTo>
                    <a:pt x="0" y="385851"/>
                  </a:lnTo>
                  <a:lnTo>
                    <a:pt x="12446" y="385851"/>
                  </a:lnTo>
                  <a:lnTo>
                    <a:pt x="12446" y="373418"/>
                  </a:lnTo>
                  <a:close/>
                </a:path>
                <a:path w="37465" h="410845">
                  <a:moveTo>
                    <a:pt x="12446" y="186715"/>
                  </a:moveTo>
                  <a:lnTo>
                    <a:pt x="0" y="186715"/>
                  </a:lnTo>
                  <a:lnTo>
                    <a:pt x="0" y="211594"/>
                  </a:lnTo>
                  <a:lnTo>
                    <a:pt x="12446" y="211594"/>
                  </a:lnTo>
                  <a:lnTo>
                    <a:pt x="12446" y="186715"/>
                  </a:lnTo>
                  <a:close/>
                </a:path>
                <a:path w="37465" h="410845">
                  <a:moveTo>
                    <a:pt x="12446" y="112026"/>
                  </a:moveTo>
                  <a:lnTo>
                    <a:pt x="0" y="112026"/>
                  </a:lnTo>
                  <a:lnTo>
                    <a:pt x="0" y="124472"/>
                  </a:lnTo>
                  <a:lnTo>
                    <a:pt x="12446" y="124472"/>
                  </a:lnTo>
                  <a:lnTo>
                    <a:pt x="12446" y="112026"/>
                  </a:lnTo>
                  <a:close/>
                </a:path>
                <a:path w="37465" h="410845">
                  <a:moveTo>
                    <a:pt x="24892" y="224040"/>
                  </a:moveTo>
                  <a:lnTo>
                    <a:pt x="12446" y="224040"/>
                  </a:lnTo>
                  <a:lnTo>
                    <a:pt x="0" y="224040"/>
                  </a:lnTo>
                  <a:lnTo>
                    <a:pt x="0" y="236499"/>
                  </a:lnTo>
                  <a:lnTo>
                    <a:pt x="12446" y="236499"/>
                  </a:lnTo>
                  <a:lnTo>
                    <a:pt x="12446" y="248932"/>
                  </a:lnTo>
                  <a:lnTo>
                    <a:pt x="24892" y="248932"/>
                  </a:lnTo>
                  <a:lnTo>
                    <a:pt x="24892" y="224040"/>
                  </a:lnTo>
                  <a:close/>
                </a:path>
                <a:path w="37465" h="410845">
                  <a:moveTo>
                    <a:pt x="24892" y="149364"/>
                  </a:moveTo>
                  <a:lnTo>
                    <a:pt x="12446" y="149364"/>
                  </a:lnTo>
                  <a:lnTo>
                    <a:pt x="12446" y="174256"/>
                  </a:lnTo>
                  <a:lnTo>
                    <a:pt x="24892" y="174256"/>
                  </a:lnTo>
                  <a:lnTo>
                    <a:pt x="24892" y="149364"/>
                  </a:lnTo>
                  <a:close/>
                </a:path>
                <a:path w="37465" h="410845">
                  <a:moveTo>
                    <a:pt x="37338" y="385851"/>
                  </a:moveTo>
                  <a:lnTo>
                    <a:pt x="24892" y="385851"/>
                  </a:lnTo>
                  <a:lnTo>
                    <a:pt x="24892" y="398297"/>
                  </a:lnTo>
                  <a:lnTo>
                    <a:pt x="37338" y="398297"/>
                  </a:lnTo>
                  <a:lnTo>
                    <a:pt x="37338" y="385851"/>
                  </a:lnTo>
                  <a:close/>
                </a:path>
                <a:path w="37465" h="410845">
                  <a:moveTo>
                    <a:pt x="37338" y="360959"/>
                  </a:moveTo>
                  <a:lnTo>
                    <a:pt x="24892" y="360959"/>
                  </a:lnTo>
                  <a:lnTo>
                    <a:pt x="24892" y="373405"/>
                  </a:lnTo>
                  <a:lnTo>
                    <a:pt x="37338" y="373405"/>
                  </a:lnTo>
                  <a:lnTo>
                    <a:pt x="37338" y="360959"/>
                  </a:lnTo>
                  <a:close/>
                </a:path>
                <a:path w="37465" h="410845">
                  <a:moveTo>
                    <a:pt x="37338" y="336067"/>
                  </a:moveTo>
                  <a:lnTo>
                    <a:pt x="24892" y="336067"/>
                  </a:lnTo>
                  <a:lnTo>
                    <a:pt x="12446" y="336067"/>
                  </a:lnTo>
                  <a:lnTo>
                    <a:pt x="0" y="336067"/>
                  </a:lnTo>
                  <a:lnTo>
                    <a:pt x="0" y="360959"/>
                  </a:lnTo>
                  <a:lnTo>
                    <a:pt x="12446" y="360959"/>
                  </a:lnTo>
                  <a:lnTo>
                    <a:pt x="24892" y="360959"/>
                  </a:lnTo>
                  <a:lnTo>
                    <a:pt x="24892" y="348513"/>
                  </a:lnTo>
                  <a:lnTo>
                    <a:pt x="37338" y="348513"/>
                  </a:lnTo>
                  <a:lnTo>
                    <a:pt x="37338" y="336067"/>
                  </a:lnTo>
                  <a:close/>
                </a:path>
                <a:path w="37465" h="410845">
                  <a:moveTo>
                    <a:pt x="37338" y="261378"/>
                  </a:moveTo>
                  <a:lnTo>
                    <a:pt x="24892" y="261378"/>
                  </a:lnTo>
                  <a:lnTo>
                    <a:pt x="24892" y="273824"/>
                  </a:lnTo>
                  <a:lnTo>
                    <a:pt x="12446" y="273824"/>
                  </a:lnTo>
                  <a:lnTo>
                    <a:pt x="12446" y="248945"/>
                  </a:lnTo>
                  <a:lnTo>
                    <a:pt x="0" y="248945"/>
                  </a:lnTo>
                  <a:lnTo>
                    <a:pt x="0" y="273824"/>
                  </a:lnTo>
                  <a:lnTo>
                    <a:pt x="0" y="286270"/>
                  </a:lnTo>
                  <a:lnTo>
                    <a:pt x="12446" y="286270"/>
                  </a:lnTo>
                  <a:lnTo>
                    <a:pt x="12446" y="311162"/>
                  </a:lnTo>
                  <a:lnTo>
                    <a:pt x="24892" y="311162"/>
                  </a:lnTo>
                  <a:lnTo>
                    <a:pt x="37338" y="311162"/>
                  </a:lnTo>
                  <a:lnTo>
                    <a:pt x="37338" y="273824"/>
                  </a:lnTo>
                  <a:lnTo>
                    <a:pt x="37338" y="261378"/>
                  </a:lnTo>
                  <a:close/>
                </a:path>
                <a:path w="37465" h="410845">
                  <a:moveTo>
                    <a:pt x="37338" y="211594"/>
                  </a:moveTo>
                  <a:lnTo>
                    <a:pt x="24892" y="211594"/>
                  </a:lnTo>
                  <a:lnTo>
                    <a:pt x="24892" y="224040"/>
                  </a:lnTo>
                  <a:lnTo>
                    <a:pt x="37338" y="224040"/>
                  </a:lnTo>
                  <a:lnTo>
                    <a:pt x="37338" y="211594"/>
                  </a:lnTo>
                  <a:close/>
                </a:path>
                <a:path w="37465" h="410845">
                  <a:moveTo>
                    <a:pt x="37338" y="99580"/>
                  </a:moveTo>
                  <a:lnTo>
                    <a:pt x="24892" y="99580"/>
                  </a:lnTo>
                  <a:lnTo>
                    <a:pt x="12446" y="99580"/>
                  </a:lnTo>
                  <a:lnTo>
                    <a:pt x="12446" y="112026"/>
                  </a:lnTo>
                  <a:lnTo>
                    <a:pt x="24892" y="112026"/>
                  </a:lnTo>
                  <a:lnTo>
                    <a:pt x="24892" y="124472"/>
                  </a:lnTo>
                  <a:lnTo>
                    <a:pt x="12446" y="124472"/>
                  </a:lnTo>
                  <a:lnTo>
                    <a:pt x="12446" y="136918"/>
                  </a:lnTo>
                  <a:lnTo>
                    <a:pt x="24892" y="136918"/>
                  </a:lnTo>
                  <a:lnTo>
                    <a:pt x="37338" y="136918"/>
                  </a:lnTo>
                  <a:lnTo>
                    <a:pt x="37338" y="99580"/>
                  </a:lnTo>
                  <a:close/>
                </a:path>
                <a:path w="37465" h="410845">
                  <a:moveTo>
                    <a:pt x="37338" y="37350"/>
                  </a:moveTo>
                  <a:lnTo>
                    <a:pt x="24892" y="37350"/>
                  </a:lnTo>
                  <a:lnTo>
                    <a:pt x="24892" y="74688"/>
                  </a:lnTo>
                  <a:lnTo>
                    <a:pt x="12446" y="74688"/>
                  </a:lnTo>
                  <a:lnTo>
                    <a:pt x="12446" y="87134"/>
                  </a:lnTo>
                  <a:lnTo>
                    <a:pt x="24892" y="87134"/>
                  </a:lnTo>
                  <a:lnTo>
                    <a:pt x="37338" y="87134"/>
                  </a:lnTo>
                  <a:lnTo>
                    <a:pt x="37338" y="37350"/>
                  </a:lnTo>
                  <a:close/>
                </a:path>
                <a:path w="37465" h="410845">
                  <a:moveTo>
                    <a:pt x="37338" y="0"/>
                  </a:moveTo>
                  <a:lnTo>
                    <a:pt x="24892" y="0"/>
                  </a:lnTo>
                  <a:lnTo>
                    <a:pt x="12446" y="0"/>
                  </a:lnTo>
                  <a:lnTo>
                    <a:pt x="12446" y="12446"/>
                  </a:lnTo>
                  <a:lnTo>
                    <a:pt x="24892" y="12446"/>
                  </a:lnTo>
                  <a:lnTo>
                    <a:pt x="24892" y="37338"/>
                  </a:lnTo>
                  <a:lnTo>
                    <a:pt x="37338" y="37338"/>
                  </a:lnTo>
                  <a:lnTo>
                    <a:pt x="37338" y="0"/>
                  </a:lnTo>
                  <a:close/>
                </a:path>
              </a:pathLst>
            </a:custGeom>
            <a:solidFill>
              <a:srgbClr val="4C4D4F"/>
            </a:solidFill>
          </p:spPr>
          <p:txBody>
            <a:bodyPr wrap="square" lIns="0" tIns="0" rIns="0" bIns="0" rtlCol="0"/>
            <a:lstStyle/>
            <a:p>
              <a:endParaRPr/>
            </a:p>
          </p:txBody>
        </p:sp>
      </p:grpSp>
      <p:sp>
        <p:nvSpPr>
          <p:cNvPr id="23" name="object 23">
            <a:extLst>
              <a:ext uri="{FF2B5EF4-FFF2-40B4-BE49-F238E27FC236}">
                <a16:creationId xmlns:a16="http://schemas.microsoft.com/office/drawing/2014/main" id="{4C68A1A4-EB94-91FE-CA3A-8B2AF094C7C8}"/>
              </a:ext>
            </a:extLst>
          </p:cNvPr>
          <p:cNvSpPr txBox="1"/>
          <p:nvPr/>
        </p:nvSpPr>
        <p:spPr>
          <a:xfrm>
            <a:off x="5916553" y="4066360"/>
            <a:ext cx="1355090" cy="635000"/>
          </a:xfrm>
          <a:prstGeom prst="rect">
            <a:avLst/>
          </a:prstGeom>
        </p:spPr>
        <p:txBody>
          <a:bodyPr vert="horz" wrap="square" lIns="0" tIns="61594" rIns="0" bIns="0" rtlCol="0">
            <a:spAutoFit/>
          </a:bodyPr>
          <a:lstStyle/>
          <a:p>
            <a:pPr marL="12700">
              <a:lnSpc>
                <a:spcPct val="100000"/>
              </a:lnSpc>
              <a:spcBef>
                <a:spcPts val="484"/>
              </a:spcBef>
            </a:pPr>
            <a:r>
              <a:rPr sz="700" dirty="0">
                <a:solidFill>
                  <a:srgbClr val="4C4D4F"/>
                </a:solidFill>
                <a:latin typeface="Swis721 BT"/>
                <a:cs typeface="Swis721 BT"/>
              </a:rPr>
              <a:t>W375</a:t>
            </a:r>
            <a:r>
              <a:rPr sz="700" spc="-15" dirty="0">
                <a:solidFill>
                  <a:srgbClr val="4C4D4F"/>
                </a:solidFill>
                <a:latin typeface="Swis721 BT"/>
                <a:cs typeface="Swis721 BT"/>
              </a:rPr>
              <a:t> </a:t>
            </a:r>
            <a:r>
              <a:rPr sz="700" dirty="0">
                <a:solidFill>
                  <a:srgbClr val="4C4D4F"/>
                </a:solidFill>
                <a:latin typeface="Swis721 BT"/>
                <a:cs typeface="Swis721 BT"/>
              </a:rPr>
              <a:t>x</a:t>
            </a:r>
            <a:r>
              <a:rPr sz="700" spc="-10" dirty="0">
                <a:solidFill>
                  <a:srgbClr val="4C4D4F"/>
                </a:solidFill>
                <a:latin typeface="Swis721 BT"/>
                <a:cs typeface="Swis721 BT"/>
              </a:rPr>
              <a:t> </a:t>
            </a:r>
            <a:r>
              <a:rPr sz="700" dirty="0">
                <a:solidFill>
                  <a:srgbClr val="4C4D4F"/>
                </a:solidFill>
                <a:latin typeface="Swis721 BT"/>
                <a:cs typeface="Swis721 BT"/>
              </a:rPr>
              <a:t>D160</a:t>
            </a:r>
            <a:r>
              <a:rPr sz="700" spc="-10" dirty="0">
                <a:solidFill>
                  <a:srgbClr val="4C4D4F"/>
                </a:solidFill>
                <a:latin typeface="Swis721 BT"/>
                <a:cs typeface="Swis721 BT"/>
              </a:rPr>
              <a:t> </a:t>
            </a:r>
            <a:r>
              <a:rPr sz="700" dirty="0">
                <a:solidFill>
                  <a:srgbClr val="4C4D4F"/>
                </a:solidFill>
                <a:latin typeface="Swis721 BT"/>
                <a:cs typeface="Swis721 BT"/>
              </a:rPr>
              <a:t>x</a:t>
            </a:r>
            <a:r>
              <a:rPr sz="700" spc="-10" dirty="0">
                <a:solidFill>
                  <a:srgbClr val="4C4D4F"/>
                </a:solidFill>
                <a:latin typeface="Swis721 BT"/>
                <a:cs typeface="Swis721 BT"/>
              </a:rPr>
              <a:t> H145mm</a:t>
            </a:r>
            <a:endParaRPr sz="700">
              <a:latin typeface="Swis721 BT"/>
              <a:cs typeface="Swis721 BT"/>
            </a:endParaRPr>
          </a:p>
          <a:p>
            <a:pPr marL="12700" marR="5080">
              <a:lnSpc>
                <a:spcPts val="1000"/>
              </a:lnSpc>
              <a:spcBef>
                <a:spcPts val="590"/>
              </a:spcBef>
            </a:pPr>
            <a:r>
              <a:rPr sz="900" b="1" dirty="0">
                <a:solidFill>
                  <a:srgbClr val="4C4D4F"/>
                </a:solidFill>
                <a:latin typeface="Swis721 BT"/>
                <a:cs typeface="Swis721 BT"/>
              </a:rPr>
              <a:t>Guardalux</a:t>
            </a:r>
            <a:r>
              <a:rPr sz="900" b="1" spc="-10" dirty="0">
                <a:solidFill>
                  <a:srgbClr val="4C4D4F"/>
                </a:solidFill>
                <a:latin typeface="Swis721 BT"/>
                <a:cs typeface="Swis721 BT"/>
              </a:rPr>
              <a:t> Double-Sided </a:t>
            </a:r>
            <a:r>
              <a:rPr sz="900" b="1" dirty="0">
                <a:solidFill>
                  <a:srgbClr val="4C4D4F"/>
                </a:solidFill>
                <a:latin typeface="Swis721 BT"/>
                <a:cs typeface="Swis721 BT"/>
              </a:rPr>
              <a:t>Exit</a:t>
            </a:r>
            <a:r>
              <a:rPr sz="900" b="1" spc="-20" dirty="0">
                <a:solidFill>
                  <a:srgbClr val="4C4D4F"/>
                </a:solidFill>
                <a:latin typeface="Swis721 BT"/>
                <a:cs typeface="Swis721 BT"/>
              </a:rPr>
              <a:t> Sign</a:t>
            </a:r>
            <a:endParaRPr sz="900">
              <a:latin typeface="Swis721 BT"/>
              <a:cs typeface="Swis721 BT"/>
            </a:endParaRPr>
          </a:p>
          <a:p>
            <a:pPr marL="12700">
              <a:lnSpc>
                <a:spcPts val="980"/>
              </a:lnSpc>
            </a:pPr>
            <a:r>
              <a:rPr sz="900" dirty="0">
                <a:solidFill>
                  <a:srgbClr val="4C4D4F"/>
                </a:solidFill>
                <a:latin typeface="Swis721 BT"/>
                <a:cs typeface="Swis721 BT"/>
              </a:rPr>
              <a:t>IP54,</a:t>
            </a:r>
            <a:r>
              <a:rPr sz="900" spc="-20" dirty="0">
                <a:solidFill>
                  <a:srgbClr val="4C4D4F"/>
                </a:solidFill>
                <a:latin typeface="Swis721 BT"/>
                <a:cs typeface="Swis721 BT"/>
              </a:rPr>
              <a:t> </a:t>
            </a:r>
            <a:r>
              <a:rPr sz="900" dirty="0">
                <a:solidFill>
                  <a:srgbClr val="4C4D4F"/>
                </a:solidFill>
                <a:latin typeface="Swis721 BT"/>
                <a:cs typeface="Swis721 BT"/>
              </a:rPr>
              <a:t>IK14</a:t>
            </a:r>
            <a:r>
              <a:rPr sz="900" spc="-20" dirty="0">
                <a:solidFill>
                  <a:srgbClr val="4C4D4F"/>
                </a:solidFill>
                <a:latin typeface="Swis721 BT"/>
                <a:cs typeface="Swis721 BT"/>
              </a:rPr>
              <a:t> </a:t>
            </a:r>
            <a:r>
              <a:rPr sz="900" spc="-10" dirty="0">
                <a:solidFill>
                  <a:srgbClr val="4C4D4F"/>
                </a:solidFill>
                <a:latin typeface="Swis721 BT"/>
                <a:cs typeface="Swis721 BT"/>
              </a:rPr>
              <a:t>(100J)</a:t>
            </a:r>
            <a:endParaRPr sz="900">
              <a:latin typeface="Swis721 BT"/>
              <a:cs typeface="Swis721 BT"/>
            </a:endParaRPr>
          </a:p>
        </p:txBody>
      </p:sp>
      <p:grpSp>
        <p:nvGrpSpPr>
          <p:cNvPr id="24" name="object 24">
            <a:extLst>
              <a:ext uri="{FF2B5EF4-FFF2-40B4-BE49-F238E27FC236}">
                <a16:creationId xmlns:a16="http://schemas.microsoft.com/office/drawing/2014/main" id="{4F4793ED-358C-1737-378D-94F2D9A078F7}"/>
              </a:ext>
            </a:extLst>
          </p:cNvPr>
          <p:cNvGrpSpPr/>
          <p:nvPr/>
        </p:nvGrpSpPr>
        <p:grpSpPr>
          <a:xfrm>
            <a:off x="8248301" y="2956781"/>
            <a:ext cx="2016760" cy="1781810"/>
            <a:chOff x="7473750" y="2913748"/>
            <a:chExt cx="2016760" cy="1781810"/>
          </a:xfrm>
        </p:grpSpPr>
        <p:sp>
          <p:nvSpPr>
            <p:cNvPr id="25" name="object 25">
              <a:extLst>
                <a:ext uri="{FF2B5EF4-FFF2-40B4-BE49-F238E27FC236}">
                  <a16:creationId xmlns:a16="http://schemas.microsoft.com/office/drawing/2014/main" id="{6EDEEA02-DC93-07EC-1CB2-B0E82AA53496}"/>
                </a:ext>
              </a:extLst>
            </p:cNvPr>
            <p:cNvSpPr/>
            <p:nvPr/>
          </p:nvSpPr>
          <p:spPr>
            <a:xfrm>
              <a:off x="9079526" y="4284268"/>
              <a:ext cx="87630" cy="410845"/>
            </a:xfrm>
            <a:custGeom>
              <a:avLst/>
              <a:gdLst/>
              <a:ahLst/>
              <a:cxnLst/>
              <a:rect l="l" t="t" r="r" b="b"/>
              <a:pathLst>
                <a:path w="87629" h="410845">
                  <a:moveTo>
                    <a:pt x="12446" y="298729"/>
                  </a:moveTo>
                  <a:lnTo>
                    <a:pt x="0" y="298729"/>
                  </a:lnTo>
                  <a:lnTo>
                    <a:pt x="0" y="311162"/>
                  </a:lnTo>
                  <a:lnTo>
                    <a:pt x="12446" y="311162"/>
                  </a:lnTo>
                  <a:lnTo>
                    <a:pt x="12446" y="298729"/>
                  </a:lnTo>
                  <a:close/>
                </a:path>
                <a:path w="87629" h="410845">
                  <a:moveTo>
                    <a:pt x="12446" y="248945"/>
                  </a:moveTo>
                  <a:lnTo>
                    <a:pt x="0" y="248945"/>
                  </a:lnTo>
                  <a:lnTo>
                    <a:pt x="0" y="273824"/>
                  </a:lnTo>
                  <a:lnTo>
                    <a:pt x="12446" y="273824"/>
                  </a:lnTo>
                  <a:lnTo>
                    <a:pt x="12446" y="248945"/>
                  </a:lnTo>
                  <a:close/>
                </a:path>
                <a:path w="87629" h="410845">
                  <a:moveTo>
                    <a:pt x="24892" y="286270"/>
                  </a:moveTo>
                  <a:lnTo>
                    <a:pt x="12446" y="286270"/>
                  </a:lnTo>
                  <a:lnTo>
                    <a:pt x="12446" y="298716"/>
                  </a:lnTo>
                  <a:lnTo>
                    <a:pt x="24892" y="298716"/>
                  </a:lnTo>
                  <a:lnTo>
                    <a:pt x="24892" y="286270"/>
                  </a:lnTo>
                  <a:close/>
                </a:path>
                <a:path w="87629" h="410845">
                  <a:moveTo>
                    <a:pt x="37338" y="348526"/>
                  </a:moveTo>
                  <a:lnTo>
                    <a:pt x="24892" y="348526"/>
                  </a:lnTo>
                  <a:lnTo>
                    <a:pt x="24892" y="385851"/>
                  </a:lnTo>
                  <a:lnTo>
                    <a:pt x="37338" y="385851"/>
                  </a:lnTo>
                  <a:lnTo>
                    <a:pt x="37338" y="348526"/>
                  </a:lnTo>
                  <a:close/>
                </a:path>
                <a:path w="87629" h="410845">
                  <a:moveTo>
                    <a:pt x="37338" y="323621"/>
                  </a:moveTo>
                  <a:lnTo>
                    <a:pt x="24892" y="323621"/>
                  </a:lnTo>
                  <a:lnTo>
                    <a:pt x="12446" y="323621"/>
                  </a:lnTo>
                  <a:lnTo>
                    <a:pt x="0" y="323621"/>
                  </a:lnTo>
                  <a:lnTo>
                    <a:pt x="0" y="385851"/>
                  </a:lnTo>
                  <a:lnTo>
                    <a:pt x="0" y="410743"/>
                  </a:lnTo>
                  <a:lnTo>
                    <a:pt x="12446" y="410743"/>
                  </a:lnTo>
                  <a:lnTo>
                    <a:pt x="24892" y="410743"/>
                  </a:lnTo>
                  <a:lnTo>
                    <a:pt x="37338" y="410743"/>
                  </a:lnTo>
                  <a:lnTo>
                    <a:pt x="37338" y="398297"/>
                  </a:lnTo>
                  <a:lnTo>
                    <a:pt x="24892" y="398297"/>
                  </a:lnTo>
                  <a:lnTo>
                    <a:pt x="12446" y="398297"/>
                  </a:lnTo>
                  <a:lnTo>
                    <a:pt x="12446" y="385851"/>
                  </a:lnTo>
                  <a:lnTo>
                    <a:pt x="12446" y="336067"/>
                  </a:lnTo>
                  <a:lnTo>
                    <a:pt x="24892" y="336067"/>
                  </a:lnTo>
                  <a:lnTo>
                    <a:pt x="37338" y="336067"/>
                  </a:lnTo>
                  <a:lnTo>
                    <a:pt x="37338" y="323621"/>
                  </a:lnTo>
                  <a:close/>
                </a:path>
                <a:path w="87629" h="410845">
                  <a:moveTo>
                    <a:pt x="37338" y="273824"/>
                  </a:moveTo>
                  <a:lnTo>
                    <a:pt x="24892" y="273824"/>
                  </a:lnTo>
                  <a:lnTo>
                    <a:pt x="24892" y="286270"/>
                  </a:lnTo>
                  <a:lnTo>
                    <a:pt x="37338" y="286270"/>
                  </a:lnTo>
                  <a:lnTo>
                    <a:pt x="37338" y="273824"/>
                  </a:lnTo>
                  <a:close/>
                </a:path>
                <a:path w="87629" h="410845">
                  <a:moveTo>
                    <a:pt x="37338" y="174256"/>
                  </a:moveTo>
                  <a:lnTo>
                    <a:pt x="24892" y="174256"/>
                  </a:lnTo>
                  <a:lnTo>
                    <a:pt x="24892" y="186702"/>
                  </a:lnTo>
                  <a:lnTo>
                    <a:pt x="12446" y="186702"/>
                  </a:lnTo>
                  <a:lnTo>
                    <a:pt x="12446" y="174269"/>
                  </a:lnTo>
                  <a:lnTo>
                    <a:pt x="0" y="174269"/>
                  </a:lnTo>
                  <a:lnTo>
                    <a:pt x="0" y="199148"/>
                  </a:lnTo>
                  <a:lnTo>
                    <a:pt x="12446" y="199148"/>
                  </a:lnTo>
                  <a:lnTo>
                    <a:pt x="24892" y="199148"/>
                  </a:lnTo>
                  <a:lnTo>
                    <a:pt x="24892" y="211607"/>
                  </a:lnTo>
                  <a:lnTo>
                    <a:pt x="12446" y="211607"/>
                  </a:lnTo>
                  <a:lnTo>
                    <a:pt x="12446" y="236499"/>
                  </a:lnTo>
                  <a:lnTo>
                    <a:pt x="24892" y="236499"/>
                  </a:lnTo>
                  <a:lnTo>
                    <a:pt x="24892" y="261378"/>
                  </a:lnTo>
                  <a:lnTo>
                    <a:pt x="37338" y="261378"/>
                  </a:lnTo>
                  <a:lnTo>
                    <a:pt x="37338" y="174256"/>
                  </a:lnTo>
                  <a:close/>
                </a:path>
                <a:path w="87629" h="410845">
                  <a:moveTo>
                    <a:pt x="37338" y="149364"/>
                  </a:moveTo>
                  <a:lnTo>
                    <a:pt x="24892" y="149364"/>
                  </a:lnTo>
                  <a:lnTo>
                    <a:pt x="24892" y="161810"/>
                  </a:lnTo>
                  <a:lnTo>
                    <a:pt x="37338" y="161810"/>
                  </a:lnTo>
                  <a:lnTo>
                    <a:pt x="37338" y="149364"/>
                  </a:lnTo>
                  <a:close/>
                </a:path>
                <a:path w="87629" h="410845">
                  <a:moveTo>
                    <a:pt x="37338" y="99580"/>
                  </a:moveTo>
                  <a:lnTo>
                    <a:pt x="24892" y="99580"/>
                  </a:lnTo>
                  <a:lnTo>
                    <a:pt x="24892" y="112026"/>
                  </a:lnTo>
                  <a:lnTo>
                    <a:pt x="12446" y="112026"/>
                  </a:lnTo>
                  <a:lnTo>
                    <a:pt x="12446" y="99593"/>
                  </a:lnTo>
                  <a:lnTo>
                    <a:pt x="0" y="99593"/>
                  </a:lnTo>
                  <a:lnTo>
                    <a:pt x="0" y="124472"/>
                  </a:lnTo>
                  <a:lnTo>
                    <a:pt x="12446" y="124472"/>
                  </a:lnTo>
                  <a:lnTo>
                    <a:pt x="12446" y="136931"/>
                  </a:lnTo>
                  <a:lnTo>
                    <a:pt x="0" y="136931"/>
                  </a:lnTo>
                  <a:lnTo>
                    <a:pt x="0" y="161810"/>
                  </a:lnTo>
                  <a:lnTo>
                    <a:pt x="12446" y="161810"/>
                  </a:lnTo>
                  <a:lnTo>
                    <a:pt x="12446" y="149364"/>
                  </a:lnTo>
                  <a:lnTo>
                    <a:pt x="24892" y="149364"/>
                  </a:lnTo>
                  <a:lnTo>
                    <a:pt x="24892" y="136918"/>
                  </a:lnTo>
                  <a:lnTo>
                    <a:pt x="37338" y="136918"/>
                  </a:lnTo>
                  <a:lnTo>
                    <a:pt x="37338" y="99580"/>
                  </a:lnTo>
                  <a:close/>
                </a:path>
                <a:path w="87629" h="410845">
                  <a:moveTo>
                    <a:pt x="37338" y="74688"/>
                  </a:moveTo>
                  <a:lnTo>
                    <a:pt x="24892" y="74688"/>
                  </a:lnTo>
                  <a:lnTo>
                    <a:pt x="12446" y="74688"/>
                  </a:lnTo>
                  <a:lnTo>
                    <a:pt x="12446" y="37350"/>
                  </a:lnTo>
                  <a:lnTo>
                    <a:pt x="0" y="37350"/>
                  </a:lnTo>
                  <a:lnTo>
                    <a:pt x="0" y="87134"/>
                  </a:lnTo>
                  <a:lnTo>
                    <a:pt x="12446" y="87134"/>
                  </a:lnTo>
                  <a:lnTo>
                    <a:pt x="24892" y="87134"/>
                  </a:lnTo>
                  <a:lnTo>
                    <a:pt x="37338" y="87134"/>
                  </a:lnTo>
                  <a:lnTo>
                    <a:pt x="37338" y="74688"/>
                  </a:lnTo>
                  <a:close/>
                </a:path>
                <a:path w="87629" h="410845">
                  <a:moveTo>
                    <a:pt x="37338" y="37350"/>
                  </a:moveTo>
                  <a:lnTo>
                    <a:pt x="24892" y="37350"/>
                  </a:lnTo>
                  <a:lnTo>
                    <a:pt x="24892" y="62230"/>
                  </a:lnTo>
                  <a:lnTo>
                    <a:pt x="37338" y="62230"/>
                  </a:lnTo>
                  <a:lnTo>
                    <a:pt x="37338" y="37350"/>
                  </a:lnTo>
                  <a:close/>
                </a:path>
                <a:path w="87629" h="410845">
                  <a:moveTo>
                    <a:pt x="37338" y="24892"/>
                  </a:moveTo>
                  <a:lnTo>
                    <a:pt x="24892" y="24892"/>
                  </a:lnTo>
                  <a:lnTo>
                    <a:pt x="24892" y="37338"/>
                  </a:lnTo>
                  <a:lnTo>
                    <a:pt x="37338" y="37338"/>
                  </a:lnTo>
                  <a:lnTo>
                    <a:pt x="37338" y="24892"/>
                  </a:lnTo>
                  <a:close/>
                </a:path>
                <a:path w="87629" h="410845">
                  <a:moveTo>
                    <a:pt x="37338" y="0"/>
                  </a:moveTo>
                  <a:lnTo>
                    <a:pt x="24892" y="0"/>
                  </a:lnTo>
                  <a:lnTo>
                    <a:pt x="12446" y="0"/>
                  </a:lnTo>
                  <a:lnTo>
                    <a:pt x="0" y="0"/>
                  </a:lnTo>
                  <a:lnTo>
                    <a:pt x="0" y="37338"/>
                  </a:lnTo>
                  <a:lnTo>
                    <a:pt x="12446" y="37338"/>
                  </a:lnTo>
                  <a:lnTo>
                    <a:pt x="12446" y="12446"/>
                  </a:lnTo>
                  <a:lnTo>
                    <a:pt x="24892" y="12446"/>
                  </a:lnTo>
                  <a:lnTo>
                    <a:pt x="37338" y="12446"/>
                  </a:lnTo>
                  <a:lnTo>
                    <a:pt x="37338" y="0"/>
                  </a:lnTo>
                  <a:close/>
                </a:path>
                <a:path w="87629" h="410845">
                  <a:moveTo>
                    <a:pt x="49796" y="298729"/>
                  </a:moveTo>
                  <a:lnTo>
                    <a:pt x="37350" y="298729"/>
                  </a:lnTo>
                  <a:lnTo>
                    <a:pt x="37350" y="311162"/>
                  </a:lnTo>
                  <a:lnTo>
                    <a:pt x="49796" y="311162"/>
                  </a:lnTo>
                  <a:lnTo>
                    <a:pt x="49796" y="298729"/>
                  </a:lnTo>
                  <a:close/>
                </a:path>
                <a:path w="87629" h="410845">
                  <a:moveTo>
                    <a:pt x="49796" y="236486"/>
                  </a:moveTo>
                  <a:lnTo>
                    <a:pt x="37350" y="236486"/>
                  </a:lnTo>
                  <a:lnTo>
                    <a:pt x="37350" y="248932"/>
                  </a:lnTo>
                  <a:lnTo>
                    <a:pt x="49796" y="248932"/>
                  </a:lnTo>
                  <a:lnTo>
                    <a:pt x="49796" y="236486"/>
                  </a:lnTo>
                  <a:close/>
                </a:path>
                <a:path w="87629" h="410845">
                  <a:moveTo>
                    <a:pt x="49796" y="149364"/>
                  </a:moveTo>
                  <a:lnTo>
                    <a:pt x="37350" y="149364"/>
                  </a:lnTo>
                  <a:lnTo>
                    <a:pt x="37350" y="161810"/>
                  </a:lnTo>
                  <a:lnTo>
                    <a:pt x="49796" y="161810"/>
                  </a:lnTo>
                  <a:lnTo>
                    <a:pt x="49796" y="149364"/>
                  </a:lnTo>
                  <a:close/>
                </a:path>
                <a:path w="87629" h="410845">
                  <a:moveTo>
                    <a:pt x="62242" y="348526"/>
                  </a:moveTo>
                  <a:lnTo>
                    <a:pt x="49796" y="348526"/>
                  </a:lnTo>
                  <a:lnTo>
                    <a:pt x="37350" y="348526"/>
                  </a:lnTo>
                  <a:lnTo>
                    <a:pt x="37350" y="385851"/>
                  </a:lnTo>
                  <a:lnTo>
                    <a:pt x="49796" y="385851"/>
                  </a:lnTo>
                  <a:lnTo>
                    <a:pt x="62242" y="385851"/>
                  </a:lnTo>
                  <a:lnTo>
                    <a:pt x="62242" y="348526"/>
                  </a:lnTo>
                  <a:close/>
                </a:path>
                <a:path w="87629" h="410845">
                  <a:moveTo>
                    <a:pt x="62242" y="37350"/>
                  </a:moveTo>
                  <a:lnTo>
                    <a:pt x="49796" y="37350"/>
                  </a:lnTo>
                  <a:lnTo>
                    <a:pt x="37350" y="37350"/>
                  </a:lnTo>
                  <a:lnTo>
                    <a:pt x="37350" y="62230"/>
                  </a:lnTo>
                  <a:lnTo>
                    <a:pt x="49796" y="62230"/>
                  </a:lnTo>
                  <a:lnTo>
                    <a:pt x="62242" y="62230"/>
                  </a:lnTo>
                  <a:lnTo>
                    <a:pt x="62242" y="37350"/>
                  </a:lnTo>
                  <a:close/>
                </a:path>
                <a:path w="87629" h="410845">
                  <a:moveTo>
                    <a:pt x="62242" y="24892"/>
                  </a:moveTo>
                  <a:lnTo>
                    <a:pt x="49796" y="24892"/>
                  </a:lnTo>
                  <a:lnTo>
                    <a:pt x="37350" y="24892"/>
                  </a:lnTo>
                  <a:lnTo>
                    <a:pt x="37350" y="37338"/>
                  </a:lnTo>
                  <a:lnTo>
                    <a:pt x="49796" y="37338"/>
                  </a:lnTo>
                  <a:lnTo>
                    <a:pt x="62242" y="37338"/>
                  </a:lnTo>
                  <a:lnTo>
                    <a:pt x="62242" y="24892"/>
                  </a:lnTo>
                  <a:close/>
                </a:path>
                <a:path w="87629" h="410845">
                  <a:moveTo>
                    <a:pt x="74688" y="398297"/>
                  </a:moveTo>
                  <a:lnTo>
                    <a:pt x="62242" y="398297"/>
                  </a:lnTo>
                  <a:lnTo>
                    <a:pt x="49796" y="398297"/>
                  </a:lnTo>
                  <a:lnTo>
                    <a:pt x="37350" y="398297"/>
                  </a:lnTo>
                  <a:lnTo>
                    <a:pt x="37350" y="410743"/>
                  </a:lnTo>
                  <a:lnTo>
                    <a:pt x="49796" y="410743"/>
                  </a:lnTo>
                  <a:lnTo>
                    <a:pt x="62242" y="410743"/>
                  </a:lnTo>
                  <a:lnTo>
                    <a:pt x="74688" y="410743"/>
                  </a:lnTo>
                  <a:lnTo>
                    <a:pt x="74688" y="398297"/>
                  </a:lnTo>
                  <a:close/>
                </a:path>
                <a:path w="87629" h="410845">
                  <a:moveTo>
                    <a:pt x="74688" y="323621"/>
                  </a:moveTo>
                  <a:lnTo>
                    <a:pt x="62242" y="323621"/>
                  </a:lnTo>
                  <a:lnTo>
                    <a:pt x="49796" y="323621"/>
                  </a:lnTo>
                  <a:lnTo>
                    <a:pt x="37350" y="323621"/>
                  </a:lnTo>
                  <a:lnTo>
                    <a:pt x="37350" y="336067"/>
                  </a:lnTo>
                  <a:lnTo>
                    <a:pt x="49796" y="336067"/>
                  </a:lnTo>
                  <a:lnTo>
                    <a:pt x="62242" y="336067"/>
                  </a:lnTo>
                  <a:lnTo>
                    <a:pt x="74688" y="336067"/>
                  </a:lnTo>
                  <a:lnTo>
                    <a:pt x="74688" y="323621"/>
                  </a:lnTo>
                  <a:close/>
                </a:path>
                <a:path w="87629" h="410845">
                  <a:moveTo>
                    <a:pt x="87134" y="273824"/>
                  </a:moveTo>
                  <a:lnTo>
                    <a:pt x="74688" y="273824"/>
                  </a:lnTo>
                  <a:lnTo>
                    <a:pt x="74688" y="261378"/>
                  </a:lnTo>
                  <a:lnTo>
                    <a:pt x="62242" y="261378"/>
                  </a:lnTo>
                  <a:lnTo>
                    <a:pt x="62242" y="248945"/>
                  </a:lnTo>
                  <a:lnTo>
                    <a:pt x="49796" y="248945"/>
                  </a:lnTo>
                  <a:lnTo>
                    <a:pt x="49796" y="261378"/>
                  </a:lnTo>
                  <a:lnTo>
                    <a:pt x="37350" y="261378"/>
                  </a:lnTo>
                  <a:lnTo>
                    <a:pt x="37350" y="273824"/>
                  </a:lnTo>
                  <a:lnTo>
                    <a:pt x="49796" y="273824"/>
                  </a:lnTo>
                  <a:lnTo>
                    <a:pt x="49796" y="286270"/>
                  </a:lnTo>
                  <a:lnTo>
                    <a:pt x="62242" y="286270"/>
                  </a:lnTo>
                  <a:lnTo>
                    <a:pt x="74688" y="286270"/>
                  </a:lnTo>
                  <a:lnTo>
                    <a:pt x="87134" y="286270"/>
                  </a:lnTo>
                  <a:lnTo>
                    <a:pt x="87134" y="273824"/>
                  </a:lnTo>
                  <a:close/>
                </a:path>
                <a:path w="87629" h="410845">
                  <a:moveTo>
                    <a:pt x="87134" y="248932"/>
                  </a:moveTo>
                  <a:lnTo>
                    <a:pt x="74688" y="248932"/>
                  </a:lnTo>
                  <a:lnTo>
                    <a:pt x="74688" y="261378"/>
                  </a:lnTo>
                  <a:lnTo>
                    <a:pt x="87134" y="261378"/>
                  </a:lnTo>
                  <a:lnTo>
                    <a:pt x="87134" y="248932"/>
                  </a:lnTo>
                  <a:close/>
                </a:path>
                <a:path w="87629" h="410845">
                  <a:moveTo>
                    <a:pt x="87134" y="224040"/>
                  </a:moveTo>
                  <a:lnTo>
                    <a:pt x="74688" y="224040"/>
                  </a:lnTo>
                  <a:lnTo>
                    <a:pt x="74688" y="236499"/>
                  </a:lnTo>
                  <a:lnTo>
                    <a:pt x="87134" y="236499"/>
                  </a:lnTo>
                  <a:lnTo>
                    <a:pt x="87134" y="224040"/>
                  </a:lnTo>
                  <a:close/>
                </a:path>
                <a:path w="87629" h="410845">
                  <a:moveTo>
                    <a:pt x="87134" y="174256"/>
                  </a:moveTo>
                  <a:lnTo>
                    <a:pt x="74688" y="174256"/>
                  </a:lnTo>
                  <a:lnTo>
                    <a:pt x="62242" y="174256"/>
                  </a:lnTo>
                  <a:lnTo>
                    <a:pt x="62242" y="161810"/>
                  </a:lnTo>
                  <a:lnTo>
                    <a:pt x="49796" y="161810"/>
                  </a:lnTo>
                  <a:lnTo>
                    <a:pt x="49796" y="199161"/>
                  </a:lnTo>
                  <a:lnTo>
                    <a:pt x="37350" y="199161"/>
                  </a:lnTo>
                  <a:lnTo>
                    <a:pt x="37350" y="224040"/>
                  </a:lnTo>
                  <a:lnTo>
                    <a:pt x="49796" y="224040"/>
                  </a:lnTo>
                  <a:lnTo>
                    <a:pt x="49796" y="211594"/>
                  </a:lnTo>
                  <a:lnTo>
                    <a:pt x="62242" y="211594"/>
                  </a:lnTo>
                  <a:lnTo>
                    <a:pt x="62242" y="224040"/>
                  </a:lnTo>
                  <a:lnTo>
                    <a:pt x="74688" y="224040"/>
                  </a:lnTo>
                  <a:lnTo>
                    <a:pt x="74688" y="211594"/>
                  </a:lnTo>
                  <a:lnTo>
                    <a:pt x="87134" y="211594"/>
                  </a:lnTo>
                  <a:lnTo>
                    <a:pt x="87134" y="199161"/>
                  </a:lnTo>
                  <a:lnTo>
                    <a:pt x="74688" y="199161"/>
                  </a:lnTo>
                  <a:lnTo>
                    <a:pt x="74688" y="186702"/>
                  </a:lnTo>
                  <a:lnTo>
                    <a:pt x="87134" y="186702"/>
                  </a:lnTo>
                  <a:lnTo>
                    <a:pt x="87134" y="174256"/>
                  </a:lnTo>
                  <a:close/>
                </a:path>
                <a:path w="87629" h="410845">
                  <a:moveTo>
                    <a:pt x="87134" y="149364"/>
                  </a:moveTo>
                  <a:lnTo>
                    <a:pt x="74688" y="149364"/>
                  </a:lnTo>
                  <a:lnTo>
                    <a:pt x="74688" y="161810"/>
                  </a:lnTo>
                  <a:lnTo>
                    <a:pt x="87134" y="161810"/>
                  </a:lnTo>
                  <a:lnTo>
                    <a:pt x="87134" y="149364"/>
                  </a:lnTo>
                  <a:close/>
                </a:path>
                <a:path w="87629" h="410845">
                  <a:moveTo>
                    <a:pt x="87134" y="124472"/>
                  </a:moveTo>
                  <a:lnTo>
                    <a:pt x="74688" y="124472"/>
                  </a:lnTo>
                  <a:lnTo>
                    <a:pt x="62242" y="124472"/>
                  </a:lnTo>
                  <a:lnTo>
                    <a:pt x="62242" y="112026"/>
                  </a:lnTo>
                  <a:lnTo>
                    <a:pt x="49796" y="112026"/>
                  </a:lnTo>
                  <a:lnTo>
                    <a:pt x="49796" y="99593"/>
                  </a:lnTo>
                  <a:lnTo>
                    <a:pt x="37350" y="99593"/>
                  </a:lnTo>
                  <a:lnTo>
                    <a:pt x="37350" y="124472"/>
                  </a:lnTo>
                  <a:lnTo>
                    <a:pt x="49796" y="124472"/>
                  </a:lnTo>
                  <a:lnTo>
                    <a:pt x="49796" y="136918"/>
                  </a:lnTo>
                  <a:lnTo>
                    <a:pt x="62242" y="136918"/>
                  </a:lnTo>
                  <a:lnTo>
                    <a:pt x="62242" y="149364"/>
                  </a:lnTo>
                  <a:lnTo>
                    <a:pt x="74688" y="149364"/>
                  </a:lnTo>
                  <a:lnTo>
                    <a:pt x="74688" y="136918"/>
                  </a:lnTo>
                  <a:lnTo>
                    <a:pt x="87134" y="136918"/>
                  </a:lnTo>
                  <a:lnTo>
                    <a:pt x="87134" y="124472"/>
                  </a:lnTo>
                  <a:close/>
                </a:path>
                <a:path w="87629" h="410845">
                  <a:moveTo>
                    <a:pt x="87134" y="99580"/>
                  </a:moveTo>
                  <a:lnTo>
                    <a:pt x="74688" y="99580"/>
                  </a:lnTo>
                  <a:lnTo>
                    <a:pt x="62242" y="99580"/>
                  </a:lnTo>
                  <a:lnTo>
                    <a:pt x="62242" y="112026"/>
                  </a:lnTo>
                  <a:lnTo>
                    <a:pt x="74688" y="112026"/>
                  </a:lnTo>
                  <a:lnTo>
                    <a:pt x="87134" y="112026"/>
                  </a:lnTo>
                  <a:lnTo>
                    <a:pt x="87134" y="99580"/>
                  </a:lnTo>
                  <a:close/>
                </a:path>
                <a:path w="87629" h="410845">
                  <a:moveTo>
                    <a:pt x="87134" y="37350"/>
                  </a:moveTo>
                  <a:lnTo>
                    <a:pt x="74688" y="37350"/>
                  </a:lnTo>
                  <a:lnTo>
                    <a:pt x="74688" y="74688"/>
                  </a:lnTo>
                  <a:lnTo>
                    <a:pt x="62242" y="74688"/>
                  </a:lnTo>
                  <a:lnTo>
                    <a:pt x="49796" y="74688"/>
                  </a:lnTo>
                  <a:lnTo>
                    <a:pt x="37350" y="74688"/>
                  </a:lnTo>
                  <a:lnTo>
                    <a:pt x="37350" y="87134"/>
                  </a:lnTo>
                  <a:lnTo>
                    <a:pt x="49796" y="87134"/>
                  </a:lnTo>
                  <a:lnTo>
                    <a:pt x="62242" y="87134"/>
                  </a:lnTo>
                  <a:lnTo>
                    <a:pt x="74688" y="87134"/>
                  </a:lnTo>
                  <a:lnTo>
                    <a:pt x="87134" y="87134"/>
                  </a:lnTo>
                  <a:lnTo>
                    <a:pt x="87134" y="37350"/>
                  </a:lnTo>
                  <a:close/>
                </a:path>
                <a:path w="87629" h="410845">
                  <a:moveTo>
                    <a:pt x="87134" y="0"/>
                  </a:moveTo>
                  <a:lnTo>
                    <a:pt x="74688" y="0"/>
                  </a:lnTo>
                  <a:lnTo>
                    <a:pt x="62242" y="0"/>
                  </a:lnTo>
                  <a:lnTo>
                    <a:pt x="49796" y="0"/>
                  </a:lnTo>
                  <a:lnTo>
                    <a:pt x="37350" y="0"/>
                  </a:lnTo>
                  <a:lnTo>
                    <a:pt x="37350" y="12446"/>
                  </a:lnTo>
                  <a:lnTo>
                    <a:pt x="49796" y="12446"/>
                  </a:lnTo>
                  <a:lnTo>
                    <a:pt x="62242" y="12446"/>
                  </a:lnTo>
                  <a:lnTo>
                    <a:pt x="74688" y="12446"/>
                  </a:lnTo>
                  <a:lnTo>
                    <a:pt x="74688" y="37338"/>
                  </a:lnTo>
                  <a:lnTo>
                    <a:pt x="87134" y="37338"/>
                  </a:lnTo>
                  <a:lnTo>
                    <a:pt x="87134" y="0"/>
                  </a:lnTo>
                  <a:close/>
                </a:path>
              </a:pathLst>
            </a:custGeom>
            <a:solidFill>
              <a:srgbClr val="4C4D4F"/>
            </a:solidFill>
          </p:spPr>
          <p:txBody>
            <a:bodyPr wrap="square" lIns="0" tIns="0" rIns="0" bIns="0" rtlCol="0"/>
            <a:lstStyle/>
            <a:p>
              <a:endParaRPr/>
            </a:p>
          </p:txBody>
        </p:sp>
        <p:sp>
          <p:nvSpPr>
            <p:cNvPr id="26" name="object 26">
              <a:extLst>
                <a:ext uri="{FF2B5EF4-FFF2-40B4-BE49-F238E27FC236}">
                  <a16:creationId xmlns:a16="http://schemas.microsoft.com/office/drawing/2014/main" id="{B26127CB-2189-6EFB-69F4-2B8C7B79BB0D}"/>
                </a:ext>
              </a:extLst>
            </p:cNvPr>
            <p:cNvSpPr/>
            <p:nvPr/>
          </p:nvSpPr>
          <p:spPr>
            <a:xfrm>
              <a:off x="9154215" y="4284268"/>
              <a:ext cx="112395" cy="410845"/>
            </a:xfrm>
            <a:custGeom>
              <a:avLst/>
              <a:gdLst/>
              <a:ahLst/>
              <a:cxnLst/>
              <a:rect l="l" t="t" r="r" b="b"/>
              <a:pathLst>
                <a:path w="112395" h="410845">
                  <a:moveTo>
                    <a:pt x="12446" y="323621"/>
                  </a:moveTo>
                  <a:lnTo>
                    <a:pt x="0" y="323621"/>
                  </a:lnTo>
                  <a:lnTo>
                    <a:pt x="0" y="385851"/>
                  </a:lnTo>
                  <a:lnTo>
                    <a:pt x="0" y="410743"/>
                  </a:lnTo>
                  <a:lnTo>
                    <a:pt x="12446" y="410743"/>
                  </a:lnTo>
                  <a:lnTo>
                    <a:pt x="12446" y="385851"/>
                  </a:lnTo>
                  <a:lnTo>
                    <a:pt x="12446" y="323621"/>
                  </a:lnTo>
                  <a:close/>
                </a:path>
                <a:path w="112395" h="410845">
                  <a:moveTo>
                    <a:pt x="24892" y="161810"/>
                  </a:moveTo>
                  <a:lnTo>
                    <a:pt x="12446" y="161810"/>
                  </a:lnTo>
                  <a:lnTo>
                    <a:pt x="12446" y="174256"/>
                  </a:lnTo>
                  <a:lnTo>
                    <a:pt x="24892" y="174256"/>
                  </a:lnTo>
                  <a:lnTo>
                    <a:pt x="24892" y="161810"/>
                  </a:lnTo>
                  <a:close/>
                </a:path>
                <a:path w="112395" h="410845">
                  <a:moveTo>
                    <a:pt x="37338" y="398297"/>
                  </a:moveTo>
                  <a:lnTo>
                    <a:pt x="24892" y="398297"/>
                  </a:lnTo>
                  <a:lnTo>
                    <a:pt x="24892" y="410743"/>
                  </a:lnTo>
                  <a:lnTo>
                    <a:pt x="37338" y="410743"/>
                  </a:lnTo>
                  <a:lnTo>
                    <a:pt x="37338" y="398297"/>
                  </a:lnTo>
                  <a:close/>
                </a:path>
                <a:path w="112395" h="410845">
                  <a:moveTo>
                    <a:pt x="37338" y="273824"/>
                  </a:moveTo>
                  <a:lnTo>
                    <a:pt x="24892" y="273824"/>
                  </a:lnTo>
                  <a:lnTo>
                    <a:pt x="24892" y="261378"/>
                  </a:lnTo>
                  <a:lnTo>
                    <a:pt x="12446" y="261378"/>
                  </a:lnTo>
                  <a:lnTo>
                    <a:pt x="12446" y="273824"/>
                  </a:lnTo>
                  <a:lnTo>
                    <a:pt x="0" y="273824"/>
                  </a:lnTo>
                  <a:lnTo>
                    <a:pt x="0" y="286270"/>
                  </a:lnTo>
                  <a:lnTo>
                    <a:pt x="12446" y="286270"/>
                  </a:lnTo>
                  <a:lnTo>
                    <a:pt x="12446" y="298729"/>
                  </a:lnTo>
                  <a:lnTo>
                    <a:pt x="0" y="298729"/>
                  </a:lnTo>
                  <a:lnTo>
                    <a:pt x="0" y="311162"/>
                  </a:lnTo>
                  <a:lnTo>
                    <a:pt x="12446" y="311162"/>
                  </a:lnTo>
                  <a:lnTo>
                    <a:pt x="24892" y="311162"/>
                  </a:lnTo>
                  <a:lnTo>
                    <a:pt x="24892" y="298716"/>
                  </a:lnTo>
                  <a:lnTo>
                    <a:pt x="37338" y="298716"/>
                  </a:lnTo>
                  <a:lnTo>
                    <a:pt x="37338" y="273824"/>
                  </a:lnTo>
                  <a:close/>
                </a:path>
                <a:path w="112395" h="410845">
                  <a:moveTo>
                    <a:pt x="37338" y="186702"/>
                  </a:moveTo>
                  <a:lnTo>
                    <a:pt x="24892" y="186702"/>
                  </a:lnTo>
                  <a:lnTo>
                    <a:pt x="12446" y="186702"/>
                  </a:lnTo>
                  <a:lnTo>
                    <a:pt x="12446" y="199148"/>
                  </a:lnTo>
                  <a:lnTo>
                    <a:pt x="24892" y="199148"/>
                  </a:lnTo>
                  <a:lnTo>
                    <a:pt x="37338" y="199148"/>
                  </a:lnTo>
                  <a:lnTo>
                    <a:pt x="37338" y="186702"/>
                  </a:lnTo>
                  <a:close/>
                </a:path>
                <a:path w="112395" h="410845">
                  <a:moveTo>
                    <a:pt x="37338" y="74688"/>
                  </a:moveTo>
                  <a:lnTo>
                    <a:pt x="24892" y="74688"/>
                  </a:lnTo>
                  <a:lnTo>
                    <a:pt x="24892" y="99580"/>
                  </a:lnTo>
                  <a:lnTo>
                    <a:pt x="37338" y="99580"/>
                  </a:lnTo>
                  <a:lnTo>
                    <a:pt x="37338" y="74688"/>
                  </a:lnTo>
                  <a:close/>
                </a:path>
                <a:path w="112395" h="410845">
                  <a:moveTo>
                    <a:pt x="37338" y="37338"/>
                  </a:moveTo>
                  <a:lnTo>
                    <a:pt x="24892" y="37338"/>
                  </a:lnTo>
                  <a:lnTo>
                    <a:pt x="24892" y="49784"/>
                  </a:lnTo>
                  <a:lnTo>
                    <a:pt x="37338" y="49784"/>
                  </a:lnTo>
                  <a:lnTo>
                    <a:pt x="37338" y="37338"/>
                  </a:lnTo>
                  <a:close/>
                </a:path>
                <a:path w="112395" h="410845">
                  <a:moveTo>
                    <a:pt x="37338" y="12"/>
                  </a:moveTo>
                  <a:lnTo>
                    <a:pt x="24892" y="12"/>
                  </a:lnTo>
                  <a:lnTo>
                    <a:pt x="24892" y="24892"/>
                  </a:lnTo>
                  <a:lnTo>
                    <a:pt x="37338" y="24892"/>
                  </a:lnTo>
                  <a:lnTo>
                    <a:pt x="37338" y="12"/>
                  </a:lnTo>
                  <a:close/>
                </a:path>
                <a:path w="112395" h="410845">
                  <a:moveTo>
                    <a:pt x="49784" y="248945"/>
                  </a:moveTo>
                  <a:lnTo>
                    <a:pt x="37338" y="248945"/>
                  </a:lnTo>
                  <a:lnTo>
                    <a:pt x="24892" y="248932"/>
                  </a:lnTo>
                  <a:lnTo>
                    <a:pt x="24892" y="261378"/>
                  </a:lnTo>
                  <a:lnTo>
                    <a:pt x="37338" y="261378"/>
                  </a:lnTo>
                  <a:lnTo>
                    <a:pt x="37338" y="273824"/>
                  </a:lnTo>
                  <a:lnTo>
                    <a:pt x="49784" y="273824"/>
                  </a:lnTo>
                  <a:lnTo>
                    <a:pt x="49784" y="248945"/>
                  </a:lnTo>
                  <a:close/>
                </a:path>
                <a:path w="112395" h="410845">
                  <a:moveTo>
                    <a:pt x="49784" y="224040"/>
                  </a:moveTo>
                  <a:lnTo>
                    <a:pt x="37338" y="224040"/>
                  </a:lnTo>
                  <a:lnTo>
                    <a:pt x="37338" y="211607"/>
                  </a:lnTo>
                  <a:lnTo>
                    <a:pt x="24892" y="211607"/>
                  </a:lnTo>
                  <a:lnTo>
                    <a:pt x="12446" y="211594"/>
                  </a:lnTo>
                  <a:lnTo>
                    <a:pt x="12446" y="248932"/>
                  </a:lnTo>
                  <a:lnTo>
                    <a:pt x="24892" y="248932"/>
                  </a:lnTo>
                  <a:lnTo>
                    <a:pt x="24892" y="236499"/>
                  </a:lnTo>
                  <a:lnTo>
                    <a:pt x="37338" y="236499"/>
                  </a:lnTo>
                  <a:lnTo>
                    <a:pt x="49784" y="236499"/>
                  </a:lnTo>
                  <a:lnTo>
                    <a:pt x="49784" y="224040"/>
                  </a:lnTo>
                  <a:close/>
                </a:path>
                <a:path w="112395" h="410845">
                  <a:moveTo>
                    <a:pt x="62230" y="24892"/>
                  </a:moveTo>
                  <a:lnTo>
                    <a:pt x="49784" y="24892"/>
                  </a:lnTo>
                  <a:lnTo>
                    <a:pt x="37338" y="24892"/>
                  </a:lnTo>
                  <a:lnTo>
                    <a:pt x="37338" y="37338"/>
                  </a:lnTo>
                  <a:lnTo>
                    <a:pt x="49784" y="37338"/>
                  </a:lnTo>
                  <a:lnTo>
                    <a:pt x="62230" y="37338"/>
                  </a:lnTo>
                  <a:lnTo>
                    <a:pt x="62230" y="24892"/>
                  </a:lnTo>
                  <a:close/>
                </a:path>
                <a:path w="112395" h="410845">
                  <a:moveTo>
                    <a:pt x="74676" y="174256"/>
                  </a:moveTo>
                  <a:lnTo>
                    <a:pt x="62230" y="174256"/>
                  </a:lnTo>
                  <a:lnTo>
                    <a:pt x="49784" y="174269"/>
                  </a:lnTo>
                  <a:lnTo>
                    <a:pt x="49784" y="149364"/>
                  </a:lnTo>
                  <a:lnTo>
                    <a:pt x="37338" y="149364"/>
                  </a:lnTo>
                  <a:lnTo>
                    <a:pt x="37338" y="186702"/>
                  </a:lnTo>
                  <a:lnTo>
                    <a:pt x="49784" y="186702"/>
                  </a:lnTo>
                  <a:lnTo>
                    <a:pt x="49784" y="199148"/>
                  </a:lnTo>
                  <a:lnTo>
                    <a:pt x="62230" y="199148"/>
                  </a:lnTo>
                  <a:lnTo>
                    <a:pt x="62230" y="186702"/>
                  </a:lnTo>
                  <a:lnTo>
                    <a:pt x="74676" y="186702"/>
                  </a:lnTo>
                  <a:lnTo>
                    <a:pt x="74676" y="174256"/>
                  </a:lnTo>
                  <a:close/>
                </a:path>
                <a:path w="112395" h="410845">
                  <a:moveTo>
                    <a:pt x="74676" y="149364"/>
                  </a:moveTo>
                  <a:lnTo>
                    <a:pt x="62230" y="149364"/>
                  </a:lnTo>
                  <a:lnTo>
                    <a:pt x="62230" y="161810"/>
                  </a:lnTo>
                  <a:lnTo>
                    <a:pt x="74676" y="161810"/>
                  </a:lnTo>
                  <a:lnTo>
                    <a:pt x="74676" y="149364"/>
                  </a:lnTo>
                  <a:close/>
                </a:path>
                <a:path w="112395" h="410845">
                  <a:moveTo>
                    <a:pt x="99568" y="385851"/>
                  </a:moveTo>
                  <a:lnTo>
                    <a:pt x="87122" y="385851"/>
                  </a:lnTo>
                  <a:lnTo>
                    <a:pt x="87122" y="373418"/>
                  </a:lnTo>
                  <a:lnTo>
                    <a:pt x="74676" y="373418"/>
                  </a:lnTo>
                  <a:lnTo>
                    <a:pt x="62230" y="373418"/>
                  </a:lnTo>
                  <a:lnTo>
                    <a:pt x="62230" y="385851"/>
                  </a:lnTo>
                  <a:lnTo>
                    <a:pt x="74676" y="385851"/>
                  </a:lnTo>
                  <a:lnTo>
                    <a:pt x="74676" y="398297"/>
                  </a:lnTo>
                  <a:lnTo>
                    <a:pt x="87122" y="398297"/>
                  </a:lnTo>
                  <a:lnTo>
                    <a:pt x="99568" y="398297"/>
                  </a:lnTo>
                  <a:lnTo>
                    <a:pt x="99568" y="385851"/>
                  </a:lnTo>
                  <a:close/>
                </a:path>
                <a:path w="112395" h="410845">
                  <a:moveTo>
                    <a:pt x="99568" y="311188"/>
                  </a:moveTo>
                  <a:lnTo>
                    <a:pt x="87122" y="311188"/>
                  </a:lnTo>
                  <a:lnTo>
                    <a:pt x="74676" y="311188"/>
                  </a:lnTo>
                  <a:lnTo>
                    <a:pt x="74676" y="286283"/>
                  </a:lnTo>
                  <a:lnTo>
                    <a:pt x="62230" y="286283"/>
                  </a:lnTo>
                  <a:lnTo>
                    <a:pt x="62230" y="273824"/>
                  </a:lnTo>
                  <a:lnTo>
                    <a:pt x="49784" y="273824"/>
                  </a:lnTo>
                  <a:lnTo>
                    <a:pt x="49784" y="298716"/>
                  </a:lnTo>
                  <a:lnTo>
                    <a:pt x="62230" y="298716"/>
                  </a:lnTo>
                  <a:lnTo>
                    <a:pt x="62230" y="323621"/>
                  </a:lnTo>
                  <a:lnTo>
                    <a:pt x="49784" y="323621"/>
                  </a:lnTo>
                  <a:lnTo>
                    <a:pt x="49784" y="336067"/>
                  </a:lnTo>
                  <a:lnTo>
                    <a:pt x="37338" y="336067"/>
                  </a:lnTo>
                  <a:lnTo>
                    <a:pt x="37338" y="323621"/>
                  </a:lnTo>
                  <a:lnTo>
                    <a:pt x="49784" y="323621"/>
                  </a:lnTo>
                  <a:lnTo>
                    <a:pt x="49784" y="311188"/>
                  </a:lnTo>
                  <a:lnTo>
                    <a:pt x="37338" y="311188"/>
                  </a:lnTo>
                  <a:lnTo>
                    <a:pt x="24892" y="311188"/>
                  </a:lnTo>
                  <a:lnTo>
                    <a:pt x="24892" y="323621"/>
                  </a:lnTo>
                  <a:lnTo>
                    <a:pt x="24892" y="348513"/>
                  </a:lnTo>
                  <a:lnTo>
                    <a:pt x="37338" y="348513"/>
                  </a:lnTo>
                  <a:lnTo>
                    <a:pt x="49784" y="348513"/>
                  </a:lnTo>
                  <a:lnTo>
                    <a:pt x="49784" y="360959"/>
                  </a:lnTo>
                  <a:lnTo>
                    <a:pt x="37338" y="360959"/>
                  </a:lnTo>
                  <a:lnTo>
                    <a:pt x="24892" y="360959"/>
                  </a:lnTo>
                  <a:lnTo>
                    <a:pt x="24892" y="385851"/>
                  </a:lnTo>
                  <a:lnTo>
                    <a:pt x="37338" y="385851"/>
                  </a:lnTo>
                  <a:lnTo>
                    <a:pt x="37338" y="398297"/>
                  </a:lnTo>
                  <a:lnTo>
                    <a:pt x="49784" y="398297"/>
                  </a:lnTo>
                  <a:lnTo>
                    <a:pt x="62230" y="398297"/>
                  </a:lnTo>
                  <a:lnTo>
                    <a:pt x="62230" y="385851"/>
                  </a:lnTo>
                  <a:lnTo>
                    <a:pt x="49784" y="385851"/>
                  </a:lnTo>
                  <a:lnTo>
                    <a:pt x="49784" y="373405"/>
                  </a:lnTo>
                  <a:lnTo>
                    <a:pt x="62230" y="373405"/>
                  </a:lnTo>
                  <a:lnTo>
                    <a:pt x="62230" y="348513"/>
                  </a:lnTo>
                  <a:lnTo>
                    <a:pt x="74676" y="348513"/>
                  </a:lnTo>
                  <a:lnTo>
                    <a:pt x="87122" y="348513"/>
                  </a:lnTo>
                  <a:lnTo>
                    <a:pt x="99568" y="348513"/>
                  </a:lnTo>
                  <a:lnTo>
                    <a:pt x="99568" y="336067"/>
                  </a:lnTo>
                  <a:lnTo>
                    <a:pt x="87122" y="336067"/>
                  </a:lnTo>
                  <a:lnTo>
                    <a:pt x="87122" y="323621"/>
                  </a:lnTo>
                  <a:lnTo>
                    <a:pt x="99568" y="323621"/>
                  </a:lnTo>
                  <a:lnTo>
                    <a:pt x="99568" y="311188"/>
                  </a:lnTo>
                  <a:close/>
                </a:path>
                <a:path w="112395" h="410845">
                  <a:moveTo>
                    <a:pt x="99568" y="236486"/>
                  </a:moveTo>
                  <a:lnTo>
                    <a:pt x="87122" y="236486"/>
                  </a:lnTo>
                  <a:lnTo>
                    <a:pt x="74676" y="236499"/>
                  </a:lnTo>
                  <a:lnTo>
                    <a:pt x="74676" y="248932"/>
                  </a:lnTo>
                  <a:lnTo>
                    <a:pt x="62230" y="248932"/>
                  </a:lnTo>
                  <a:lnTo>
                    <a:pt x="62230" y="261378"/>
                  </a:lnTo>
                  <a:lnTo>
                    <a:pt x="74676" y="261378"/>
                  </a:lnTo>
                  <a:lnTo>
                    <a:pt x="74676" y="273824"/>
                  </a:lnTo>
                  <a:lnTo>
                    <a:pt x="87122" y="273824"/>
                  </a:lnTo>
                  <a:lnTo>
                    <a:pt x="99568" y="273824"/>
                  </a:lnTo>
                  <a:lnTo>
                    <a:pt x="99568" y="261378"/>
                  </a:lnTo>
                  <a:lnTo>
                    <a:pt x="87122" y="261378"/>
                  </a:lnTo>
                  <a:lnTo>
                    <a:pt x="87122" y="248932"/>
                  </a:lnTo>
                  <a:lnTo>
                    <a:pt x="99568" y="248932"/>
                  </a:lnTo>
                  <a:lnTo>
                    <a:pt x="99568" y="236486"/>
                  </a:lnTo>
                  <a:close/>
                </a:path>
                <a:path w="112395" h="410845">
                  <a:moveTo>
                    <a:pt x="99568" y="199161"/>
                  </a:moveTo>
                  <a:lnTo>
                    <a:pt x="87122" y="199161"/>
                  </a:lnTo>
                  <a:lnTo>
                    <a:pt x="74676" y="199161"/>
                  </a:lnTo>
                  <a:lnTo>
                    <a:pt x="62230" y="199161"/>
                  </a:lnTo>
                  <a:lnTo>
                    <a:pt x="62230" y="211594"/>
                  </a:lnTo>
                  <a:lnTo>
                    <a:pt x="49784" y="211594"/>
                  </a:lnTo>
                  <a:lnTo>
                    <a:pt x="49784" y="224040"/>
                  </a:lnTo>
                  <a:lnTo>
                    <a:pt x="62230" y="224040"/>
                  </a:lnTo>
                  <a:lnTo>
                    <a:pt x="74676" y="224040"/>
                  </a:lnTo>
                  <a:lnTo>
                    <a:pt x="87122" y="224040"/>
                  </a:lnTo>
                  <a:lnTo>
                    <a:pt x="87122" y="211594"/>
                  </a:lnTo>
                  <a:lnTo>
                    <a:pt x="99568" y="211594"/>
                  </a:lnTo>
                  <a:lnTo>
                    <a:pt x="99568" y="199161"/>
                  </a:lnTo>
                  <a:close/>
                </a:path>
                <a:path w="112395" h="410845">
                  <a:moveTo>
                    <a:pt x="99568" y="161810"/>
                  </a:moveTo>
                  <a:lnTo>
                    <a:pt x="87122" y="161810"/>
                  </a:lnTo>
                  <a:lnTo>
                    <a:pt x="87122" y="186702"/>
                  </a:lnTo>
                  <a:lnTo>
                    <a:pt x="99568" y="186702"/>
                  </a:lnTo>
                  <a:lnTo>
                    <a:pt x="99568" y="161810"/>
                  </a:lnTo>
                  <a:close/>
                </a:path>
                <a:path w="112395" h="410845">
                  <a:moveTo>
                    <a:pt x="99568" y="112026"/>
                  </a:moveTo>
                  <a:lnTo>
                    <a:pt x="87122" y="112026"/>
                  </a:lnTo>
                  <a:lnTo>
                    <a:pt x="87122" y="124472"/>
                  </a:lnTo>
                  <a:lnTo>
                    <a:pt x="74676" y="124472"/>
                  </a:lnTo>
                  <a:lnTo>
                    <a:pt x="74676" y="112026"/>
                  </a:lnTo>
                  <a:lnTo>
                    <a:pt x="87122" y="112026"/>
                  </a:lnTo>
                  <a:lnTo>
                    <a:pt x="87122" y="49784"/>
                  </a:lnTo>
                  <a:lnTo>
                    <a:pt x="74676" y="49784"/>
                  </a:lnTo>
                  <a:lnTo>
                    <a:pt x="62230" y="49784"/>
                  </a:lnTo>
                  <a:lnTo>
                    <a:pt x="62230" y="37350"/>
                  </a:lnTo>
                  <a:lnTo>
                    <a:pt x="49784" y="37350"/>
                  </a:lnTo>
                  <a:lnTo>
                    <a:pt x="49784" y="49784"/>
                  </a:lnTo>
                  <a:lnTo>
                    <a:pt x="37338" y="49784"/>
                  </a:lnTo>
                  <a:lnTo>
                    <a:pt x="37338" y="74676"/>
                  </a:lnTo>
                  <a:lnTo>
                    <a:pt x="49784" y="74676"/>
                  </a:lnTo>
                  <a:lnTo>
                    <a:pt x="49784" y="87134"/>
                  </a:lnTo>
                  <a:lnTo>
                    <a:pt x="62230" y="87134"/>
                  </a:lnTo>
                  <a:lnTo>
                    <a:pt x="62230" y="62230"/>
                  </a:lnTo>
                  <a:lnTo>
                    <a:pt x="74676" y="62230"/>
                  </a:lnTo>
                  <a:lnTo>
                    <a:pt x="74676" y="99580"/>
                  </a:lnTo>
                  <a:lnTo>
                    <a:pt x="62230" y="99580"/>
                  </a:lnTo>
                  <a:lnTo>
                    <a:pt x="49784" y="99580"/>
                  </a:lnTo>
                  <a:lnTo>
                    <a:pt x="49784" y="124472"/>
                  </a:lnTo>
                  <a:lnTo>
                    <a:pt x="37338" y="124472"/>
                  </a:lnTo>
                  <a:lnTo>
                    <a:pt x="24892" y="124472"/>
                  </a:lnTo>
                  <a:lnTo>
                    <a:pt x="24892" y="99580"/>
                  </a:lnTo>
                  <a:lnTo>
                    <a:pt x="12446" y="99580"/>
                  </a:lnTo>
                  <a:lnTo>
                    <a:pt x="12446" y="136918"/>
                  </a:lnTo>
                  <a:lnTo>
                    <a:pt x="24892" y="136918"/>
                  </a:lnTo>
                  <a:lnTo>
                    <a:pt x="24892" y="149364"/>
                  </a:lnTo>
                  <a:lnTo>
                    <a:pt x="37338" y="149364"/>
                  </a:lnTo>
                  <a:lnTo>
                    <a:pt x="37338" y="136918"/>
                  </a:lnTo>
                  <a:lnTo>
                    <a:pt x="49784" y="136918"/>
                  </a:lnTo>
                  <a:lnTo>
                    <a:pt x="62230" y="136918"/>
                  </a:lnTo>
                  <a:lnTo>
                    <a:pt x="74676" y="136918"/>
                  </a:lnTo>
                  <a:lnTo>
                    <a:pt x="74676" y="149364"/>
                  </a:lnTo>
                  <a:lnTo>
                    <a:pt x="87122" y="149364"/>
                  </a:lnTo>
                  <a:lnTo>
                    <a:pt x="87122" y="136918"/>
                  </a:lnTo>
                  <a:lnTo>
                    <a:pt x="99568" y="136918"/>
                  </a:lnTo>
                  <a:lnTo>
                    <a:pt x="99568" y="112026"/>
                  </a:lnTo>
                  <a:close/>
                </a:path>
                <a:path w="112395" h="410845">
                  <a:moveTo>
                    <a:pt x="99568" y="0"/>
                  </a:moveTo>
                  <a:lnTo>
                    <a:pt x="87122" y="0"/>
                  </a:lnTo>
                  <a:lnTo>
                    <a:pt x="74676" y="0"/>
                  </a:lnTo>
                  <a:lnTo>
                    <a:pt x="62230" y="12"/>
                  </a:lnTo>
                  <a:lnTo>
                    <a:pt x="62230" y="24892"/>
                  </a:lnTo>
                  <a:lnTo>
                    <a:pt x="74676" y="24892"/>
                  </a:lnTo>
                  <a:lnTo>
                    <a:pt x="74676" y="12446"/>
                  </a:lnTo>
                  <a:lnTo>
                    <a:pt x="87122" y="12446"/>
                  </a:lnTo>
                  <a:lnTo>
                    <a:pt x="87122" y="24892"/>
                  </a:lnTo>
                  <a:lnTo>
                    <a:pt x="74676" y="24892"/>
                  </a:lnTo>
                  <a:lnTo>
                    <a:pt x="74676" y="37338"/>
                  </a:lnTo>
                  <a:lnTo>
                    <a:pt x="87122" y="37338"/>
                  </a:lnTo>
                  <a:lnTo>
                    <a:pt x="99568" y="37338"/>
                  </a:lnTo>
                  <a:lnTo>
                    <a:pt x="99568" y="0"/>
                  </a:lnTo>
                  <a:close/>
                </a:path>
                <a:path w="112395" h="410845">
                  <a:moveTo>
                    <a:pt x="112026" y="24892"/>
                  </a:moveTo>
                  <a:lnTo>
                    <a:pt x="99580" y="24892"/>
                  </a:lnTo>
                  <a:lnTo>
                    <a:pt x="99580" y="37338"/>
                  </a:lnTo>
                  <a:lnTo>
                    <a:pt x="112026" y="37338"/>
                  </a:lnTo>
                  <a:lnTo>
                    <a:pt x="112026" y="24892"/>
                  </a:lnTo>
                  <a:close/>
                </a:path>
                <a:path w="112395" h="410845">
                  <a:moveTo>
                    <a:pt x="112026" y="0"/>
                  </a:moveTo>
                  <a:lnTo>
                    <a:pt x="99580" y="0"/>
                  </a:lnTo>
                  <a:lnTo>
                    <a:pt x="99580" y="12446"/>
                  </a:lnTo>
                  <a:lnTo>
                    <a:pt x="112026" y="12446"/>
                  </a:lnTo>
                  <a:lnTo>
                    <a:pt x="112026" y="0"/>
                  </a:lnTo>
                  <a:close/>
                </a:path>
              </a:pathLst>
            </a:custGeom>
            <a:solidFill>
              <a:srgbClr val="4C4D4F"/>
            </a:solidFill>
          </p:spPr>
          <p:txBody>
            <a:bodyPr wrap="square" lIns="0" tIns="0" rIns="0" bIns="0" rtlCol="0"/>
            <a:lstStyle/>
            <a:p>
              <a:endParaRPr/>
            </a:p>
          </p:txBody>
        </p:sp>
        <p:sp>
          <p:nvSpPr>
            <p:cNvPr id="27" name="object 27">
              <a:extLst>
                <a:ext uri="{FF2B5EF4-FFF2-40B4-BE49-F238E27FC236}">
                  <a16:creationId xmlns:a16="http://schemas.microsoft.com/office/drawing/2014/main" id="{AE3D917E-7EB2-BD27-3C85-5877A4720E22}"/>
                </a:ext>
              </a:extLst>
            </p:cNvPr>
            <p:cNvSpPr/>
            <p:nvPr/>
          </p:nvSpPr>
          <p:spPr>
            <a:xfrm>
              <a:off x="9253796" y="4284268"/>
              <a:ext cx="99695" cy="410845"/>
            </a:xfrm>
            <a:custGeom>
              <a:avLst/>
              <a:gdLst/>
              <a:ahLst/>
              <a:cxnLst/>
              <a:rect l="l" t="t" r="r" b="b"/>
              <a:pathLst>
                <a:path w="99695" h="410845">
                  <a:moveTo>
                    <a:pt x="12446" y="398297"/>
                  </a:moveTo>
                  <a:lnTo>
                    <a:pt x="0" y="398297"/>
                  </a:lnTo>
                  <a:lnTo>
                    <a:pt x="0" y="410743"/>
                  </a:lnTo>
                  <a:lnTo>
                    <a:pt x="12446" y="410743"/>
                  </a:lnTo>
                  <a:lnTo>
                    <a:pt x="12446" y="398297"/>
                  </a:lnTo>
                  <a:close/>
                </a:path>
                <a:path w="99695" h="410845">
                  <a:moveTo>
                    <a:pt x="12446" y="348526"/>
                  </a:moveTo>
                  <a:lnTo>
                    <a:pt x="0" y="348526"/>
                  </a:lnTo>
                  <a:lnTo>
                    <a:pt x="0" y="360959"/>
                  </a:lnTo>
                  <a:lnTo>
                    <a:pt x="12446" y="360959"/>
                  </a:lnTo>
                  <a:lnTo>
                    <a:pt x="12446" y="348526"/>
                  </a:lnTo>
                  <a:close/>
                </a:path>
                <a:path w="99695" h="410845">
                  <a:moveTo>
                    <a:pt x="12446" y="273824"/>
                  </a:moveTo>
                  <a:lnTo>
                    <a:pt x="0" y="273824"/>
                  </a:lnTo>
                  <a:lnTo>
                    <a:pt x="0" y="286270"/>
                  </a:lnTo>
                  <a:lnTo>
                    <a:pt x="12446" y="286270"/>
                  </a:lnTo>
                  <a:lnTo>
                    <a:pt x="12446" y="273824"/>
                  </a:lnTo>
                  <a:close/>
                </a:path>
                <a:path w="99695" h="410845">
                  <a:moveTo>
                    <a:pt x="12446" y="74688"/>
                  </a:moveTo>
                  <a:lnTo>
                    <a:pt x="0" y="74688"/>
                  </a:lnTo>
                  <a:lnTo>
                    <a:pt x="0" y="87134"/>
                  </a:lnTo>
                  <a:lnTo>
                    <a:pt x="12446" y="87134"/>
                  </a:lnTo>
                  <a:lnTo>
                    <a:pt x="12446" y="74688"/>
                  </a:lnTo>
                  <a:close/>
                </a:path>
                <a:path w="99695" h="410845">
                  <a:moveTo>
                    <a:pt x="12446" y="24892"/>
                  </a:moveTo>
                  <a:lnTo>
                    <a:pt x="0" y="24892"/>
                  </a:lnTo>
                  <a:lnTo>
                    <a:pt x="0" y="37338"/>
                  </a:lnTo>
                  <a:lnTo>
                    <a:pt x="12446" y="37338"/>
                  </a:lnTo>
                  <a:lnTo>
                    <a:pt x="12446" y="24892"/>
                  </a:lnTo>
                  <a:close/>
                </a:path>
                <a:path w="99695" h="410845">
                  <a:moveTo>
                    <a:pt x="24892" y="360959"/>
                  </a:moveTo>
                  <a:lnTo>
                    <a:pt x="12446" y="360959"/>
                  </a:lnTo>
                  <a:lnTo>
                    <a:pt x="12446" y="385851"/>
                  </a:lnTo>
                  <a:lnTo>
                    <a:pt x="24892" y="385851"/>
                  </a:lnTo>
                  <a:lnTo>
                    <a:pt x="24892" y="360959"/>
                  </a:lnTo>
                  <a:close/>
                </a:path>
                <a:path w="99695" h="410845">
                  <a:moveTo>
                    <a:pt x="24892" y="286270"/>
                  </a:moveTo>
                  <a:lnTo>
                    <a:pt x="12446" y="286270"/>
                  </a:lnTo>
                  <a:lnTo>
                    <a:pt x="12446" y="298716"/>
                  </a:lnTo>
                  <a:lnTo>
                    <a:pt x="24892" y="298716"/>
                  </a:lnTo>
                  <a:lnTo>
                    <a:pt x="24892" y="286270"/>
                  </a:lnTo>
                  <a:close/>
                </a:path>
                <a:path w="99695" h="410845">
                  <a:moveTo>
                    <a:pt x="24892" y="87134"/>
                  </a:moveTo>
                  <a:lnTo>
                    <a:pt x="12446" y="87134"/>
                  </a:lnTo>
                  <a:lnTo>
                    <a:pt x="12446" y="99580"/>
                  </a:lnTo>
                  <a:lnTo>
                    <a:pt x="24892" y="99580"/>
                  </a:lnTo>
                  <a:lnTo>
                    <a:pt x="24892" y="87134"/>
                  </a:lnTo>
                  <a:close/>
                </a:path>
                <a:path w="99695" h="410845">
                  <a:moveTo>
                    <a:pt x="24892" y="37350"/>
                  </a:moveTo>
                  <a:lnTo>
                    <a:pt x="12446" y="37350"/>
                  </a:lnTo>
                  <a:lnTo>
                    <a:pt x="12446" y="49784"/>
                  </a:lnTo>
                  <a:lnTo>
                    <a:pt x="0" y="49784"/>
                  </a:lnTo>
                  <a:lnTo>
                    <a:pt x="0" y="62230"/>
                  </a:lnTo>
                  <a:lnTo>
                    <a:pt x="12446" y="62230"/>
                  </a:lnTo>
                  <a:lnTo>
                    <a:pt x="24892" y="62230"/>
                  </a:lnTo>
                  <a:lnTo>
                    <a:pt x="24892" y="37350"/>
                  </a:lnTo>
                  <a:close/>
                </a:path>
                <a:path w="99695" h="410845">
                  <a:moveTo>
                    <a:pt x="37338" y="186702"/>
                  </a:moveTo>
                  <a:lnTo>
                    <a:pt x="24892" y="186702"/>
                  </a:lnTo>
                  <a:lnTo>
                    <a:pt x="24892" y="199148"/>
                  </a:lnTo>
                  <a:lnTo>
                    <a:pt x="37338" y="199148"/>
                  </a:lnTo>
                  <a:lnTo>
                    <a:pt x="37338" y="186702"/>
                  </a:lnTo>
                  <a:close/>
                </a:path>
                <a:path w="99695" h="410845">
                  <a:moveTo>
                    <a:pt x="37338" y="0"/>
                  </a:moveTo>
                  <a:lnTo>
                    <a:pt x="24892" y="0"/>
                  </a:lnTo>
                  <a:lnTo>
                    <a:pt x="24892" y="12446"/>
                  </a:lnTo>
                  <a:lnTo>
                    <a:pt x="37338" y="12446"/>
                  </a:lnTo>
                  <a:lnTo>
                    <a:pt x="37338" y="0"/>
                  </a:lnTo>
                  <a:close/>
                </a:path>
                <a:path w="99695" h="410845">
                  <a:moveTo>
                    <a:pt x="49784" y="298729"/>
                  </a:moveTo>
                  <a:lnTo>
                    <a:pt x="37338" y="298729"/>
                  </a:lnTo>
                  <a:lnTo>
                    <a:pt x="24892" y="298729"/>
                  </a:lnTo>
                  <a:lnTo>
                    <a:pt x="24892" y="311188"/>
                  </a:lnTo>
                  <a:lnTo>
                    <a:pt x="12446" y="311188"/>
                  </a:lnTo>
                  <a:lnTo>
                    <a:pt x="12446" y="298729"/>
                  </a:lnTo>
                  <a:lnTo>
                    <a:pt x="0" y="298729"/>
                  </a:lnTo>
                  <a:lnTo>
                    <a:pt x="0" y="323621"/>
                  </a:lnTo>
                  <a:lnTo>
                    <a:pt x="0" y="336067"/>
                  </a:lnTo>
                  <a:lnTo>
                    <a:pt x="12446" y="336067"/>
                  </a:lnTo>
                  <a:lnTo>
                    <a:pt x="12446" y="323621"/>
                  </a:lnTo>
                  <a:lnTo>
                    <a:pt x="24892" y="323621"/>
                  </a:lnTo>
                  <a:lnTo>
                    <a:pt x="24892" y="336067"/>
                  </a:lnTo>
                  <a:lnTo>
                    <a:pt x="12446" y="336067"/>
                  </a:lnTo>
                  <a:lnTo>
                    <a:pt x="12446" y="348513"/>
                  </a:lnTo>
                  <a:lnTo>
                    <a:pt x="24892" y="348513"/>
                  </a:lnTo>
                  <a:lnTo>
                    <a:pt x="37338" y="348513"/>
                  </a:lnTo>
                  <a:lnTo>
                    <a:pt x="37338" y="323621"/>
                  </a:lnTo>
                  <a:lnTo>
                    <a:pt x="37338" y="311162"/>
                  </a:lnTo>
                  <a:lnTo>
                    <a:pt x="49784" y="311162"/>
                  </a:lnTo>
                  <a:lnTo>
                    <a:pt x="49784" y="298729"/>
                  </a:lnTo>
                  <a:close/>
                </a:path>
                <a:path w="99695" h="410845">
                  <a:moveTo>
                    <a:pt x="49784" y="37338"/>
                  </a:moveTo>
                  <a:lnTo>
                    <a:pt x="37338" y="37338"/>
                  </a:lnTo>
                  <a:lnTo>
                    <a:pt x="37338" y="49784"/>
                  </a:lnTo>
                  <a:lnTo>
                    <a:pt x="49784" y="49784"/>
                  </a:lnTo>
                  <a:lnTo>
                    <a:pt x="49784" y="37338"/>
                  </a:lnTo>
                  <a:close/>
                </a:path>
                <a:path w="99695" h="410845">
                  <a:moveTo>
                    <a:pt x="74676" y="261378"/>
                  </a:moveTo>
                  <a:lnTo>
                    <a:pt x="62230" y="261378"/>
                  </a:lnTo>
                  <a:lnTo>
                    <a:pt x="49784" y="261378"/>
                  </a:lnTo>
                  <a:lnTo>
                    <a:pt x="49784" y="273824"/>
                  </a:lnTo>
                  <a:lnTo>
                    <a:pt x="62230" y="273824"/>
                  </a:lnTo>
                  <a:lnTo>
                    <a:pt x="74676" y="273824"/>
                  </a:lnTo>
                  <a:lnTo>
                    <a:pt x="74676" y="261378"/>
                  </a:lnTo>
                  <a:close/>
                </a:path>
                <a:path w="99695" h="410845">
                  <a:moveTo>
                    <a:pt x="74676" y="199161"/>
                  </a:moveTo>
                  <a:lnTo>
                    <a:pt x="62230" y="199161"/>
                  </a:lnTo>
                  <a:lnTo>
                    <a:pt x="62230" y="186702"/>
                  </a:lnTo>
                  <a:lnTo>
                    <a:pt x="49784" y="186702"/>
                  </a:lnTo>
                  <a:lnTo>
                    <a:pt x="49784" y="224040"/>
                  </a:lnTo>
                  <a:lnTo>
                    <a:pt x="37338" y="224040"/>
                  </a:lnTo>
                  <a:lnTo>
                    <a:pt x="24892" y="224040"/>
                  </a:lnTo>
                  <a:lnTo>
                    <a:pt x="24892" y="199161"/>
                  </a:lnTo>
                  <a:lnTo>
                    <a:pt x="12446" y="199161"/>
                  </a:lnTo>
                  <a:lnTo>
                    <a:pt x="12446" y="224040"/>
                  </a:lnTo>
                  <a:lnTo>
                    <a:pt x="0" y="224040"/>
                  </a:lnTo>
                  <a:lnTo>
                    <a:pt x="0" y="261378"/>
                  </a:lnTo>
                  <a:lnTo>
                    <a:pt x="12446" y="261378"/>
                  </a:lnTo>
                  <a:lnTo>
                    <a:pt x="12446" y="236499"/>
                  </a:lnTo>
                  <a:lnTo>
                    <a:pt x="24892" y="236499"/>
                  </a:lnTo>
                  <a:lnTo>
                    <a:pt x="24892" y="273824"/>
                  </a:lnTo>
                  <a:lnTo>
                    <a:pt x="24892" y="286270"/>
                  </a:lnTo>
                  <a:lnTo>
                    <a:pt x="37338" y="286270"/>
                  </a:lnTo>
                  <a:lnTo>
                    <a:pt x="37338" y="273824"/>
                  </a:lnTo>
                  <a:lnTo>
                    <a:pt x="37338" y="261378"/>
                  </a:lnTo>
                  <a:lnTo>
                    <a:pt x="49784" y="261378"/>
                  </a:lnTo>
                  <a:lnTo>
                    <a:pt x="49784" y="236499"/>
                  </a:lnTo>
                  <a:lnTo>
                    <a:pt x="62230" y="236499"/>
                  </a:lnTo>
                  <a:lnTo>
                    <a:pt x="62230" y="248932"/>
                  </a:lnTo>
                  <a:lnTo>
                    <a:pt x="74676" y="248932"/>
                  </a:lnTo>
                  <a:lnTo>
                    <a:pt x="74676" y="236486"/>
                  </a:lnTo>
                  <a:lnTo>
                    <a:pt x="62230" y="236486"/>
                  </a:lnTo>
                  <a:lnTo>
                    <a:pt x="62230" y="211594"/>
                  </a:lnTo>
                  <a:lnTo>
                    <a:pt x="74676" y="211594"/>
                  </a:lnTo>
                  <a:lnTo>
                    <a:pt x="74676" y="199161"/>
                  </a:lnTo>
                  <a:close/>
                </a:path>
                <a:path w="99695" h="410845">
                  <a:moveTo>
                    <a:pt x="74676" y="0"/>
                  </a:moveTo>
                  <a:lnTo>
                    <a:pt x="62230" y="0"/>
                  </a:lnTo>
                  <a:lnTo>
                    <a:pt x="49784" y="12"/>
                  </a:lnTo>
                  <a:lnTo>
                    <a:pt x="49784" y="24892"/>
                  </a:lnTo>
                  <a:lnTo>
                    <a:pt x="62230" y="24892"/>
                  </a:lnTo>
                  <a:lnTo>
                    <a:pt x="62230" y="12446"/>
                  </a:lnTo>
                  <a:lnTo>
                    <a:pt x="74676" y="12446"/>
                  </a:lnTo>
                  <a:lnTo>
                    <a:pt x="74676" y="0"/>
                  </a:lnTo>
                  <a:close/>
                </a:path>
                <a:path w="99695" h="410845">
                  <a:moveTo>
                    <a:pt x="87109" y="360959"/>
                  </a:moveTo>
                  <a:lnTo>
                    <a:pt x="74676" y="360959"/>
                  </a:lnTo>
                  <a:lnTo>
                    <a:pt x="74676" y="385851"/>
                  </a:lnTo>
                  <a:lnTo>
                    <a:pt x="62230" y="385851"/>
                  </a:lnTo>
                  <a:lnTo>
                    <a:pt x="49784" y="385851"/>
                  </a:lnTo>
                  <a:lnTo>
                    <a:pt x="49784" y="360959"/>
                  </a:lnTo>
                  <a:lnTo>
                    <a:pt x="37338" y="360959"/>
                  </a:lnTo>
                  <a:lnTo>
                    <a:pt x="37338" y="385851"/>
                  </a:lnTo>
                  <a:lnTo>
                    <a:pt x="24892" y="385851"/>
                  </a:lnTo>
                  <a:lnTo>
                    <a:pt x="24892" y="410743"/>
                  </a:lnTo>
                  <a:lnTo>
                    <a:pt x="37338" y="410743"/>
                  </a:lnTo>
                  <a:lnTo>
                    <a:pt x="49784" y="410743"/>
                  </a:lnTo>
                  <a:lnTo>
                    <a:pt x="62230" y="410743"/>
                  </a:lnTo>
                  <a:lnTo>
                    <a:pt x="74676" y="410743"/>
                  </a:lnTo>
                  <a:lnTo>
                    <a:pt x="74676" y="398297"/>
                  </a:lnTo>
                  <a:lnTo>
                    <a:pt x="87109" y="398297"/>
                  </a:lnTo>
                  <a:lnTo>
                    <a:pt x="87109" y="385851"/>
                  </a:lnTo>
                  <a:lnTo>
                    <a:pt x="87109" y="360959"/>
                  </a:lnTo>
                  <a:close/>
                </a:path>
                <a:path w="99695" h="410845">
                  <a:moveTo>
                    <a:pt x="87109" y="311188"/>
                  </a:moveTo>
                  <a:lnTo>
                    <a:pt x="74676" y="311188"/>
                  </a:lnTo>
                  <a:lnTo>
                    <a:pt x="74676" y="286283"/>
                  </a:lnTo>
                  <a:lnTo>
                    <a:pt x="62230" y="286283"/>
                  </a:lnTo>
                  <a:lnTo>
                    <a:pt x="62230" y="323621"/>
                  </a:lnTo>
                  <a:lnTo>
                    <a:pt x="49784" y="323621"/>
                  </a:lnTo>
                  <a:lnTo>
                    <a:pt x="49784" y="336067"/>
                  </a:lnTo>
                  <a:lnTo>
                    <a:pt x="62230" y="336067"/>
                  </a:lnTo>
                  <a:lnTo>
                    <a:pt x="62230" y="348526"/>
                  </a:lnTo>
                  <a:lnTo>
                    <a:pt x="49784" y="348526"/>
                  </a:lnTo>
                  <a:lnTo>
                    <a:pt x="49784" y="360959"/>
                  </a:lnTo>
                  <a:lnTo>
                    <a:pt x="62230" y="360959"/>
                  </a:lnTo>
                  <a:lnTo>
                    <a:pt x="74676" y="360959"/>
                  </a:lnTo>
                  <a:lnTo>
                    <a:pt x="74676" y="348513"/>
                  </a:lnTo>
                  <a:lnTo>
                    <a:pt x="87109" y="348513"/>
                  </a:lnTo>
                  <a:lnTo>
                    <a:pt x="87109" y="323621"/>
                  </a:lnTo>
                  <a:lnTo>
                    <a:pt x="87109" y="311188"/>
                  </a:lnTo>
                  <a:close/>
                </a:path>
                <a:path w="99695" h="410845">
                  <a:moveTo>
                    <a:pt x="87109" y="211594"/>
                  </a:moveTo>
                  <a:lnTo>
                    <a:pt x="74676" y="211594"/>
                  </a:lnTo>
                  <a:lnTo>
                    <a:pt x="74676" y="224040"/>
                  </a:lnTo>
                  <a:lnTo>
                    <a:pt x="87109" y="224040"/>
                  </a:lnTo>
                  <a:lnTo>
                    <a:pt x="87109" y="211594"/>
                  </a:lnTo>
                  <a:close/>
                </a:path>
                <a:path w="99695" h="410845">
                  <a:moveTo>
                    <a:pt x="87109" y="37338"/>
                  </a:moveTo>
                  <a:lnTo>
                    <a:pt x="74676" y="37338"/>
                  </a:lnTo>
                  <a:lnTo>
                    <a:pt x="62230" y="37338"/>
                  </a:lnTo>
                  <a:lnTo>
                    <a:pt x="62230" y="62242"/>
                  </a:lnTo>
                  <a:lnTo>
                    <a:pt x="49784" y="62242"/>
                  </a:lnTo>
                  <a:lnTo>
                    <a:pt x="37338" y="62230"/>
                  </a:lnTo>
                  <a:lnTo>
                    <a:pt x="24892" y="62255"/>
                  </a:lnTo>
                  <a:lnTo>
                    <a:pt x="24892" y="87134"/>
                  </a:lnTo>
                  <a:lnTo>
                    <a:pt x="37338" y="87134"/>
                  </a:lnTo>
                  <a:lnTo>
                    <a:pt x="37338" y="74676"/>
                  </a:lnTo>
                  <a:lnTo>
                    <a:pt x="49784" y="74676"/>
                  </a:lnTo>
                  <a:lnTo>
                    <a:pt x="49784" y="87134"/>
                  </a:lnTo>
                  <a:lnTo>
                    <a:pt x="37338" y="87134"/>
                  </a:lnTo>
                  <a:lnTo>
                    <a:pt x="37338" y="112026"/>
                  </a:lnTo>
                  <a:lnTo>
                    <a:pt x="49784" y="112026"/>
                  </a:lnTo>
                  <a:lnTo>
                    <a:pt x="62230" y="112026"/>
                  </a:lnTo>
                  <a:lnTo>
                    <a:pt x="62230" y="99580"/>
                  </a:lnTo>
                  <a:lnTo>
                    <a:pt x="74676" y="99580"/>
                  </a:lnTo>
                  <a:lnTo>
                    <a:pt x="74676" y="87134"/>
                  </a:lnTo>
                  <a:lnTo>
                    <a:pt x="62230" y="87134"/>
                  </a:lnTo>
                  <a:lnTo>
                    <a:pt x="62230" y="74676"/>
                  </a:lnTo>
                  <a:lnTo>
                    <a:pt x="74676" y="74676"/>
                  </a:lnTo>
                  <a:lnTo>
                    <a:pt x="74676" y="87134"/>
                  </a:lnTo>
                  <a:lnTo>
                    <a:pt x="87109" y="87134"/>
                  </a:lnTo>
                  <a:lnTo>
                    <a:pt x="87109" y="62255"/>
                  </a:lnTo>
                  <a:lnTo>
                    <a:pt x="74676" y="62255"/>
                  </a:lnTo>
                  <a:lnTo>
                    <a:pt x="74676" y="49784"/>
                  </a:lnTo>
                  <a:lnTo>
                    <a:pt x="87109" y="49784"/>
                  </a:lnTo>
                  <a:lnTo>
                    <a:pt x="87109" y="37338"/>
                  </a:lnTo>
                  <a:close/>
                </a:path>
                <a:path w="99695" h="410845">
                  <a:moveTo>
                    <a:pt x="99555" y="186715"/>
                  </a:moveTo>
                  <a:lnTo>
                    <a:pt x="87109" y="186715"/>
                  </a:lnTo>
                  <a:lnTo>
                    <a:pt x="87109" y="174269"/>
                  </a:lnTo>
                  <a:lnTo>
                    <a:pt x="74676" y="174269"/>
                  </a:lnTo>
                  <a:lnTo>
                    <a:pt x="74676" y="161810"/>
                  </a:lnTo>
                  <a:lnTo>
                    <a:pt x="62230" y="161810"/>
                  </a:lnTo>
                  <a:lnTo>
                    <a:pt x="49784" y="161810"/>
                  </a:lnTo>
                  <a:lnTo>
                    <a:pt x="49784" y="149364"/>
                  </a:lnTo>
                  <a:lnTo>
                    <a:pt x="37338" y="149364"/>
                  </a:lnTo>
                  <a:lnTo>
                    <a:pt x="37338" y="136918"/>
                  </a:lnTo>
                  <a:lnTo>
                    <a:pt x="49784" y="136918"/>
                  </a:lnTo>
                  <a:lnTo>
                    <a:pt x="49784" y="149364"/>
                  </a:lnTo>
                  <a:lnTo>
                    <a:pt x="62230" y="149364"/>
                  </a:lnTo>
                  <a:lnTo>
                    <a:pt x="74676" y="149364"/>
                  </a:lnTo>
                  <a:lnTo>
                    <a:pt x="87109" y="149364"/>
                  </a:lnTo>
                  <a:lnTo>
                    <a:pt x="87109" y="136918"/>
                  </a:lnTo>
                  <a:lnTo>
                    <a:pt x="74676" y="136918"/>
                  </a:lnTo>
                  <a:lnTo>
                    <a:pt x="62230" y="136918"/>
                  </a:lnTo>
                  <a:lnTo>
                    <a:pt x="62230" y="124472"/>
                  </a:lnTo>
                  <a:lnTo>
                    <a:pt x="49784" y="124472"/>
                  </a:lnTo>
                  <a:lnTo>
                    <a:pt x="37338" y="124472"/>
                  </a:lnTo>
                  <a:lnTo>
                    <a:pt x="37338" y="112026"/>
                  </a:lnTo>
                  <a:lnTo>
                    <a:pt x="24892" y="112026"/>
                  </a:lnTo>
                  <a:lnTo>
                    <a:pt x="24892" y="136918"/>
                  </a:lnTo>
                  <a:lnTo>
                    <a:pt x="12446" y="136918"/>
                  </a:lnTo>
                  <a:lnTo>
                    <a:pt x="12446" y="149364"/>
                  </a:lnTo>
                  <a:lnTo>
                    <a:pt x="0" y="149364"/>
                  </a:lnTo>
                  <a:lnTo>
                    <a:pt x="0" y="186702"/>
                  </a:lnTo>
                  <a:lnTo>
                    <a:pt x="12446" y="186702"/>
                  </a:lnTo>
                  <a:lnTo>
                    <a:pt x="12446" y="174256"/>
                  </a:lnTo>
                  <a:lnTo>
                    <a:pt x="24892" y="174256"/>
                  </a:lnTo>
                  <a:lnTo>
                    <a:pt x="37338" y="174256"/>
                  </a:lnTo>
                  <a:lnTo>
                    <a:pt x="49784" y="174256"/>
                  </a:lnTo>
                  <a:lnTo>
                    <a:pt x="62230" y="174256"/>
                  </a:lnTo>
                  <a:lnTo>
                    <a:pt x="62230" y="186702"/>
                  </a:lnTo>
                  <a:lnTo>
                    <a:pt x="74676" y="186702"/>
                  </a:lnTo>
                  <a:lnTo>
                    <a:pt x="74676" y="199148"/>
                  </a:lnTo>
                  <a:lnTo>
                    <a:pt x="87109" y="199148"/>
                  </a:lnTo>
                  <a:lnTo>
                    <a:pt x="87109" y="211594"/>
                  </a:lnTo>
                  <a:lnTo>
                    <a:pt x="99555" y="211594"/>
                  </a:lnTo>
                  <a:lnTo>
                    <a:pt x="99555" y="186715"/>
                  </a:lnTo>
                  <a:close/>
                </a:path>
                <a:path w="99695" h="410845">
                  <a:moveTo>
                    <a:pt x="99555" y="99580"/>
                  </a:moveTo>
                  <a:lnTo>
                    <a:pt x="87109" y="99580"/>
                  </a:lnTo>
                  <a:lnTo>
                    <a:pt x="87109" y="112026"/>
                  </a:lnTo>
                  <a:lnTo>
                    <a:pt x="74676" y="112026"/>
                  </a:lnTo>
                  <a:lnTo>
                    <a:pt x="62230" y="112026"/>
                  </a:lnTo>
                  <a:lnTo>
                    <a:pt x="62230" y="124472"/>
                  </a:lnTo>
                  <a:lnTo>
                    <a:pt x="74676" y="124472"/>
                  </a:lnTo>
                  <a:lnTo>
                    <a:pt x="87109" y="124472"/>
                  </a:lnTo>
                  <a:lnTo>
                    <a:pt x="87109" y="136918"/>
                  </a:lnTo>
                  <a:lnTo>
                    <a:pt x="99555" y="136918"/>
                  </a:lnTo>
                  <a:lnTo>
                    <a:pt x="99555" y="99580"/>
                  </a:lnTo>
                  <a:close/>
                </a:path>
                <a:path w="99695" h="410845">
                  <a:moveTo>
                    <a:pt x="99555" y="49784"/>
                  </a:moveTo>
                  <a:lnTo>
                    <a:pt x="87109" y="49784"/>
                  </a:lnTo>
                  <a:lnTo>
                    <a:pt x="87109" y="62230"/>
                  </a:lnTo>
                  <a:lnTo>
                    <a:pt x="99555" y="62230"/>
                  </a:lnTo>
                  <a:lnTo>
                    <a:pt x="99555" y="49784"/>
                  </a:lnTo>
                  <a:close/>
                </a:path>
                <a:path w="99695" h="410845">
                  <a:moveTo>
                    <a:pt x="99555" y="12"/>
                  </a:moveTo>
                  <a:lnTo>
                    <a:pt x="87109" y="12"/>
                  </a:lnTo>
                  <a:lnTo>
                    <a:pt x="87109" y="24892"/>
                  </a:lnTo>
                  <a:lnTo>
                    <a:pt x="99555" y="24892"/>
                  </a:lnTo>
                  <a:lnTo>
                    <a:pt x="99555" y="12"/>
                  </a:lnTo>
                  <a:close/>
                </a:path>
              </a:pathLst>
            </a:custGeom>
            <a:solidFill>
              <a:srgbClr val="4C4D4F"/>
            </a:solidFill>
          </p:spPr>
          <p:txBody>
            <a:bodyPr wrap="square" lIns="0" tIns="0" rIns="0" bIns="0" rtlCol="0"/>
            <a:lstStyle/>
            <a:p>
              <a:endParaRPr/>
            </a:p>
          </p:txBody>
        </p:sp>
        <p:sp>
          <p:nvSpPr>
            <p:cNvPr id="28" name="object 28">
              <a:extLst>
                <a:ext uri="{FF2B5EF4-FFF2-40B4-BE49-F238E27FC236}">
                  <a16:creationId xmlns:a16="http://schemas.microsoft.com/office/drawing/2014/main" id="{A155DD2C-5E86-47D5-6864-55D4CDB7590C}"/>
                </a:ext>
              </a:extLst>
            </p:cNvPr>
            <p:cNvSpPr/>
            <p:nvPr/>
          </p:nvSpPr>
          <p:spPr>
            <a:xfrm>
              <a:off x="9340905" y="4284268"/>
              <a:ext cx="99695" cy="410845"/>
            </a:xfrm>
            <a:custGeom>
              <a:avLst/>
              <a:gdLst/>
              <a:ahLst/>
              <a:cxnLst/>
              <a:rect l="l" t="t" r="r" b="b"/>
              <a:pathLst>
                <a:path w="99695" h="410845">
                  <a:moveTo>
                    <a:pt x="12446" y="398297"/>
                  </a:moveTo>
                  <a:lnTo>
                    <a:pt x="0" y="398297"/>
                  </a:lnTo>
                  <a:lnTo>
                    <a:pt x="0" y="410743"/>
                  </a:lnTo>
                  <a:lnTo>
                    <a:pt x="12446" y="410743"/>
                  </a:lnTo>
                  <a:lnTo>
                    <a:pt x="12446" y="398297"/>
                  </a:lnTo>
                  <a:close/>
                </a:path>
                <a:path w="99695" h="410845">
                  <a:moveTo>
                    <a:pt x="12446" y="311188"/>
                  </a:moveTo>
                  <a:lnTo>
                    <a:pt x="0" y="311188"/>
                  </a:lnTo>
                  <a:lnTo>
                    <a:pt x="0" y="323621"/>
                  </a:lnTo>
                  <a:lnTo>
                    <a:pt x="0" y="360959"/>
                  </a:lnTo>
                  <a:lnTo>
                    <a:pt x="12446" y="360959"/>
                  </a:lnTo>
                  <a:lnTo>
                    <a:pt x="12446" y="323621"/>
                  </a:lnTo>
                  <a:lnTo>
                    <a:pt x="12446" y="311188"/>
                  </a:lnTo>
                  <a:close/>
                </a:path>
                <a:path w="99695" h="410845">
                  <a:moveTo>
                    <a:pt x="12446" y="273824"/>
                  </a:moveTo>
                  <a:lnTo>
                    <a:pt x="0" y="273824"/>
                  </a:lnTo>
                  <a:lnTo>
                    <a:pt x="0" y="286270"/>
                  </a:lnTo>
                  <a:lnTo>
                    <a:pt x="12446" y="286270"/>
                  </a:lnTo>
                  <a:lnTo>
                    <a:pt x="12446" y="273824"/>
                  </a:lnTo>
                  <a:close/>
                </a:path>
                <a:path w="99695" h="410845">
                  <a:moveTo>
                    <a:pt x="12446" y="248932"/>
                  </a:moveTo>
                  <a:lnTo>
                    <a:pt x="0" y="248932"/>
                  </a:lnTo>
                  <a:lnTo>
                    <a:pt x="0" y="261378"/>
                  </a:lnTo>
                  <a:lnTo>
                    <a:pt x="12446" y="261378"/>
                  </a:lnTo>
                  <a:lnTo>
                    <a:pt x="12446" y="248932"/>
                  </a:lnTo>
                  <a:close/>
                </a:path>
                <a:path w="99695" h="410845">
                  <a:moveTo>
                    <a:pt x="12446" y="224040"/>
                  </a:moveTo>
                  <a:lnTo>
                    <a:pt x="0" y="224040"/>
                  </a:lnTo>
                  <a:lnTo>
                    <a:pt x="0" y="236499"/>
                  </a:lnTo>
                  <a:lnTo>
                    <a:pt x="12446" y="236499"/>
                  </a:lnTo>
                  <a:lnTo>
                    <a:pt x="12446" y="224040"/>
                  </a:lnTo>
                  <a:close/>
                </a:path>
                <a:path w="99695" h="410845">
                  <a:moveTo>
                    <a:pt x="12446" y="186715"/>
                  </a:moveTo>
                  <a:lnTo>
                    <a:pt x="0" y="186715"/>
                  </a:lnTo>
                  <a:lnTo>
                    <a:pt x="0" y="211594"/>
                  </a:lnTo>
                  <a:lnTo>
                    <a:pt x="12446" y="211594"/>
                  </a:lnTo>
                  <a:lnTo>
                    <a:pt x="12446" y="186715"/>
                  </a:lnTo>
                  <a:close/>
                </a:path>
                <a:path w="99695" h="410845">
                  <a:moveTo>
                    <a:pt x="24904" y="174269"/>
                  </a:moveTo>
                  <a:lnTo>
                    <a:pt x="12458" y="174269"/>
                  </a:lnTo>
                  <a:lnTo>
                    <a:pt x="12458" y="199148"/>
                  </a:lnTo>
                  <a:lnTo>
                    <a:pt x="24904" y="199148"/>
                  </a:lnTo>
                  <a:lnTo>
                    <a:pt x="24904" y="174269"/>
                  </a:lnTo>
                  <a:close/>
                </a:path>
                <a:path w="99695" h="410845">
                  <a:moveTo>
                    <a:pt x="37350" y="211594"/>
                  </a:moveTo>
                  <a:lnTo>
                    <a:pt x="24904" y="211594"/>
                  </a:lnTo>
                  <a:lnTo>
                    <a:pt x="12458" y="211594"/>
                  </a:lnTo>
                  <a:lnTo>
                    <a:pt x="12458" y="248932"/>
                  </a:lnTo>
                  <a:lnTo>
                    <a:pt x="24904" y="248932"/>
                  </a:lnTo>
                  <a:lnTo>
                    <a:pt x="24904" y="224040"/>
                  </a:lnTo>
                  <a:lnTo>
                    <a:pt x="37350" y="224040"/>
                  </a:lnTo>
                  <a:lnTo>
                    <a:pt x="37350" y="211594"/>
                  </a:lnTo>
                  <a:close/>
                </a:path>
                <a:path w="99695" h="410845">
                  <a:moveTo>
                    <a:pt x="37350" y="37338"/>
                  </a:moveTo>
                  <a:lnTo>
                    <a:pt x="24904" y="37338"/>
                  </a:lnTo>
                  <a:lnTo>
                    <a:pt x="24904" y="24892"/>
                  </a:lnTo>
                  <a:lnTo>
                    <a:pt x="12458" y="24892"/>
                  </a:lnTo>
                  <a:lnTo>
                    <a:pt x="12458" y="37338"/>
                  </a:lnTo>
                  <a:lnTo>
                    <a:pt x="12458" y="49784"/>
                  </a:lnTo>
                  <a:lnTo>
                    <a:pt x="24904" y="49784"/>
                  </a:lnTo>
                  <a:lnTo>
                    <a:pt x="37350" y="49784"/>
                  </a:lnTo>
                  <a:lnTo>
                    <a:pt x="37350" y="37338"/>
                  </a:lnTo>
                  <a:close/>
                </a:path>
                <a:path w="99695" h="410845">
                  <a:moveTo>
                    <a:pt x="37350" y="12"/>
                  </a:moveTo>
                  <a:lnTo>
                    <a:pt x="24904" y="12"/>
                  </a:lnTo>
                  <a:lnTo>
                    <a:pt x="12458" y="0"/>
                  </a:lnTo>
                  <a:lnTo>
                    <a:pt x="12458" y="12446"/>
                  </a:lnTo>
                  <a:lnTo>
                    <a:pt x="24904" y="12446"/>
                  </a:lnTo>
                  <a:lnTo>
                    <a:pt x="24904" y="24892"/>
                  </a:lnTo>
                  <a:lnTo>
                    <a:pt x="37350" y="24892"/>
                  </a:lnTo>
                  <a:lnTo>
                    <a:pt x="37350" y="12"/>
                  </a:lnTo>
                  <a:close/>
                </a:path>
                <a:path w="99695" h="410845">
                  <a:moveTo>
                    <a:pt x="49796" y="236486"/>
                  </a:moveTo>
                  <a:lnTo>
                    <a:pt x="37350" y="236486"/>
                  </a:lnTo>
                  <a:lnTo>
                    <a:pt x="37350" y="248932"/>
                  </a:lnTo>
                  <a:lnTo>
                    <a:pt x="49796" y="248932"/>
                  </a:lnTo>
                  <a:lnTo>
                    <a:pt x="49796" y="236486"/>
                  </a:lnTo>
                  <a:close/>
                </a:path>
                <a:path w="99695" h="410845">
                  <a:moveTo>
                    <a:pt x="49796" y="49796"/>
                  </a:moveTo>
                  <a:lnTo>
                    <a:pt x="37350" y="49796"/>
                  </a:lnTo>
                  <a:lnTo>
                    <a:pt x="37350" y="87134"/>
                  </a:lnTo>
                  <a:lnTo>
                    <a:pt x="24904" y="87134"/>
                  </a:lnTo>
                  <a:lnTo>
                    <a:pt x="24904" y="62242"/>
                  </a:lnTo>
                  <a:lnTo>
                    <a:pt x="12458" y="62242"/>
                  </a:lnTo>
                  <a:lnTo>
                    <a:pt x="12458" y="99580"/>
                  </a:lnTo>
                  <a:lnTo>
                    <a:pt x="24904" y="99580"/>
                  </a:lnTo>
                  <a:lnTo>
                    <a:pt x="37350" y="99580"/>
                  </a:lnTo>
                  <a:lnTo>
                    <a:pt x="49796" y="99580"/>
                  </a:lnTo>
                  <a:lnTo>
                    <a:pt x="49796" y="49796"/>
                  </a:lnTo>
                  <a:close/>
                </a:path>
                <a:path w="99695" h="410845">
                  <a:moveTo>
                    <a:pt x="49796" y="24892"/>
                  </a:moveTo>
                  <a:lnTo>
                    <a:pt x="37350" y="24892"/>
                  </a:lnTo>
                  <a:lnTo>
                    <a:pt x="37350" y="37338"/>
                  </a:lnTo>
                  <a:lnTo>
                    <a:pt x="49796" y="37338"/>
                  </a:lnTo>
                  <a:lnTo>
                    <a:pt x="49796" y="24892"/>
                  </a:lnTo>
                  <a:close/>
                </a:path>
                <a:path w="99695" h="410845">
                  <a:moveTo>
                    <a:pt x="62242" y="248932"/>
                  </a:moveTo>
                  <a:lnTo>
                    <a:pt x="49796" y="248932"/>
                  </a:lnTo>
                  <a:lnTo>
                    <a:pt x="49796" y="261378"/>
                  </a:lnTo>
                  <a:lnTo>
                    <a:pt x="62242" y="261378"/>
                  </a:lnTo>
                  <a:lnTo>
                    <a:pt x="62242" y="248932"/>
                  </a:lnTo>
                  <a:close/>
                </a:path>
                <a:path w="99695" h="410845">
                  <a:moveTo>
                    <a:pt x="62242" y="149364"/>
                  </a:moveTo>
                  <a:lnTo>
                    <a:pt x="49796" y="149364"/>
                  </a:lnTo>
                  <a:lnTo>
                    <a:pt x="49796" y="136918"/>
                  </a:lnTo>
                  <a:lnTo>
                    <a:pt x="37350" y="136918"/>
                  </a:lnTo>
                  <a:lnTo>
                    <a:pt x="37350" y="112026"/>
                  </a:lnTo>
                  <a:lnTo>
                    <a:pt x="24904" y="112026"/>
                  </a:lnTo>
                  <a:lnTo>
                    <a:pt x="24904" y="124472"/>
                  </a:lnTo>
                  <a:lnTo>
                    <a:pt x="12458" y="124472"/>
                  </a:lnTo>
                  <a:lnTo>
                    <a:pt x="12458" y="136918"/>
                  </a:lnTo>
                  <a:lnTo>
                    <a:pt x="24904" y="136918"/>
                  </a:lnTo>
                  <a:lnTo>
                    <a:pt x="24904" y="149364"/>
                  </a:lnTo>
                  <a:lnTo>
                    <a:pt x="12458" y="149364"/>
                  </a:lnTo>
                  <a:lnTo>
                    <a:pt x="12458" y="161810"/>
                  </a:lnTo>
                  <a:lnTo>
                    <a:pt x="24904" y="161810"/>
                  </a:lnTo>
                  <a:lnTo>
                    <a:pt x="37350" y="161810"/>
                  </a:lnTo>
                  <a:lnTo>
                    <a:pt x="37350" y="186702"/>
                  </a:lnTo>
                  <a:lnTo>
                    <a:pt x="49796" y="186702"/>
                  </a:lnTo>
                  <a:lnTo>
                    <a:pt x="49796" y="174256"/>
                  </a:lnTo>
                  <a:lnTo>
                    <a:pt x="62242" y="174256"/>
                  </a:lnTo>
                  <a:lnTo>
                    <a:pt x="62242" y="149364"/>
                  </a:lnTo>
                  <a:close/>
                </a:path>
                <a:path w="99695" h="410845">
                  <a:moveTo>
                    <a:pt x="74688" y="323621"/>
                  </a:moveTo>
                  <a:lnTo>
                    <a:pt x="62242" y="323621"/>
                  </a:lnTo>
                  <a:lnTo>
                    <a:pt x="62242" y="336067"/>
                  </a:lnTo>
                  <a:lnTo>
                    <a:pt x="74688" y="336067"/>
                  </a:lnTo>
                  <a:lnTo>
                    <a:pt x="74688" y="323621"/>
                  </a:lnTo>
                  <a:close/>
                </a:path>
                <a:path w="99695" h="410845">
                  <a:moveTo>
                    <a:pt x="87134" y="161810"/>
                  </a:moveTo>
                  <a:lnTo>
                    <a:pt x="74688" y="161810"/>
                  </a:lnTo>
                  <a:lnTo>
                    <a:pt x="74688" y="174256"/>
                  </a:lnTo>
                  <a:lnTo>
                    <a:pt x="87134" y="174256"/>
                  </a:lnTo>
                  <a:lnTo>
                    <a:pt x="87134" y="161810"/>
                  </a:lnTo>
                  <a:close/>
                </a:path>
                <a:path w="99695" h="410845">
                  <a:moveTo>
                    <a:pt x="99580" y="286283"/>
                  </a:moveTo>
                  <a:lnTo>
                    <a:pt x="87134" y="286283"/>
                  </a:lnTo>
                  <a:lnTo>
                    <a:pt x="87134" y="298729"/>
                  </a:lnTo>
                  <a:lnTo>
                    <a:pt x="87134" y="311162"/>
                  </a:lnTo>
                  <a:lnTo>
                    <a:pt x="87134" y="323621"/>
                  </a:lnTo>
                  <a:lnTo>
                    <a:pt x="87134" y="348526"/>
                  </a:lnTo>
                  <a:lnTo>
                    <a:pt x="74688" y="348526"/>
                  </a:lnTo>
                  <a:lnTo>
                    <a:pt x="74688" y="360959"/>
                  </a:lnTo>
                  <a:lnTo>
                    <a:pt x="74688" y="373418"/>
                  </a:lnTo>
                  <a:lnTo>
                    <a:pt x="62242" y="373418"/>
                  </a:lnTo>
                  <a:lnTo>
                    <a:pt x="49796" y="373418"/>
                  </a:lnTo>
                  <a:lnTo>
                    <a:pt x="49796" y="360959"/>
                  </a:lnTo>
                  <a:lnTo>
                    <a:pt x="62242" y="360959"/>
                  </a:lnTo>
                  <a:lnTo>
                    <a:pt x="74688" y="360959"/>
                  </a:lnTo>
                  <a:lnTo>
                    <a:pt x="74688" y="348526"/>
                  </a:lnTo>
                  <a:lnTo>
                    <a:pt x="62242" y="348526"/>
                  </a:lnTo>
                  <a:lnTo>
                    <a:pt x="49796" y="348526"/>
                  </a:lnTo>
                  <a:lnTo>
                    <a:pt x="49796" y="323621"/>
                  </a:lnTo>
                  <a:lnTo>
                    <a:pt x="49796" y="311162"/>
                  </a:lnTo>
                  <a:lnTo>
                    <a:pt x="62242" y="311162"/>
                  </a:lnTo>
                  <a:lnTo>
                    <a:pt x="74688" y="311162"/>
                  </a:lnTo>
                  <a:lnTo>
                    <a:pt x="87134" y="311162"/>
                  </a:lnTo>
                  <a:lnTo>
                    <a:pt x="87134" y="298729"/>
                  </a:lnTo>
                  <a:lnTo>
                    <a:pt x="74688" y="298729"/>
                  </a:lnTo>
                  <a:lnTo>
                    <a:pt x="74688" y="286270"/>
                  </a:lnTo>
                  <a:lnTo>
                    <a:pt x="87134" y="286270"/>
                  </a:lnTo>
                  <a:lnTo>
                    <a:pt x="87134" y="273824"/>
                  </a:lnTo>
                  <a:lnTo>
                    <a:pt x="74688" y="273824"/>
                  </a:lnTo>
                  <a:lnTo>
                    <a:pt x="74688" y="261378"/>
                  </a:lnTo>
                  <a:lnTo>
                    <a:pt x="62242" y="261378"/>
                  </a:lnTo>
                  <a:lnTo>
                    <a:pt x="62242" y="273824"/>
                  </a:lnTo>
                  <a:lnTo>
                    <a:pt x="62242" y="286270"/>
                  </a:lnTo>
                  <a:lnTo>
                    <a:pt x="62242" y="298729"/>
                  </a:lnTo>
                  <a:lnTo>
                    <a:pt x="49796" y="298729"/>
                  </a:lnTo>
                  <a:lnTo>
                    <a:pt x="49796" y="286270"/>
                  </a:lnTo>
                  <a:lnTo>
                    <a:pt x="62242" y="286270"/>
                  </a:lnTo>
                  <a:lnTo>
                    <a:pt x="62242" y="273824"/>
                  </a:lnTo>
                  <a:lnTo>
                    <a:pt x="49796" y="273824"/>
                  </a:lnTo>
                  <a:lnTo>
                    <a:pt x="37350" y="273837"/>
                  </a:lnTo>
                  <a:lnTo>
                    <a:pt x="37350" y="261378"/>
                  </a:lnTo>
                  <a:lnTo>
                    <a:pt x="24904" y="261378"/>
                  </a:lnTo>
                  <a:lnTo>
                    <a:pt x="24904" y="273824"/>
                  </a:lnTo>
                  <a:lnTo>
                    <a:pt x="12458" y="273824"/>
                  </a:lnTo>
                  <a:lnTo>
                    <a:pt x="12458" y="311162"/>
                  </a:lnTo>
                  <a:lnTo>
                    <a:pt x="24904" y="311162"/>
                  </a:lnTo>
                  <a:lnTo>
                    <a:pt x="24904" y="286270"/>
                  </a:lnTo>
                  <a:lnTo>
                    <a:pt x="37350" y="286270"/>
                  </a:lnTo>
                  <a:lnTo>
                    <a:pt x="37350" y="323621"/>
                  </a:lnTo>
                  <a:lnTo>
                    <a:pt x="24904" y="323621"/>
                  </a:lnTo>
                  <a:lnTo>
                    <a:pt x="24904" y="348513"/>
                  </a:lnTo>
                  <a:lnTo>
                    <a:pt x="12458" y="348513"/>
                  </a:lnTo>
                  <a:lnTo>
                    <a:pt x="12458" y="373405"/>
                  </a:lnTo>
                  <a:lnTo>
                    <a:pt x="24904" y="373405"/>
                  </a:lnTo>
                  <a:lnTo>
                    <a:pt x="24904" y="385851"/>
                  </a:lnTo>
                  <a:lnTo>
                    <a:pt x="12458" y="385851"/>
                  </a:lnTo>
                  <a:lnTo>
                    <a:pt x="12458" y="398297"/>
                  </a:lnTo>
                  <a:lnTo>
                    <a:pt x="24904" y="398297"/>
                  </a:lnTo>
                  <a:lnTo>
                    <a:pt x="24904" y="410743"/>
                  </a:lnTo>
                  <a:lnTo>
                    <a:pt x="37350" y="410743"/>
                  </a:lnTo>
                  <a:lnTo>
                    <a:pt x="37350" y="398297"/>
                  </a:lnTo>
                  <a:lnTo>
                    <a:pt x="49796" y="398297"/>
                  </a:lnTo>
                  <a:lnTo>
                    <a:pt x="62242" y="398297"/>
                  </a:lnTo>
                  <a:lnTo>
                    <a:pt x="62242" y="385851"/>
                  </a:lnTo>
                  <a:lnTo>
                    <a:pt x="74688" y="385851"/>
                  </a:lnTo>
                  <a:lnTo>
                    <a:pt x="74688" y="398297"/>
                  </a:lnTo>
                  <a:lnTo>
                    <a:pt x="87134" y="398297"/>
                  </a:lnTo>
                  <a:lnTo>
                    <a:pt x="87134" y="410743"/>
                  </a:lnTo>
                  <a:lnTo>
                    <a:pt x="99580" y="410743"/>
                  </a:lnTo>
                  <a:lnTo>
                    <a:pt x="99580" y="385851"/>
                  </a:lnTo>
                  <a:lnTo>
                    <a:pt x="87134" y="385851"/>
                  </a:lnTo>
                  <a:lnTo>
                    <a:pt x="87134" y="360959"/>
                  </a:lnTo>
                  <a:lnTo>
                    <a:pt x="99580" y="360959"/>
                  </a:lnTo>
                  <a:lnTo>
                    <a:pt x="99580" y="323621"/>
                  </a:lnTo>
                  <a:lnTo>
                    <a:pt x="99580" y="286283"/>
                  </a:lnTo>
                  <a:close/>
                </a:path>
                <a:path w="99695" h="410845">
                  <a:moveTo>
                    <a:pt x="99580" y="174256"/>
                  </a:moveTo>
                  <a:lnTo>
                    <a:pt x="87134" y="174256"/>
                  </a:lnTo>
                  <a:lnTo>
                    <a:pt x="87134" y="224040"/>
                  </a:lnTo>
                  <a:lnTo>
                    <a:pt x="74688" y="224040"/>
                  </a:lnTo>
                  <a:lnTo>
                    <a:pt x="74688" y="174256"/>
                  </a:lnTo>
                  <a:lnTo>
                    <a:pt x="62242" y="174256"/>
                  </a:lnTo>
                  <a:lnTo>
                    <a:pt x="62242" y="186715"/>
                  </a:lnTo>
                  <a:lnTo>
                    <a:pt x="49796" y="186715"/>
                  </a:lnTo>
                  <a:lnTo>
                    <a:pt x="49796" y="211594"/>
                  </a:lnTo>
                  <a:lnTo>
                    <a:pt x="62242" y="211594"/>
                  </a:lnTo>
                  <a:lnTo>
                    <a:pt x="62242" y="248932"/>
                  </a:lnTo>
                  <a:lnTo>
                    <a:pt x="74688" y="248932"/>
                  </a:lnTo>
                  <a:lnTo>
                    <a:pt x="74688" y="236499"/>
                  </a:lnTo>
                  <a:lnTo>
                    <a:pt x="87134" y="236499"/>
                  </a:lnTo>
                  <a:lnTo>
                    <a:pt x="87134" y="248932"/>
                  </a:lnTo>
                  <a:lnTo>
                    <a:pt x="99580" y="248932"/>
                  </a:lnTo>
                  <a:lnTo>
                    <a:pt x="99580" y="174256"/>
                  </a:lnTo>
                  <a:close/>
                </a:path>
                <a:path w="99695" h="410845">
                  <a:moveTo>
                    <a:pt x="99580" y="149364"/>
                  </a:moveTo>
                  <a:lnTo>
                    <a:pt x="87134" y="149364"/>
                  </a:lnTo>
                  <a:lnTo>
                    <a:pt x="87134" y="161810"/>
                  </a:lnTo>
                  <a:lnTo>
                    <a:pt x="99580" y="161810"/>
                  </a:lnTo>
                  <a:lnTo>
                    <a:pt x="99580" y="149364"/>
                  </a:lnTo>
                  <a:close/>
                </a:path>
                <a:path w="99695" h="410845">
                  <a:moveTo>
                    <a:pt x="99580" y="124472"/>
                  </a:moveTo>
                  <a:lnTo>
                    <a:pt x="87134" y="124472"/>
                  </a:lnTo>
                  <a:lnTo>
                    <a:pt x="87134" y="112026"/>
                  </a:lnTo>
                  <a:lnTo>
                    <a:pt x="74688" y="112026"/>
                  </a:lnTo>
                  <a:lnTo>
                    <a:pt x="74688" y="99580"/>
                  </a:lnTo>
                  <a:lnTo>
                    <a:pt x="62242" y="99580"/>
                  </a:lnTo>
                  <a:lnTo>
                    <a:pt x="62242" y="124472"/>
                  </a:lnTo>
                  <a:lnTo>
                    <a:pt x="49796" y="124472"/>
                  </a:lnTo>
                  <a:lnTo>
                    <a:pt x="49796" y="136918"/>
                  </a:lnTo>
                  <a:lnTo>
                    <a:pt x="62242" y="136918"/>
                  </a:lnTo>
                  <a:lnTo>
                    <a:pt x="74688" y="136918"/>
                  </a:lnTo>
                  <a:lnTo>
                    <a:pt x="74688" y="149364"/>
                  </a:lnTo>
                  <a:lnTo>
                    <a:pt x="87134" y="149364"/>
                  </a:lnTo>
                  <a:lnTo>
                    <a:pt x="87134" y="136918"/>
                  </a:lnTo>
                  <a:lnTo>
                    <a:pt x="99580" y="136918"/>
                  </a:lnTo>
                  <a:lnTo>
                    <a:pt x="99580" y="124472"/>
                  </a:lnTo>
                  <a:close/>
                </a:path>
                <a:path w="99695" h="410845">
                  <a:moveTo>
                    <a:pt x="99580" y="74688"/>
                  </a:moveTo>
                  <a:lnTo>
                    <a:pt x="87134" y="74688"/>
                  </a:lnTo>
                  <a:lnTo>
                    <a:pt x="74688" y="74688"/>
                  </a:lnTo>
                  <a:lnTo>
                    <a:pt x="74688" y="37350"/>
                  </a:lnTo>
                  <a:lnTo>
                    <a:pt x="62242" y="37350"/>
                  </a:lnTo>
                  <a:lnTo>
                    <a:pt x="62242" y="87134"/>
                  </a:lnTo>
                  <a:lnTo>
                    <a:pt x="74688" y="87134"/>
                  </a:lnTo>
                  <a:lnTo>
                    <a:pt x="87134" y="87134"/>
                  </a:lnTo>
                  <a:lnTo>
                    <a:pt x="99580" y="87134"/>
                  </a:lnTo>
                  <a:lnTo>
                    <a:pt x="99580" y="74688"/>
                  </a:lnTo>
                  <a:close/>
                </a:path>
                <a:path w="99695" h="410845">
                  <a:moveTo>
                    <a:pt x="99580" y="37350"/>
                  </a:moveTo>
                  <a:lnTo>
                    <a:pt x="87134" y="37350"/>
                  </a:lnTo>
                  <a:lnTo>
                    <a:pt x="87134" y="62230"/>
                  </a:lnTo>
                  <a:lnTo>
                    <a:pt x="99580" y="62230"/>
                  </a:lnTo>
                  <a:lnTo>
                    <a:pt x="99580" y="37350"/>
                  </a:lnTo>
                  <a:close/>
                </a:path>
                <a:path w="99695" h="410845">
                  <a:moveTo>
                    <a:pt x="99580" y="24892"/>
                  </a:moveTo>
                  <a:lnTo>
                    <a:pt x="87134" y="24892"/>
                  </a:lnTo>
                  <a:lnTo>
                    <a:pt x="87134" y="37338"/>
                  </a:lnTo>
                  <a:lnTo>
                    <a:pt x="99580" y="37338"/>
                  </a:lnTo>
                  <a:lnTo>
                    <a:pt x="99580" y="24892"/>
                  </a:lnTo>
                  <a:close/>
                </a:path>
                <a:path w="99695" h="410845">
                  <a:moveTo>
                    <a:pt x="99580" y="0"/>
                  </a:moveTo>
                  <a:lnTo>
                    <a:pt x="87134" y="0"/>
                  </a:lnTo>
                  <a:lnTo>
                    <a:pt x="74688" y="0"/>
                  </a:lnTo>
                  <a:lnTo>
                    <a:pt x="62242" y="0"/>
                  </a:lnTo>
                  <a:lnTo>
                    <a:pt x="62242" y="37338"/>
                  </a:lnTo>
                  <a:lnTo>
                    <a:pt x="74688" y="37338"/>
                  </a:lnTo>
                  <a:lnTo>
                    <a:pt x="74688" y="12446"/>
                  </a:lnTo>
                  <a:lnTo>
                    <a:pt x="87134" y="12446"/>
                  </a:lnTo>
                  <a:lnTo>
                    <a:pt x="99580" y="12446"/>
                  </a:lnTo>
                  <a:lnTo>
                    <a:pt x="99580" y="0"/>
                  </a:lnTo>
                  <a:close/>
                </a:path>
              </a:pathLst>
            </a:custGeom>
            <a:solidFill>
              <a:srgbClr val="4C4D4F"/>
            </a:solidFill>
          </p:spPr>
          <p:txBody>
            <a:bodyPr wrap="square" lIns="0" tIns="0" rIns="0" bIns="0" rtlCol="0"/>
            <a:lstStyle/>
            <a:p>
              <a:endParaRPr/>
            </a:p>
          </p:txBody>
        </p:sp>
        <p:sp>
          <p:nvSpPr>
            <p:cNvPr id="29" name="object 29">
              <a:extLst>
                <a:ext uri="{FF2B5EF4-FFF2-40B4-BE49-F238E27FC236}">
                  <a16:creationId xmlns:a16="http://schemas.microsoft.com/office/drawing/2014/main" id="{6045AED0-635C-3FAD-D013-6A857BD18B53}"/>
                </a:ext>
              </a:extLst>
            </p:cNvPr>
            <p:cNvSpPr/>
            <p:nvPr/>
          </p:nvSpPr>
          <p:spPr>
            <a:xfrm>
              <a:off x="9428040" y="4284268"/>
              <a:ext cx="62865" cy="410845"/>
            </a:xfrm>
            <a:custGeom>
              <a:avLst/>
              <a:gdLst/>
              <a:ahLst/>
              <a:cxnLst/>
              <a:rect l="l" t="t" r="r" b="b"/>
              <a:pathLst>
                <a:path w="62865" h="410845">
                  <a:moveTo>
                    <a:pt x="12446" y="385851"/>
                  </a:moveTo>
                  <a:lnTo>
                    <a:pt x="0" y="385851"/>
                  </a:lnTo>
                  <a:lnTo>
                    <a:pt x="0" y="410743"/>
                  </a:lnTo>
                  <a:lnTo>
                    <a:pt x="12446" y="410743"/>
                  </a:lnTo>
                  <a:lnTo>
                    <a:pt x="12446" y="385851"/>
                  </a:lnTo>
                  <a:close/>
                </a:path>
                <a:path w="62865" h="410845">
                  <a:moveTo>
                    <a:pt x="24892" y="360959"/>
                  </a:moveTo>
                  <a:lnTo>
                    <a:pt x="12446" y="360959"/>
                  </a:lnTo>
                  <a:lnTo>
                    <a:pt x="12446" y="373405"/>
                  </a:lnTo>
                  <a:lnTo>
                    <a:pt x="24892" y="373405"/>
                  </a:lnTo>
                  <a:lnTo>
                    <a:pt x="24892" y="360959"/>
                  </a:lnTo>
                  <a:close/>
                </a:path>
                <a:path w="62865" h="410845">
                  <a:moveTo>
                    <a:pt x="24892" y="311188"/>
                  </a:moveTo>
                  <a:lnTo>
                    <a:pt x="12446" y="311188"/>
                  </a:lnTo>
                  <a:lnTo>
                    <a:pt x="12446" y="323621"/>
                  </a:lnTo>
                  <a:lnTo>
                    <a:pt x="24892" y="323621"/>
                  </a:lnTo>
                  <a:lnTo>
                    <a:pt x="24892" y="311188"/>
                  </a:lnTo>
                  <a:close/>
                </a:path>
                <a:path w="62865" h="410845">
                  <a:moveTo>
                    <a:pt x="24892" y="211594"/>
                  </a:moveTo>
                  <a:lnTo>
                    <a:pt x="12446" y="211594"/>
                  </a:lnTo>
                  <a:lnTo>
                    <a:pt x="12446" y="224040"/>
                  </a:lnTo>
                  <a:lnTo>
                    <a:pt x="24892" y="224040"/>
                  </a:lnTo>
                  <a:lnTo>
                    <a:pt x="24892" y="211594"/>
                  </a:lnTo>
                  <a:close/>
                </a:path>
                <a:path w="62865" h="410845">
                  <a:moveTo>
                    <a:pt x="37338" y="398297"/>
                  </a:moveTo>
                  <a:lnTo>
                    <a:pt x="24892" y="398297"/>
                  </a:lnTo>
                  <a:lnTo>
                    <a:pt x="24892" y="410743"/>
                  </a:lnTo>
                  <a:lnTo>
                    <a:pt x="37338" y="410743"/>
                  </a:lnTo>
                  <a:lnTo>
                    <a:pt x="37338" y="398297"/>
                  </a:lnTo>
                  <a:close/>
                </a:path>
                <a:path w="62865" h="410845">
                  <a:moveTo>
                    <a:pt x="37338" y="373418"/>
                  </a:moveTo>
                  <a:lnTo>
                    <a:pt x="24892" y="373418"/>
                  </a:lnTo>
                  <a:lnTo>
                    <a:pt x="24892" y="385851"/>
                  </a:lnTo>
                  <a:lnTo>
                    <a:pt x="37338" y="385851"/>
                  </a:lnTo>
                  <a:lnTo>
                    <a:pt x="37338" y="373418"/>
                  </a:lnTo>
                  <a:close/>
                </a:path>
                <a:path w="62865" h="410845">
                  <a:moveTo>
                    <a:pt x="37338" y="112026"/>
                  </a:moveTo>
                  <a:lnTo>
                    <a:pt x="24892" y="112026"/>
                  </a:lnTo>
                  <a:lnTo>
                    <a:pt x="24892" y="99568"/>
                  </a:lnTo>
                  <a:lnTo>
                    <a:pt x="12446" y="99568"/>
                  </a:lnTo>
                  <a:lnTo>
                    <a:pt x="12446" y="199148"/>
                  </a:lnTo>
                  <a:lnTo>
                    <a:pt x="24892" y="199148"/>
                  </a:lnTo>
                  <a:lnTo>
                    <a:pt x="24892" y="211594"/>
                  </a:lnTo>
                  <a:lnTo>
                    <a:pt x="37338" y="211594"/>
                  </a:lnTo>
                  <a:lnTo>
                    <a:pt x="37338" y="186715"/>
                  </a:lnTo>
                  <a:lnTo>
                    <a:pt x="24892" y="186715"/>
                  </a:lnTo>
                  <a:lnTo>
                    <a:pt x="24892" y="124472"/>
                  </a:lnTo>
                  <a:lnTo>
                    <a:pt x="37338" y="124472"/>
                  </a:lnTo>
                  <a:lnTo>
                    <a:pt x="37338" y="112026"/>
                  </a:lnTo>
                  <a:close/>
                </a:path>
                <a:path w="62865" h="410845">
                  <a:moveTo>
                    <a:pt x="37338" y="37350"/>
                  </a:moveTo>
                  <a:lnTo>
                    <a:pt x="24892" y="37350"/>
                  </a:lnTo>
                  <a:lnTo>
                    <a:pt x="12446" y="37350"/>
                  </a:lnTo>
                  <a:lnTo>
                    <a:pt x="12446" y="62230"/>
                  </a:lnTo>
                  <a:lnTo>
                    <a:pt x="24892" y="62230"/>
                  </a:lnTo>
                  <a:lnTo>
                    <a:pt x="37338" y="62230"/>
                  </a:lnTo>
                  <a:lnTo>
                    <a:pt x="37338" y="37350"/>
                  </a:lnTo>
                  <a:close/>
                </a:path>
                <a:path w="62865" h="410845">
                  <a:moveTo>
                    <a:pt x="37338" y="24892"/>
                  </a:moveTo>
                  <a:lnTo>
                    <a:pt x="24892" y="24892"/>
                  </a:lnTo>
                  <a:lnTo>
                    <a:pt x="12446" y="24892"/>
                  </a:lnTo>
                  <a:lnTo>
                    <a:pt x="12446" y="37338"/>
                  </a:lnTo>
                  <a:lnTo>
                    <a:pt x="24892" y="37338"/>
                  </a:lnTo>
                  <a:lnTo>
                    <a:pt x="37338" y="37338"/>
                  </a:lnTo>
                  <a:lnTo>
                    <a:pt x="37338" y="24892"/>
                  </a:lnTo>
                  <a:close/>
                </a:path>
                <a:path w="62865" h="410845">
                  <a:moveTo>
                    <a:pt x="49784" y="336067"/>
                  </a:moveTo>
                  <a:lnTo>
                    <a:pt x="37338" y="336067"/>
                  </a:lnTo>
                  <a:lnTo>
                    <a:pt x="24892" y="336067"/>
                  </a:lnTo>
                  <a:lnTo>
                    <a:pt x="12446" y="336067"/>
                  </a:lnTo>
                  <a:lnTo>
                    <a:pt x="12446" y="348513"/>
                  </a:lnTo>
                  <a:lnTo>
                    <a:pt x="24892" y="348513"/>
                  </a:lnTo>
                  <a:lnTo>
                    <a:pt x="24892" y="360959"/>
                  </a:lnTo>
                  <a:lnTo>
                    <a:pt x="37338" y="360959"/>
                  </a:lnTo>
                  <a:lnTo>
                    <a:pt x="49784" y="360959"/>
                  </a:lnTo>
                  <a:lnTo>
                    <a:pt x="49784" y="336067"/>
                  </a:lnTo>
                  <a:close/>
                </a:path>
                <a:path w="62865" h="410845">
                  <a:moveTo>
                    <a:pt x="49784" y="298729"/>
                  </a:moveTo>
                  <a:lnTo>
                    <a:pt x="37338" y="298729"/>
                  </a:lnTo>
                  <a:lnTo>
                    <a:pt x="37338" y="311162"/>
                  </a:lnTo>
                  <a:lnTo>
                    <a:pt x="49784" y="311162"/>
                  </a:lnTo>
                  <a:lnTo>
                    <a:pt x="49784" y="298729"/>
                  </a:lnTo>
                  <a:close/>
                </a:path>
                <a:path w="62865" h="410845">
                  <a:moveTo>
                    <a:pt x="49784" y="273824"/>
                  </a:moveTo>
                  <a:lnTo>
                    <a:pt x="37338" y="273824"/>
                  </a:lnTo>
                  <a:lnTo>
                    <a:pt x="37338" y="248945"/>
                  </a:lnTo>
                  <a:lnTo>
                    <a:pt x="24892" y="248945"/>
                  </a:lnTo>
                  <a:lnTo>
                    <a:pt x="12446" y="248932"/>
                  </a:lnTo>
                  <a:lnTo>
                    <a:pt x="12446" y="261378"/>
                  </a:lnTo>
                  <a:lnTo>
                    <a:pt x="24892" y="261378"/>
                  </a:lnTo>
                  <a:lnTo>
                    <a:pt x="24892" y="273824"/>
                  </a:lnTo>
                  <a:lnTo>
                    <a:pt x="12446" y="273824"/>
                  </a:lnTo>
                  <a:lnTo>
                    <a:pt x="12446" y="298716"/>
                  </a:lnTo>
                  <a:lnTo>
                    <a:pt x="24892" y="298716"/>
                  </a:lnTo>
                  <a:lnTo>
                    <a:pt x="24892" y="286270"/>
                  </a:lnTo>
                  <a:lnTo>
                    <a:pt x="37338" y="286270"/>
                  </a:lnTo>
                  <a:lnTo>
                    <a:pt x="49784" y="286270"/>
                  </a:lnTo>
                  <a:lnTo>
                    <a:pt x="49784" y="273824"/>
                  </a:lnTo>
                  <a:close/>
                </a:path>
                <a:path w="62865" h="410845">
                  <a:moveTo>
                    <a:pt x="49784" y="224040"/>
                  </a:moveTo>
                  <a:lnTo>
                    <a:pt x="37338" y="224040"/>
                  </a:lnTo>
                  <a:lnTo>
                    <a:pt x="24892" y="224040"/>
                  </a:lnTo>
                  <a:lnTo>
                    <a:pt x="24892" y="236499"/>
                  </a:lnTo>
                  <a:lnTo>
                    <a:pt x="37338" y="236499"/>
                  </a:lnTo>
                  <a:lnTo>
                    <a:pt x="37338" y="248932"/>
                  </a:lnTo>
                  <a:lnTo>
                    <a:pt x="49784" y="248932"/>
                  </a:lnTo>
                  <a:lnTo>
                    <a:pt x="49784" y="224040"/>
                  </a:lnTo>
                  <a:close/>
                </a:path>
                <a:path w="62865" h="410845">
                  <a:moveTo>
                    <a:pt x="49784" y="149364"/>
                  </a:moveTo>
                  <a:lnTo>
                    <a:pt x="37338" y="149364"/>
                  </a:lnTo>
                  <a:lnTo>
                    <a:pt x="37338" y="174256"/>
                  </a:lnTo>
                  <a:lnTo>
                    <a:pt x="49784" y="174256"/>
                  </a:lnTo>
                  <a:lnTo>
                    <a:pt x="49784" y="149364"/>
                  </a:lnTo>
                  <a:close/>
                </a:path>
                <a:path w="62865" h="410845">
                  <a:moveTo>
                    <a:pt x="49784" y="124472"/>
                  </a:moveTo>
                  <a:lnTo>
                    <a:pt x="37338" y="124472"/>
                  </a:lnTo>
                  <a:lnTo>
                    <a:pt x="37338" y="136918"/>
                  </a:lnTo>
                  <a:lnTo>
                    <a:pt x="49784" y="136918"/>
                  </a:lnTo>
                  <a:lnTo>
                    <a:pt x="49784" y="124472"/>
                  </a:lnTo>
                  <a:close/>
                </a:path>
                <a:path w="62865" h="410845">
                  <a:moveTo>
                    <a:pt x="49784" y="99580"/>
                  </a:moveTo>
                  <a:lnTo>
                    <a:pt x="37338" y="99580"/>
                  </a:lnTo>
                  <a:lnTo>
                    <a:pt x="37338" y="112026"/>
                  </a:lnTo>
                  <a:lnTo>
                    <a:pt x="49784" y="112026"/>
                  </a:lnTo>
                  <a:lnTo>
                    <a:pt x="49784" y="99580"/>
                  </a:lnTo>
                  <a:close/>
                </a:path>
                <a:path w="62865" h="410845">
                  <a:moveTo>
                    <a:pt x="49784" y="74688"/>
                  </a:moveTo>
                  <a:lnTo>
                    <a:pt x="37338" y="74688"/>
                  </a:lnTo>
                  <a:lnTo>
                    <a:pt x="24892" y="74688"/>
                  </a:lnTo>
                  <a:lnTo>
                    <a:pt x="12446" y="74688"/>
                  </a:lnTo>
                  <a:lnTo>
                    <a:pt x="12446" y="87134"/>
                  </a:lnTo>
                  <a:lnTo>
                    <a:pt x="24892" y="87134"/>
                  </a:lnTo>
                  <a:lnTo>
                    <a:pt x="37338" y="87134"/>
                  </a:lnTo>
                  <a:lnTo>
                    <a:pt x="49784" y="87134"/>
                  </a:lnTo>
                  <a:lnTo>
                    <a:pt x="49784" y="74688"/>
                  </a:lnTo>
                  <a:close/>
                </a:path>
                <a:path w="62865" h="410845">
                  <a:moveTo>
                    <a:pt x="49784" y="0"/>
                  </a:moveTo>
                  <a:lnTo>
                    <a:pt x="37338" y="0"/>
                  </a:lnTo>
                  <a:lnTo>
                    <a:pt x="24892" y="0"/>
                  </a:lnTo>
                  <a:lnTo>
                    <a:pt x="12446" y="0"/>
                  </a:lnTo>
                  <a:lnTo>
                    <a:pt x="12446" y="12446"/>
                  </a:lnTo>
                  <a:lnTo>
                    <a:pt x="24892" y="12446"/>
                  </a:lnTo>
                  <a:lnTo>
                    <a:pt x="37338" y="12446"/>
                  </a:lnTo>
                  <a:lnTo>
                    <a:pt x="49784" y="12446"/>
                  </a:lnTo>
                  <a:lnTo>
                    <a:pt x="49784" y="0"/>
                  </a:lnTo>
                  <a:close/>
                </a:path>
                <a:path w="62865" h="410845">
                  <a:moveTo>
                    <a:pt x="62242" y="385851"/>
                  </a:moveTo>
                  <a:lnTo>
                    <a:pt x="49796" y="385851"/>
                  </a:lnTo>
                  <a:lnTo>
                    <a:pt x="49796" y="398297"/>
                  </a:lnTo>
                  <a:lnTo>
                    <a:pt x="62242" y="398297"/>
                  </a:lnTo>
                  <a:lnTo>
                    <a:pt x="62242" y="385851"/>
                  </a:lnTo>
                  <a:close/>
                </a:path>
                <a:path w="62865" h="410845">
                  <a:moveTo>
                    <a:pt x="62242" y="360959"/>
                  </a:moveTo>
                  <a:lnTo>
                    <a:pt x="49796" y="360959"/>
                  </a:lnTo>
                  <a:lnTo>
                    <a:pt x="49796" y="373405"/>
                  </a:lnTo>
                  <a:lnTo>
                    <a:pt x="62242" y="373405"/>
                  </a:lnTo>
                  <a:lnTo>
                    <a:pt x="62242" y="360959"/>
                  </a:lnTo>
                  <a:close/>
                </a:path>
                <a:path w="62865" h="410845">
                  <a:moveTo>
                    <a:pt x="62242" y="336067"/>
                  </a:moveTo>
                  <a:lnTo>
                    <a:pt x="49796" y="336067"/>
                  </a:lnTo>
                  <a:lnTo>
                    <a:pt x="49796" y="348513"/>
                  </a:lnTo>
                  <a:lnTo>
                    <a:pt x="62242" y="348513"/>
                  </a:lnTo>
                  <a:lnTo>
                    <a:pt x="62242" y="336067"/>
                  </a:lnTo>
                  <a:close/>
                </a:path>
                <a:path w="62865" h="410845">
                  <a:moveTo>
                    <a:pt x="62242" y="298729"/>
                  </a:moveTo>
                  <a:lnTo>
                    <a:pt x="49796" y="298729"/>
                  </a:lnTo>
                  <a:lnTo>
                    <a:pt x="49796" y="311162"/>
                  </a:lnTo>
                  <a:lnTo>
                    <a:pt x="62242" y="311162"/>
                  </a:lnTo>
                  <a:lnTo>
                    <a:pt x="62242" y="298729"/>
                  </a:lnTo>
                  <a:close/>
                </a:path>
                <a:path w="62865" h="410845">
                  <a:moveTo>
                    <a:pt x="62242" y="261378"/>
                  </a:moveTo>
                  <a:lnTo>
                    <a:pt x="49796" y="261378"/>
                  </a:lnTo>
                  <a:lnTo>
                    <a:pt x="49796" y="273824"/>
                  </a:lnTo>
                  <a:lnTo>
                    <a:pt x="49796" y="286270"/>
                  </a:lnTo>
                  <a:lnTo>
                    <a:pt x="62242" y="286270"/>
                  </a:lnTo>
                  <a:lnTo>
                    <a:pt x="62242" y="273824"/>
                  </a:lnTo>
                  <a:lnTo>
                    <a:pt x="62242" y="261378"/>
                  </a:lnTo>
                  <a:close/>
                </a:path>
                <a:path w="62865" h="410845">
                  <a:moveTo>
                    <a:pt x="62242" y="211594"/>
                  </a:moveTo>
                  <a:lnTo>
                    <a:pt x="49796" y="211594"/>
                  </a:lnTo>
                  <a:lnTo>
                    <a:pt x="49796" y="224040"/>
                  </a:lnTo>
                  <a:lnTo>
                    <a:pt x="62242" y="224040"/>
                  </a:lnTo>
                  <a:lnTo>
                    <a:pt x="62242" y="211594"/>
                  </a:lnTo>
                  <a:close/>
                </a:path>
                <a:path w="62865" h="410845">
                  <a:moveTo>
                    <a:pt x="62242" y="99580"/>
                  </a:moveTo>
                  <a:lnTo>
                    <a:pt x="49796" y="99580"/>
                  </a:lnTo>
                  <a:lnTo>
                    <a:pt x="49796" y="136918"/>
                  </a:lnTo>
                  <a:lnTo>
                    <a:pt x="62242" y="136918"/>
                  </a:lnTo>
                  <a:lnTo>
                    <a:pt x="62242" y="99580"/>
                  </a:lnTo>
                  <a:close/>
                </a:path>
                <a:path w="62865" h="410845">
                  <a:moveTo>
                    <a:pt x="62242" y="37350"/>
                  </a:moveTo>
                  <a:lnTo>
                    <a:pt x="49796" y="37350"/>
                  </a:lnTo>
                  <a:lnTo>
                    <a:pt x="49796" y="87134"/>
                  </a:lnTo>
                  <a:lnTo>
                    <a:pt x="62242" y="87134"/>
                  </a:lnTo>
                  <a:lnTo>
                    <a:pt x="62242" y="37350"/>
                  </a:lnTo>
                  <a:close/>
                </a:path>
                <a:path w="62865" h="410845">
                  <a:moveTo>
                    <a:pt x="62242" y="0"/>
                  </a:moveTo>
                  <a:lnTo>
                    <a:pt x="49796" y="0"/>
                  </a:lnTo>
                  <a:lnTo>
                    <a:pt x="49796" y="37338"/>
                  </a:lnTo>
                  <a:lnTo>
                    <a:pt x="62242" y="37338"/>
                  </a:lnTo>
                  <a:lnTo>
                    <a:pt x="62242" y="0"/>
                  </a:lnTo>
                  <a:close/>
                </a:path>
              </a:pathLst>
            </a:custGeom>
            <a:solidFill>
              <a:srgbClr val="4C4D4F"/>
            </a:solidFill>
          </p:spPr>
          <p:txBody>
            <a:bodyPr wrap="square" lIns="0" tIns="0" rIns="0" bIns="0" rtlCol="0"/>
            <a:lstStyle/>
            <a:p>
              <a:endParaRPr/>
            </a:p>
          </p:txBody>
        </p:sp>
        <p:pic>
          <p:nvPicPr>
            <p:cNvPr id="30" name="object 30">
              <a:extLst>
                <a:ext uri="{FF2B5EF4-FFF2-40B4-BE49-F238E27FC236}">
                  <a16:creationId xmlns:a16="http://schemas.microsoft.com/office/drawing/2014/main" id="{5283B840-A69F-49A6-6D05-03800545FEFF}"/>
                </a:ext>
              </a:extLst>
            </p:cNvPr>
            <p:cNvPicPr/>
            <p:nvPr/>
          </p:nvPicPr>
          <p:blipFill>
            <a:blip r:embed="rId4" cstate="print"/>
            <a:stretch>
              <a:fillRect/>
            </a:stretch>
          </p:blipFill>
          <p:spPr>
            <a:xfrm>
              <a:off x="7473750" y="2913748"/>
              <a:ext cx="2007641" cy="1332001"/>
            </a:xfrm>
            <a:prstGeom prst="rect">
              <a:avLst/>
            </a:prstGeom>
          </p:spPr>
        </p:pic>
      </p:grpSp>
      <p:grpSp>
        <p:nvGrpSpPr>
          <p:cNvPr id="31" name="object 31">
            <a:extLst>
              <a:ext uri="{FF2B5EF4-FFF2-40B4-BE49-F238E27FC236}">
                <a16:creationId xmlns:a16="http://schemas.microsoft.com/office/drawing/2014/main" id="{54AB18C4-C78B-7A60-2368-1EAAAD22E904}"/>
              </a:ext>
            </a:extLst>
          </p:cNvPr>
          <p:cNvGrpSpPr/>
          <p:nvPr/>
        </p:nvGrpSpPr>
        <p:grpSpPr>
          <a:xfrm>
            <a:off x="8248301" y="1012779"/>
            <a:ext cx="2016760" cy="1781810"/>
            <a:chOff x="7473750" y="969746"/>
            <a:chExt cx="2016760" cy="1781810"/>
          </a:xfrm>
        </p:grpSpPr>
        <p:sp>
          <p:nvSpPr>
            <p:cNvPr id="32" name="object 32">
              <a:extLst>
                <a:ext uri="{FF2B5EF4-FFF2-40B4-BE49-F238E27FC236}">
                  <a16:creationId xmlns:a16="http://schemas.microsoft.com/office/drawing/2014/main" id="{AAE797B9-EF50-A7E0-779E-8D5E15B31C27}"/>
                </a:ext>
              </a:extLst>
            </p:cNvPr>
            <p:cNvSpPr/>
            <p:nvPr/>
          </p:nvSpPr>
          <p:spPr>
            <a:xfrm>
              <a:off x="9079526" y="2340279"/>
              <a:ext cx="87630" cy="410845"/>
            </a:xfrm>
            <a:custGeom>
              <a:avLst/>
              <a:gdLst/>
              <a:ahLst/>
              <a:cxnLst/>
              <a:rect l="l" t="t" r="r" b="b"/>
              <a:pathLst>
                <a:path w="87629" h="410844">
                  <a:moveTo>
                    <a:pt x="12446" y="298704"/>
                  </a:moveTo>
                  <a:lnTo>
                    <a:pt x="0" y="298704"/>
                  </a:lnTo>
                  <a:lnTo>
                    <a:pt x="0" y="311150"/>
                  </a:lnTo>
                  <a:lnTo>
                    <a:pt x="12446" y="311150"/>
                  </a:lnTo>
                  <a:lnTo>
                    <a:pt x="12446" y="298704"/>
                  </a:lnTo>
                  <a:close/>
                </a:path>
                <a:path w="87629" h="410844">
                  <a:moveTo>
                    <a:pt x="12446" y="149352"/>
                  </a:moveTo>
                  <a:lnTo>
                    <a:pt x="0" y="149352"/>
                  </a:lnTo>
                  <a:lnTo>
                    <a:pt x="0" y="161798"/>
                  </a:lnTo>
                  <a:lnTo>
                    <a:pt x="12446" y="161798"/>
                  </a:lnTo>
                  <a:lnTo>
                    <a:pt x="12446" y="149352"/>
                  </a:lnTo>
                  <a:close/>
                </a:path>
                <a:path w="87629" h="410844">
                  <a:moveTo>
                    <a:pt x="12446" y="99568"/>
                  </a:moveTo>
                  <a:lnTo>
                    <a:pt x="0" y="99568"/>
                  </a:lnTo>
                  <a:lnTo>
                    <a:pt x="0" y="112014"/>
                  </a:lnTo>
                  <a:lnTo>
                    <a:pt x="12446" y="112014"/>
                  </a:lnTo>
                  <a:lnTo>
                    <a:pt x="12446" y="99568"/>
                  </a:lnTo>
                  <a:close/>
                </a:path>
                <a:path w="87629" h="410844">
                  <a:moveTo>
                    <a:pt x="24892" y="286258"/>
                  </a:moveTo>
                  <a:lnTo>
                    <a:pt x="12446" y="286258"/>
                  </a:lnTo>
                  <a:lnTo>
                    <a:pt x="12446" y="298704"/>
                  </a:lnTo>
                  <a:lnTo>
                    <a:pt x="24892" y="298704"/>
                  </a:lnTo>
                  <a:lnTo>
                    <a:pt x="24892" y="286258"/>
                  </a:lnTo>
                  <a:close/>
                </a:path>
                <a:path w="87629" h="410844">
                  <a:moveTo>
                    <a:pt x="24892" y="112026"/>
                  </a:moveTo>
                  <a:lnTo>
                    <a:pt x="12446" y="112026"/>
                  </a:lnTo>
                  <a:lnTo>
                    <a:pt x="12446" y="124460"/>
                  </a:lnTo>
                  <a:lnTo>
                    <a:pt x="0" y="124460"/>
                  </a:lnTo>
                  <a:lnTo>
                    <a:pt x="0" y="136906"/>
                  </a:lnTo>
                  <a:lnTo>
                    <a:pt x="12446" y="136906"/>
                  </a:lnTo>
                  <a:lnTo>
                    <a:pt x="24892" y="136906"/>
                  </a:lnTo>
                  <a:lnTo>
                    <a:pt x="24892" y="112026"/>
                  </a:lnTo>
                  <a:close/>
                </a:path>
                <a:path w="87629" h="410844">
                  <a:moveTo>
                    <a:pt x="37338" y="348500"/>
                  </a:moveTo>
                  <a:lnTo>
                    <a:pt x="24892" y="348500"/>
                  </a:lnTo>
                  <a:lnTo>
                    <a:pt x="24892" y="385838"/>
                  </a:lnTo>
                  <a:lnTo>
                    <a:pt x="37338" y="385838"/>
                  </a:lnTo>
                  <a:lnTo>
                    <a:pt x="37338" y="348500"/>
                  </a:lnTo>
                  <a:close/>
                </a:path>
                <a:path w="87629" h="410844">
                  <a:moveTo>
                    <a:pt x="37338" y="323608"/>
                  </a:moveTo>
                  <a:lnTo>
                    <a:pt x="24892" y="323608"/>
                  </a:lnTo>
                  <a:lnTo>
                    <a:pt x="12446" y="323608"/>
                  </a:lnTo>
                  <a:lnTo>
                    <a:pt x="0" y="323596"/>
                  </a:lnTo>
                  <a:lnTo>
                    <a:pt x="0" y="385838"/>
                  </a:lnTo>
                  <a:lnTo>
                    <a:pt x="0" y="410730"/>
                  </a:lnTo>
                  <a:lnTo>
                    <a:pt x="12446" y="410730"/>
                  </a:lnTo>
                  <a:lnTo>
                    <a:pt x="24892" y="410730"/>
                  </a:lnTo>
                  <a:lnTo>
                    <a:pt x="37338" y="410730"/>
                  </a:lnTo>
                  <a:lnTo>
                    <a:pt x="37338" y="398284"/>
                  </a:lnTo>
                  <a:lnTo>
                    <a:pt x="24892" y="398284"/>
                  </a:lnTo>
                  <a:lnTo>
                    <a:pt x="12446" y="398284"/>
                  </a:lnTo>
                  <a:lnTo>
                    <a:pt x="12446" y="385838"/>
                  </a:lnTo>
                  <a:lnTo>
                    <a:pt x="12446" y="336054"/>
                  </a:lnTo>
                  <a:lnTo>
                    <a:pt x="24892" y="336054"/>
                  </a:lnTo>
                  <a:lnTo>
                    <a:pt x="37338" y="336054"/>
                  </a:lnTo>
                  <a:lnTo>
                    <a:pt x="37338" y="323608"/>
                  </a:lnTo>
                  <a:close/>
                </a:path>
                <a:path w="87629" h="410844">
                  <a:moveTo>
                    <a:pt x="37338" y="298704"/>
                  </a:moveTo>
                  <a:lnTo>
                    <a:pt x="24892" y="298704"/>
                  </a:lnTo>
                  <a:lnTo>
                    <a:pt x="24892" y="311150"/>
                  </a:lnTo>
                  <a:lnTo>
                    <a:pt x="37338" y="311150"/>
                  </a:lnTo>
                  <a:lnTo>
                    <a:pt x="37338" y="298704"/>
                  </a:lnTo>
                  <a:close/>
                </a:path>
                <a:path w="87629" h="410844">
                  <a:moveTo>
                    <a:pt x="37338" y="273812"/>
                  </a:moveTo>
                  <a:lnTo>
                    <a:pt x="24892" y="273812"/>
                  </a:lnTo>
                  <a:lnTo>
                    <a:pt x="24892" y="286258"/>
                  </a:lnTo>
                  <a:lnTo>
                    <a:pt x="37338" y="286258"/>
                  </a:lnTo>
                  <a:lnTo>
                    <a:pt x="37338" y="273812"/>
                  </a:lnTo>
                  <a:close/>
                </a:path>
                <a:path w="87629" h="410844">
                  <a:moveTo>
                    <a:pt x="37338" y="174256"/>
                  </a:moveTo>
                  <a:lnTo>
                    <a:pt x="24892" y="174256"/>
                  </a:lnTo>
                  <a:lnTo>
                    <a:pt x="24892" y="199148"/>
                  </a:lnTo>
                  <a:lnTo>
                    <a:pt x="12446" y="199148"/>
                  </a:lnTo>
                  <a:lnTo>
                    <a:pt x="0" y="199136"/>
                  </a:lnTo>
                  <a:lnTo>
                    <a:pt x="0" y="273812"/>
                  </a:lnTo>
                  <a:lnTo>
                    <a:pt x="12446" y="273812"/>
                  </a:lnTo>
                  <a:lnTo>
                    <a:pt x="24892" y="273812"/>
                  </a:lnTo>
                  <a:lnTo>
                    <a:pt x="24892" y="261378"/>
                  </a:lnTo>
                  <a:lnTo>
                    <a:pt x="12446" y="261378"/>
                  </a:lnTo>
                  <a:lnTo>
                    <a:pt x="12446" y="224040"/>
                  </a:lnTo>
                  <a:lnTo>
                    <a:pt x="24892" y="224040"/>
                  </a:lnTo>
                  <a:lnTo>
                    <a:pt x="37338" y="224040"/>
                  </a:lnTo>
                  <a:lnTo>
                    <a:pt x="37338" y="174256"/>
                  </a:lnTo>
                  <a:close/>
                </a:path>
                <a:path w="87629" h="410844">
                  <a:moveTo>
                    <a:pt x="37338" y="149352"/>
                  </a:moveTo>
                  <a:lnTo>
                    <a:pt x="24892" y="149352"/>
                  </a:lnTo>
                  <a:lnTo>
                    <a:pt x="24892" y="161798"/>
                  </a:lnTo>
                  <a:lnTo>
                    <a:pt x="37338" y="161798"/>
                  </a:lnTo>
                  <a:lnTo>
                    <a:pt x="37338" y="149352"/>
                  </a:lnTo>
                  <a:close/>
                </a:path>
                <a:path w="87629" h="410844">
                  <a:moveTo>
                    <a:pt x="37338" y="99568"/>
                  </a:moveTo>
                  <a:lnTo>
                    <a:pt x="24892" y="99568"/>
                  </a:lnTo>
                  <a:lnTo>
                    <a:pt x="24892" y="112014"/>
                  </a:lnTo>
                  <a:lnTo>
                    <a:pt x="37338" y="112014"/>
                  </a:lnTo>
                  <a:lnTo>
                    <a:pt x="37338" y="99568"/>
                  </a:lnTo>
                  <a:close/>
                </a:path>
                <a:path w="87629" h="410844">
                  <a:moveTo>
                    <a:pt x="37338" y="24879"/>
                  </a:moveTo>
                  <a:lnTo>
                    <a:pt x="24892" y="24879"/>
                  </a:lnTo>
                  <a:lnTo>
                    <a:pt x="24892" y="37325"/>
                  </a:lnTo>
                  <a:lnTo>
                    <a:pt x="24892" y="62217"/>
                  </a:lnTo>
                  <a:lnTo>
                    <a:pt x="37338" y="62217"/>
                  </a:lnTo>
                  <a:lnTo>
                    <a:pt x="37338" y="37325"/>
                  </a:lnTo>
                  <a:lnTo>
                    <a:pt x="37338" y="24879"/>
                  </a:lnTo>
                  <a:close/>
                </a:path>
                <a:path w="87629" h="410844">
                  <a:moveTo>
                    <a:pt x="37338" y="0"/>
                  </a:moveTo>
                  <a:lnTo>
                    <a:pt x="24892" y="0"/>
                  </a:lnTo>
                  <a:lnTo>
                    <a:pt x="12446" y="0"/>
                  </a:lnTo>
                  <a:lnTo>
                    <a:pt x="0" y="0"/>
                  </a:lnTo>
                  <a:lnTo>
                    <a:pt x="0" y="37325"/>
                  </a:lnTo>
                  <a:lnTo>
                    <a:pt x="0" y="87109"/>
                  </a:lnTo>
                  <a:lnTo>
                    <a:pt x="12446" y="87109"/>
                  </a:lnTo>
                  <a:lnTo>
                    <a:pt x="24892" y="87109"/>
                  </a:lnTo>
                  <a:lnTo>
                    <a:pt x="37338" y="87109"/>
                  </a:lnTo>
                  <a:lnTo>
                    <a:pt x="37338" y="74663"/>
                  </a:lnTo>
                  <a:lnTo>
                    <a:pt x="24892" y="74663"/>
                  </a:lnTo>
                  <a:lnTo>
                    <a:pt x="12446" y="74663"/>
                  </a:lnTo>
                  <a:lnTo>
                    <a:pt x="12446" y="37325"/>
                  </a:lnTo>
                  <a:lnTo>
                    <a:pt x="12446" y="12446"/>
                  </a:lnTo>
                  <a:lnTo>
                    <a:pt x="24892" y="12446"/>
                  </a:lnTo>
                  <a:lnTo>
                    <a:pt x="37338" y="12446"/>
                  </a:lnTo>
                  <a:lnTo>
                    <a:pt x="37338" y="0"/>
                  </a:lnTo>
                  <a:close/>
                </a:path>
                <a:path w="87629" h="410844">
                  <a:moveTo>
                    <a:pt x="49796" y="186690"/>
                  </a:moveTo>
                  <a:lnTo>
                    <a:pt x="37350" y="186690"/>
                  </a:lnTo>
                  <a:lnTo>
                    <a:pt x="37350" y="199136"/>
                  </a:lnTo>
                  <a:lnTo>
                    <a:pt x="49796" y="199136"/>
                  </a:lnTo>
                  <a:lnTo>
                    <a:pt x="49796" y="186690"/>
                  </a:lnTo>
                  <a:close/>
                </a:path>
                <a:path w="87629" h="410844">
                  <a:moveTo>
                    <a:pt x="62242" y="348500"/>
                  </a:moveTo>
                  <a:lnTo>
                    <a:pt x="49796" y="348500"/>
                  </a:lnTo>
                  <a:lnTo>
                    <a:pt x="37350" y="348500"/>
                  </a:lnTo>
                  <a:lnTo>
                    <a:pt x="37350" y="385838"/>
                  </a:lnTo>
                  <a:lnTo>
                    <a:pt x="49796" y="385838"/>
                  </a:lnTo>
                  <a:lnTo>
                    <a:pt x="62242" y="385838"/>
                  </a:lnTo>
                  <a:lnTo>
                    <a:pt x="62242" y="348500"/>
                  </a:lnTo>
                  <a:close/>
                </a:path>
                <a:path w="87629" h="410844">
                  <a:moveTo>
                    <a:pt x="62242" y="273812"/>
                  </a:moveTo>
                  <a:lnTo>
                    <a:pt x="49796" y="273812"/>
                  </a:lnTo>
                  <a:lnTo>
                    <a:pt x="37350" y="273812"/>
                  </a:lnTo>
                  <a:lnTo>
                    <a:pt x="37350" y="286258"/>
                  </a:lnTo>
                  <a:lnTo>
                    <a:pt x="49796" y="286258"/>
                  </a:lnTo>
                  <a:lnTo>
                    <a:pt x="49796" y="311150"/>
                  </a:lnTo>
                  <a:lnTo>
                    <a:pt x="62242" y="311150"/>
                  </a:lnTo>
                  <a:lnTo>
                    <a:pt x="62242" y="273812"/>
                  </a:lnTo>
                  <a:close/>
                </a:path>
                <a:path w="87629" h="410844">
                  <a:moveTo>
                    <a:pt x="62242" y="24879"/>
                  </a:moveTo>
                  <a:lnTo>
                    <a:pt x="49796" y="24879"/>
                  </a:lnTo>
                  <a:lnTo>
                    <a:pt x="37350" y="24879"/>
                  </a:lnTo>
                  <a:lnTo>
                    <a:pt x="37350" y="37325"/>
                  </a:lnTo>
                  <a:lnTo>
                    <a:pt x="37350" y="62217"/>
                  </a:lnTo>
                  <a:lnTo>
                    <a:pt x="49796" y="62217"/>
                  </a:lnTo>
                  <a:lnTo>
                    <a:pt x="62242" y="62217"/>
                  </a:lnTo>
                  <a:lnTo>
                    <a:pt x="62242" y="37325"/>
                  </a:lnTo>
                  <a:lnTo>
                    <a:pt x="62242" y="24879"/>
                  </a:lnTo>
                  <a:close/>
                </a:path>
                <a:path w="87629" h="410844">
                  <a:moveTo>
                    <a:pt x="74688" y="398284"/>
                  </a:moveTo>
                  <a:lnTo>
                    <a:pt x="62242" y="398284"/>
                  </a:lnTo>
                  <a:lnTo>
                    <a:pt x="49796" y="398284"/>
                  </a:lnTo>
                  <a:lnTo>
                    <a:pt x="37350" y="398284"/>
                  </a:lnTo>
                  <a:lnTo>
                    <a:pt x="37350" y="410730"/>
                  </a:lnTo>
                  <a:lnTo>
                    <a:pt x="49796" y="410730"/>
                  </a:lnTo>
                  <a:lnTo>
                    <a:pt x="62242" y="410730"/>
                  </a:lnTo>
                  <a:lnTo>
                    <a:pt x="74688" y="410730"/>
                  </a:lnTo>
                  <a:lnTo>
                    <a:pt x="74688" y="398284"/>
                  </a:lnTo>
                  <a:close/>
                </a:path>
                <a:path w="87629" h="410844">
                  <a:moveTo>
                    <a:pt x="74688" y="323608"/>
                  </a:moveTo>
                  <a:lnTo>
                    <a:pt x="62242" y="323608"/>
                  </a:lnTo>
                  <a:lnTo>
                    <a:pt x="49796" y="323608"/>
                  </a:lnTo>
                  <a:lnTo>
                    <a:pt x="37350" y="323608"/>
                  </a:lnTo>
                  <a:lnTo>
                    <a:pt x="37350" y="336054"/>
                  </a:lnTo>
                  <a:lnTo>
                    <a:pt x="49796" y="336054"/>
                  </a:lnTo>
                  <a:lnTo>
                    <a:pt x="62242" y="336054"/>
                  </a:lnTo>
                  <a:lnTo>
                    <a:pt x="74688" y="336054"/>
                  </a:lnTo>
                  <a:lnTo>
                    <a:pt x="74688" y="323608"/>
                  </a:lnTo>
                  <a:close/>
                </a:path>
                <a:path w="87629" h="410844">
                  <a:moveTo>
                    <a:pt x="74688" y="224040"/>
                  </a:moveTo>
                  <a:lnTo>
                    <a:pt x="62242" y="224040"/>
                  </a:lnTo>
                  <a:lnTo>
                    <a:pt x="49796" y="224040"/>
                  </a:lnTo>
                  <a:lnTo>
                    <a:pt x="37350" y="224040"/>
                  </a:lnTo>
                  <a:lnTo>
                    <a:pt x="37350" y="236486"/>
                  </a:lnTo>
                  <a:lnTo>
                    <a:pt x="49796" y="236486"/>
                  </a:lnTo>
                  <a:lnTo>
                    <a:pt x="62242" y="236486"/>
                  </a:lnTo>
                  <a:lnTo>
                    <a:pt x="74688" y="236486"/>
                  </a:lnTo>
                  <a:lnTo>
                    <a:pt x="74688" y="224040"/>
                  </a:lnTo>
                  <a:close/>
                </a:path>
                <a:path w="87629" h="410844">
                  <a:moveTo>
                    <a:pt x="74688" y="161798"/>
                  </a:moveTo>
                  <a:lnTo>
                    <a:pt x="62242" y="161798"/>
                  </a:lnTo>
                  <a:lnTo>
                    <a:pt x="62242" y="186690"/>
                  </a:lnTo>
                  <a:lnTo>
                    <a:pt x="74688" y="186690"/>
                  </a:lnTo>
                  <a:lnTo>
                    <a:pt x="74688" y="161798"/>
                  </a:lnTo>
                  <a:close/>
                </a:path>
                <a:path w="87629" h="410844">
                  <a:moveTo>
                    <a:pt x="74688" y="99568"/>
                  </a:moveTo>
                  <a:lnTo>
                    <a:pt x="62242" y="99568"/>
                  </a:lnTo>
                  <a:lnTo>
                    <a:pt x="62242" y="112014"/>
                  </a:lnTo>
                  <a:lnTo>
                    <a:pt x="49796" y="112014"/>
                  </a:lnTo>
                  <a:lnTo>
                    <a:pt x="49796" y="99568"/>
                  </a:lnTo>
                  <a:lnTo>
                    <a:pt x="37350" y="99568"/>
                  </a:lnTo>
                  <a:lnTo>
                    <a:pt x="37350" y="124460"/>
                  </a:lnTo>
                  <a:lnTo>
                    <a:pt x="49796" y="124460"/>
                  </a:lnTo>
                  <a:lnTo>
                    <a:pt x="49796" y="136906"/>
                  </a:lnTo>
                  <a:lnTo>
                    <a:pt x="37350" y="136906"/>
                  </a:lnTo>
                  <a:lnTo>
                    <a:pt x="37350" y="174244"/>
                  </a:lnTo>
                  <a:lnTo>
                    <a:pt x="49796" y="174244"/>
                  </a:lnTo>
                  <a:lnTo>
                    <a:pt x="49796" y="149352"/>
                  </a:lnTo>
                  <a:lnTo>
                    <a:pt x="62242" y="149352"/>
                  </a:lnTo>
                  <a:lnTo>
                    <a:pt x="74688" y="149352"/>
                  </a:lnTo>
                  <a:lnTo>
                    <a:pt x="74688" y="136906"/>
                  </a:lnTo>
                  <a:lnTo>
                    <a:pt x="62242" y="136906"/>
                  </a:lnTo>
                  <a:lnTo>
                    <a:pt x="62242" y="124460"/>
                  </a:lnTo>
                  <a:lnTo>
                    <a:pt x="74688" y="124460"/>
                  </a:lnTo>
                  <a:lnTo>
                    <a:pt x="74688" y="99568"/>
                  </a:lnTo>
                  <a:close/>
                </a:path>
                <a:path w="87629" h="410844">
                  <a:moveTo>
                    <a:pt x="74688" y="74663"/>
                  </a:moveTo>
                  <a:lnTo>
                    <a:pt x="62242" y="74663"/>
                  </a:lnTo>
                  <a:lnTo>
                    <a:pt x="49796" y="74663"/>
                  </a:lnTo>
                  <a:lnTo>
                    <a:pt x="37350" y="74663"/>
                  </a:lnTo>
                  <a:lnTo>
                    <a:pt x="37350" y="87109"/>
                  </a:lnTo>
                  <a:lnTo>
                    <a:pt x="49796" y="87109"/>
                  </a:lnTo>
                  <a:lnTo>
                    <a:pt x="62242" y="87109"/>
                  </a:lnTo>
                  <a:lnTo>
                    <a:pt x="74688" y="87109"/>
                  </a:lnTo>
                  <a:lnTo>
                    <a:pt x="74688" y="74663"/>
                  </a:lnTo>
                  <a:close/>
                </a:path>
                <a:path w="87629" h="410844">
                  <a:moveTo>
                    <a:pt x="87134" y="0"/>
                  </a:moveTo>
                  <a:lnTo>
                    <a:pt x="74688" y="0"/>
                  </a:lnTo>
                  <a:lnTo>
                    <a:pt x="62242" y="0"/>
                  </a:lnTo>
                  <a:lnTo>
                    <a:pt x="49796" y="0"/>
                  </a:lnTo>
                  <a:lnTo>
                    <a:pt x="37350" y="0"/>
                  </a:lnTo>
                  <a:lnTo>
                    <a:pt x="37350" y="12446"/>
                  </a:lnTo>
                  <a:lnTo>
                    <a:pt x="49796" y="12446"/>
                  </a:lnTo>
                  <a:lnTo>
                    <a:pt x="62242" y="12446"/>
                  </a:lnTo>
                  <a:lnTo>
                    <a:pt x="74688" y="12446"/>
                  </a:lnTo>
                  <a:lnTo>
                    <a:pt x="74688" y="37325"/>
                  </a:lnTo>
                  <a:lnTo>
                    <a:pt x="87134" y="37325"/>
                  </a:lnTo>
                  <a:lnTo>
                    <a:pt x="87134" y="0"/>
                  </a:lnTo>
                  <a:close/>
                </a:path>
              </a:pathLst>
            </a:custGeom>
            <a:solidFill>
              <a:srgbClr val="4C4D4F"/>
            </a:solidFill>
          </p:spPr>
          <p:txBody>
            <a:bodyPr wrap="square" lIns="0" tIns="0" rIns="0" bIns="0" rtlCol="0"/>
            <a:lstStyle/>
            <a:p>
              <a:endParaRPr/>
            </a:p>
          </p:txBody>
        </p:sp>
        <p:sp>
          <p:nvSpPr>
            <p:cNvPr id="33" name="object 33">
              <a:extLst>
                <a:ext uri="{FF2B5EF4-FFF2-40B4-BE49-F238E27FC236}">
                  <a16:creationId xmlns:a16="http://schemas.microsoft.com/office/drawing/2014/main" id="{5E97CFF3-FBF7-E4D6-A103-E0F804B5DD66}"/>
                </a:ext>
              </a:extLst>
            </p:cNvPr>
            <p:cNvSpPr/>
            <p:nvPr/>
          </p:nvSpPr>
          <p:spPr>
            <a:xfrm>
              <a:off x="9160437" y="2377605"/>
              <a:ext cx="0" cy="374015"/>
            </a:xfrm>
            <a:custGeom>
              <a:avLst/>
              <a:gdLst/>
              <a:ahLst/>
              <a:cxnLst/>
              <a:rect l="l" t="t" r="r" b="b"/>
              <a:pathLst>
                <a:path h="374014">
                  <a:moveTo>
                    <a:pt x="0" y="0"/>
                  </a:moveTo>
                  <a:lnTo>
                    <a:pt x="0" y="373405"/>
                  </a:lnTo>
                </a:path>
              </a:pathLst>
            </a:custGeom>
            <a:ln w="12446">
              <a:solidFill>
                <a:srgbClr val="4C4D4F"/>
              </a:solidFill>
              <a:prstDash val="sysDot"/>
            </a:ln>
          </p:spPr>
          <p:txBody>
            <a:bodyPr wrap="square" lIns="0" tIns="0" rIns="0" bIns="0" rtlCol="0"/>
            <a:lstStyle/>
            <a:p>
              <a:endParaRPr/>
            </a:p>
          </p:txBody>
        </p:sp>
        <p:sp>
          <p:nvSpPr>
            <p:cNvPr id="34" name="object 34">
              <a:extLst>
                <a:ext uri="{FF2B5EF4-FFF2-40B4-BE49-F238E27FC236}">
                  <a16:creationId xmlns:a16="http://schemas.microsoft.com/office/drawing/2014/main" id="{08BFCDE3-2D87-3309-4626-E215BA790F15}"/>
                </a:ext>
              </a:extLst>
            </p:cNvPr>
            <p:cNvSpPr/>
            <p:nvPr/>
          </p:nvSpPr>
          <p:spPr>
            <a:xfrm>
              <a:off x="9166661" y="2340279"/>
              <a:ext cx="99695" cy="410845"/>
            </a:xfrm>
            <a:custGeom>
              <a:avLst/>
              <a:gdLst/>
              <a:ahLst/>
              <a:cxnLst/>
              <a:rect l="l" t="t" r="r" b="b"/>
              <a:pathLst>
                <a:path w="99695" h="410844">
                  <a:moveTo>
                    <a:pt x="12446" y="199136"/>
                  </a:moveTo>
                  <a:lnTo>
                    <a:pt x="0" y="199136"/>
                  </a:lnTo>
                  <a:lnTo>
                    <a:pt x="0" y="211582"/>
                  </a:lnTo>
                  <a:lnTo>
                    <a:pt x="12446" y="211582"/>
                  </a:lnTo>
                  <a:lnTo>
                    <a:pt x="12446" y="199136"/>
                  </a:lnTo>
                  <a:close/>
                </a:path>
                <a:path w="99695" h="410844">
                  <a:moveTo>
                    <a:pt x="24892" y="398284"/>
                  </a:moveTo>
                  <a:lnTo>
                    <a:pt x="12446" y="398284"/>
                  </a:lnTo>
                  <a:lnTo>
                    <a:pt x="12446" y="410730"/>
                  </a:lnTo>
                  <a:lnTo>
                    <a:pt x="24892" y="410730"/>
                  </a:lnTo>
                  <a:lnTo>
                    <a:pt x="24892" y="398284"/>
                  </a:lnTo>
                  <a:close/>
                </a:path>
                <a:path w="99695" h="410844">
                  <a:moveTo>
                    <a:pt x="24892" y="360959"/>
                  </a:moveTo>
                  <a:lnTo>
                    <a:pt x="12446" y="360959"/>
                  </a:lnTo>
                  <a:lnTo>
                    <a:pt x="12446" y="385838"/>
                  </a:lnTo>
                  <a:lnTo>
                    <a:pt x="24892" y="385838"/>
                  </a:lnTo>
                  <a:lnTo>
                    <a:pt x="24892" y="360959"/>
                  </a:lnTo>
                  <a:close/>
                </a:path>
                <a:path w="99695" h="410844">
                  <a:moveTo>
                    <a:pt x="24892" y="186690"/>
                  </a:moveTo>
                  <a:lnTo>
                    <a:pt x="12446" y="186690"/>
                  </a:lnTo>
                  <a:lnTo>
                    <a:pt x="12446" y="199136"/>
                  </a:lnTo>
                  <a:lnTo>
                    <a:pt x="24892" y="199136"/>
                  </a:lnTo>
                  <a:lnTo>
                    <a:pt x="24892" y="186690"/>
                  </a:lnTo>
                  <a:close/>
                </a:path>
                <a:path w="99695" h="410844">
                  <a:moveTo>
                    <a:pt x="24892" y="74688"/>
                  </a:moveTo>
                  <a:lnTo>
                    <a:pt x="12446" y="74688"/>
                  </a:lnTo>
                  <a:lnTo>
                    <a:pt x="12446" y="99568"/>
                  </a:lnTo>
                  <a:lnTo>
                    <a:pt x="24892" y="99568"/>
                  </a:lnTo>
                  <a:lnTo>
                    <a:pt x="24892" y="74688"/>
                  </a:lnTo>
                  <a:close/>
                </a:path>
                <a:path w="99695" h="410844">
                  <a:moveTo>
                    <a:pt x="24892" y="37325"/>
                  </a:moveTo>
                  <a:lnTo>
                    <a:pt x="12446" y="37325"/>
                  </a:lnTo>
                  <a:lnTo>
                    <a:pt x="12446" y="49771"/>
                  </a:lnTo>
                  <a:lnTo>
                    <a:pt x="24892" y="49771"/>
                  </a:lnTo>
                  <a:lnTo>
                    <a:pt x="24892" y="37325"/>
                  </a:lnTo>
                  <a:close/>
                </a:path>
                <a:path w="99695" h="410844">
                  <a:moveTo>
                    <a:pt x="24892" y="0"/>
                  </a:moveTo>
                  <a:lnTo>
                    <a:pt x="12446" y="0"/>
                  </a:lnTo>
                  <a:lnTo>
                    <a:pt x="12446" y="24879"/>
                  </a:lnTo>
                  <a:lnTo>
                    <a:pt x="24892" y="24879"/>
                  </a:lnTo>
                  <a:lnTo>
                    <a:pt x="24892" y="0"/>
                  </a:lnTo>
                  <a:close/>
                </a:path>
                <a:path w="99695" h="410844">
                  <a:moveTo>
                    <a:pt x="37338" y="298704"/>
                  </a:moveTo>
                  <a:lnTo>
                    <a:pt x="24892" y="298704"/>
                  </a:lnTo>
                  <a:lnTo>
                    <a:pt x="12446" y="298704"/>
                  </a:lnTo>
                  <a:lnTo>
                    <a:pt x="12446" y="286258"/>
                  </a:lnTo>
                  <a:lnTo>
                    <a:pt x="24892" y="286258"/>
                  </a:lnTo>
                  <a:lnTo>
                    <a:pt x="24892" y="273812"/>
                  </a:lnTo>
                  <a:lnTo>
                    <a:pt x="12446" y="273812"/>
                  </a:lnTo>
                  <a:lnTo>
                    <a:pt x="0" y="273812"/>
                  </a:lnTo>
                  <a:lnTo>
                    <a:pt x="0" y="311150"/>
                  </a:lnTo>
                  <a:lnTo>
                    <a:pt x="12446" y="311150"/>
                  </a:lnTo>
                  <a:lnTo>
                    <a:pt x="12446" y="323596"/>
                  </a:lnTo>
                  <a:lnTo>
                    <a:pt x="24892" y="323596"/>
                  </a:lnTo>
                  <a:lnTo>
                    <a:pt x="24892" y="311150"/>
                  </a:lnTo>
                  <a:lnTo>
                    <a:pt x="37338" y="311150"/>
                  </a:lnTo>
                  <a:lnTo>
                    <a:pt x="37338" y="298704"/>
                  </a:lnTo>
                  <a:close/>
                </a:path>
                <a:path w="99695" h="410844">
                  <a:moveTo>
                    <a:pt x="37338" y="174244"/>
                  </a:moveTo>
                  <a:lnTo>
                    <a:pt x="24892" y="174244"/>
                  </a:lnTo>
                  <a:lnTo>
                    <a:pt x="24892" y="186690"/>
                  </a:lnTo>
                  <a:lnTo>
                    <a:pt x="37338" y="186690"/>
                  </a:lnTo>
                  <a:lnTo>
                    <a:pt x="37338" y="174244"/>
                  </a:lnTo>
                  <a:close/>
                </a:path>
                <a:path w="99695" h="410844">
                  <a:moveTo>
                    <a:pt x="37338" y="24879"/>
                  </a:moveTo>
                  <a:lnTo>
                    <a:pt x="24892" y="24879"/>
                  </a:lnTo>
                  <a:lnTo>
                    <a:pt x="24892" y="37325"/>
                  </a:lnTo>
                  <a:lnTo>
                    <a:pt x="37338" y="37325"/>
                  </a:lnTo>
                  <a:lnTo>
                    <a:pt x="37338" y="24879"/>
                  </a:lnTo>
                  <a:close/>
                </a:path>
                <a:path w="99695" h="410844">
                  <a:moveTo>
                    <a:pt x="49784" y="360959"/>
                  </a:moveTo>
                  <a:lnTo>
                    <a:pt x="37338" y="360959"/>
                  </a:lnTo>
                  <a:lnTo>
                    <a:pt x="37338" y="385838"/>
                  </a:lnTo>
                  <a:lnTo>
                    <a:pt x="49784" y="385838"/>
                  </a:lnTo>
                  <a:lnTo>
                    <a:pt x="49784" y="360959"/>
                  </a:lnTo>
                  <a:close/>
                </a:path>
                <a:path w="99695" h="410844">
                  <a:moveTo>
                    <a:pt x="49784" y="323608"/>
                  </a:moveTo>
                  <a:lnTo>
                    <a:pt x="37338" y="323608"/>
                  </a:lnTo>
                  <a:lnTo>
                    <a:pt x="24892" y="323608"/>
                  </a:lnTo>
                  <a:lnTo>
                    <a:pt x="12446" y="323621"/>
                  </a:lnTo>
                  <a:lnTo>
                    <a:pt x="12446" y="348500"/>
                  </a:lnTo>
                  <a:lnTo>
                    <a:pt x="24892" y="348500"/>
                  </a:lnTo>
                  <a:lnTo>
                    <a:pt x="24892" y="336054"/>
                  </a:lnTo>
                  <a:lnTo>
                    <a:pt x="37338" y="336054"/>
                  </a:lnTo>
                  <a:lnTo>
                    <a:pt x="49784" y="336054"/>
                  </a:lnTo>
                  <a:lnTo>
                    <a:pt x="49784" y="323608"/>
                  </a:lnTo>
                  <a:close/>
                </a:path>
                <a:path w="99695" h="410844">
                  <a:moveTo>
                    <a:pt x="49784" y="286258"/>
                  </a:moveTo>
                  <a:lnTo>
                    <a:pt x="37338" y="286258"/>
                  </a:lnTo>
                  <a:lnTo>
                    <a:pt x="37338" y="298704"/>
                  </a:lnTo>
                  <a:lnTo>
                    <a:pt x="49784" y="298704"/>
                  </a:lnTo>
                  <a:lnTo>
                    <a:pt x="49784" y="286258"/>
                  </a:lnTo>
                  <a:close/>
                </a:path>
                <a:path w="99695" h="410844">
                  <a:moveTo>
                    <a:pt x="49784" y="74663"/>
                  </a:moveTo>
                  <a:lnTo>
                    <a:pt x="37338" y="74663"/>
                  </a:lnTo>
                  <a:lnTo>
                    <a:pt x="37338" y="87109"/>
                  </a:lnTo>
                  <a:lnTo>
                    <a:pt x="49784" y="87109"/>
                  </a:lnTo>
                  <a:lnTo>
                    <a:pt x="49784" y="74663"/>
                  </a:lnTo>
                  <a:close/>
                </a:path>
                <a:path w="99695" h="410844">
                  <a:moveTo>
                    <a:pt x="49784" y="0"/>
                  </a:moveTo>
                  <a:lnTo>
                    <a:pt x="37338" y="0"/>
                  </a:lnTo>
                  <a:lnTo>
                    <a:pt x="37338" y="12446"/>
                  </a:lnTo>
                  <a:lnTo>
                    <a:pt x="49784" y="12446"/>
                  </a:lnTo>
                  <a:lnTo>
                    <a:pt x="49784" y="0"/>
                  </a:lnTo>
                  <a:close/>
                </a:path>
                <a:path w="99695" h="410844">
                  <a:moveTo>
                    <a:pt x="62230" y="385838"/>
                  </a:moveTo>
                  <a:lnTo>
                    <a:pt x="49784" y="385838"/>
                  </a:lnTo>
                  <a:lnTo>
                    <a:pt x="49784" y="410730"/>
                  </a:lnTo>
                  <a:lnTo>
                    <a:pt x="62230" y="410730"/>
                  </a:lnTo>
                  <a:lnTo>
                    <a:pt x="62230" y="385838"/>
                  </a:lnTo>
                  <a:close/>
                </a:path>
                <a:path w="99695" h="410844">
                  <a:moveTo>
                    <a:pt x="62230" y="311150"/>
                  </a:moveTo>
                  <a:lnTo>
                    <a:pt x="49784" y="311150"/>
                  </a:lnTo>
                  <a:lnTo>
                    <a:pt x="37338" y="311150"/>
                  </a:lnTo>
                  <a:lnTo>
                    <a:pt x="37338" y="323596"/>
                  </a:lnTo>
                  <a:lnTo>
                    <a:pt x="49784" y="323596"/>
                  </a:lnTo>
                  <a:lnTo>
                    <a:pt x="62230" y="323596"/>
                  </a:lnTo>
                  <a:lnTo>
                    <a:pt x="62230" y="311150"/>
                  </a:lnTo>
                  <a:close/>
                </a:path>
                <a:path w="99695" h="410844">
                  <a:moveTo>
                    <a:pt x="62230" y="49771"/>
                  </a:moveTo>
                  <a:lnTo>
                    <a:pt x="49784" y="49771"/>
                  </a:lnTo>
                  <a:lnTo>
                    <a:pt x="49784" y="37325"/>
                  </a:lnTo>
                  <a:lnTo>
                    <a:pt x="37338" y="37325"/>
                  </a:lnTo>
                  <a:lnTo>
                    <a:pt x="37338" y="62217"/>
                  </a:lnTo>
                  <a:lnTo>
                    <a:pt x="49784" y="62217"/>
                  </a:lnTo>
                  <a:lnTo>
                    <a:pt x="62230" y="62217"/>
                  </a:lnTo>
                  <a:lnTo>
                    <a:pt x="62230" y="49771"/>
                  </a:lnTo>
                  <a:close/>
                </a:path>
                <a:path w="99695" h="410844">
                  <a:moveTo>
                    <a:pt x="62230" y="12446"/>
                  </a:moveTo>
                  <a:lnTo>
                    <a:pt x="49784" y="12446"/>
                  </a:lnTo>
                  <a:lnTo>
                    <a:pt x="49784" y="24879"/>
                  </a:lnTo>
                  <a:lnTo>
                    <a:pt x="62230" y="24879"/>
                  </a:lnTo>
                  <a:lnTo>
                    <a:pt x="62230" y="12446"/>
                  </a:lnTo>
                  <a:close/>
                </a:path>
                <a:path w="99695" h="410844">
                  <a:moveTo>
                    <a:pt x="74676" y="336054"/>
                  </a:moveTo>
                  <a:lnTo>
                    <a:pt x="62230" y="336054"/>
                  </a:lnTo>
                  <a:lnTo>
                    <a:pt x="49784" y="336054"/>
                  </a:lnTo>
                  <a:lnTo>
                    <a:pt x="49784" y="360946"/>
                  </a:lnTo>
                  <a:lnTo>
                    <a:pt x="62230" y="360946"/>
                  </a:lnTo>
                  <a:lnTo>
                    <a:pt x="62230" y="348500"/>
                  </a:lnTo>
                  <a:lnTo>
                    <a:pt x="74676" y="348500"/>
                  </a:lnTo>
                  <a:lnTo>
                    <a:pt x="74676" y="336054"/>
                  </a:lnTo>
                  <a:close/>
                </a:path>
                <a:path w="99695" h="410844">
                  <a:moveTo>
                    <a:pt x="74676" y="298704"/>
                  </a:moveTo>
                  <a:lnTo>
                    <a:pt x="62230" y="298704"/>
                  </a:lnTo>
                  <a:lnTo>
                    <a:pt x="62230" y="311150"/>
                  </a:lnTo>
                  <a:lnTo>
                    <a:pt x="74676" y="311150"/>
                  </a:lnTo>
                  <a:lnTo>
                    <a:pt x="74676" y="298704"/>
                  </a:lnTo>
                  <a:close/>
                </a:path>
                <a:path w="99695" h="410844">
                  <a:moveTo>
                    <a:pt x="74676" y="149352"/>
                  </a:moveTo>
                  <a:lnTo>
                    <a:pt x="62230" y="149352"/>
                  </a:lnTo>
                  <a:lnTo>
                    <a:pt x="49784" y="149352"/>
                  </a:lnTo>
                  <a:lnTo>
                    <a:pt x="49784" y="112026"/>
                  </a:lnTo>
                  <a:lnTo>
                    <a:pt x="37338" y="112026"/>
                  </a:lnTo>
                  <a:lnTo>
                    <a:pt x="37338" y="99568"/>
                  </a:lnTo>
                  <a:lnTo>
                    <a:pt x="24892" y="99568"/>
                  </a:lnTo>
                  <a:lnTo>
                    <a:pt x="24892" y="112014"/>
                  </a:lnTo>
                  <a:lnTo>
                    <a:pt x="12446" y="112014"/>
                  </a:lnTo>
                  <a:lnTo>
                    <a:pt x="12446" y="99568"/>
                  </a:lnTo>
                  <a:lnTo>
                    <a:pt x="0" y="99568"/>
                  </a:lnTo>
                  <a:lnTo>
                    <a:pt x="0" y="124460"/>
                  </a:lnTo>
                  <a:lnTo>
                    <a:pt x="12446" y="124460"/>
                  </a:lnTo>
                  <a:lnTo>
                    <a:pt x="24892" y="124460"/>
                  </a:lnTo>
                  <a:lnTo>
                    <a:pt x="37338" y="124460"/>
                  </a:lnTo>
                  <a:lnTo>
                    <a:pt x="37338" y="149352"/>
                  </a:lnTo>
                  <a:lnTo>
                    <a:pt x="24892" y="149352"/>
                  </a:lnTo>
                  <a:lnTo>
                    <a:pt x="12446" y="149352"/>
                  </a:lnTo>
                  <a:lnTo>
                    <a:pt x="0" y="149352"/>
                  </a:lnTo>
                  <a:lnTo>
                    <a:pt x="0" y="161798"/>
                  </a:lnTo>
                  <a:lnTo>
                    <a:pt x="12446" y="161798"/>
                  </a:lnTo>
                  <a:lnTo>
                    <a:pt x="24892" y="161798"/>
                  </a:lnTo>
                  <a:lnTo>
                    <a:pt x="37338" y="161798"/>
                  </a:lnTo>
                  <a:lnTo>
                    <a:pt x="37338" y="174244"/>
                  </a:lnTo>
                  <a:lnTo>
                    <a:pt x="49784" y="174244"/>
                  </a:lnTo>
                  <a:lnTo>
                    <a:pt x="49784" y="161798"/>
                  </a:lnTo>
                  <a:lnTo>
                    <a:pt x="62230" y="161798"/>
                  </a:lnTo>
                  <a:lnTo>
                    <a:pt x="74676" y="161798"/>
                  </a:lnTo>
                  <a:lnTo>
                    <a:pt x="74676" y="149352"/>
                  </a:lnTo>
                  <a:close/>
                </a:path>
                <a:path w="99695" h="410844">
                  <a:moveTo>
                    <a:pt x="74676" y="124460"/>
                  </a:moveTo>
                  <a:lnTo>
                    <a:pt x="62230" y="124460"/>
                  </a:lnTo>
                  <a:lnTo>
                    <a:pt x="62230" y="136906"/>
                  </a:lnTo>
                  <a:lnTo>
                    <a:pt x="74676" y="136906"/>
                  </a:lnTo>
                  <a:lnTo>
                    <a:pt x="74676" y="124460"/>
                  </a:lnTo>
                  <a:close/>
                </a:path>
                <a:path w="99695" h="410844">
                  <a:moveTo>
                    <a:pt x="74676" y="62230"/>
                  </a:moveTo>
                  <a:lnTo>
                    <a:pt x="62230" y="62230"/>
                  </a:lnTo>
                  <a:lnTo>
                    <a:pt x="62230" y="99568"/>
                  </a:lnTo>
                  <a:lnTo>
                    <a:pt x="49784" y="99568"/>
                  </a:lnTo>
                  <a:lnTo>
                    <a:pt x="49784" y="112014"/>
                  </a:lnTo>
                  <a:lnTo>
                    <a:pt x="62230" y="112014"/>
                  </a:lnTo>
                  <a:lnTo>
                    <a:pt x="74676" y="112014"/>
                  </a:lnTo>
                  <a:lnTo>
                    <a:pt x="74676" y="62230"/>
                  </a:lnTo>
                  <a:close/>
                </a:path>
                <a:path w="99695" h="410844">
                  <a:moveTo>
                    <a:pt x="74676" y="24879"/>
                  </a:moveTo>
                  <a:lnTo>
                    <a:pt x="62230" y="24879"/>
                  </a:lnTo>
                  <a:lnTo>
                    <a:pt x="62230" y="37325"/>
                  </a:lnTo>
                  <a:lnTo>
                    <a:pt x="74676" y="37325"/>
                  </a:lnTo>
                  <a:lnTo>
                    <a:pt x="74676" y="24879"/>
                  </a:lnTo>
                  <a:close/>
                </a:path>
                <a:path w="99695" h="410844">
                  <a:moveTo>
                    <a:pt x="87122" y="385838"/>
                  </a:moveTo>
                  <a:lnTo>
                    <a:pt x="74676" y="385838"/>
                  </a:lnTo>
                  <a:lnTo>
                    <a:pt x="74676" y="410730"/>
                  </a:lnTo>
                  <a:lnTo>
                    <a:pt x="87122" y="410730"/>
                  </a:lnTo>
                  <a:lnTo>
                    <a:pt x="87122" y="385838"/>
                  </a:lnTo>
                  <a:close/>
                </a:path>
                <a:path w="99695" h="410844">
                  <a:moveTo>
                    <a:pt x="87122" y="360946"/>
                  </a:moveTo>
                  <a:lnTo>
                    <a:pt x="74676" y="360946"/>
                  </a:lnTo>
                  <a:lnTo>
                    <a:pt x="62230" y="360946"/>
                  </a:lnTo>
                  <a:lnTo>
                    <a:pt x="62230" y="373392"/>
                  </a:lnTo>
                  <a:lnTo>
                    <a:pt x="74676" y="373392"/>
                  </a:lnTo>
                  <a:lnTo>
                    <a:pt x="87122" y="373392"/>
                  </a:lnTo>
                  <a:lnTo>
                    <a:pt x="87122" y="360946"/>
                  </a:lnTo>
                  <a:close/>
                </a:path>
                <a:path w="99695" h="410844">
                  <a:moveTo>
                    <a:pt x="87122" y="323608"/>
                  </a:moveTo>
                  <a:lnTo>
                    <a:pt x="74676" y="323608"/>
                  </a:lnTo>
                  <a:lnTo>
                    <a:pt x="74676" y="336054"/>
                  </a:lnTo>
                  <a:lnTo>
                    <a:pt x="87122" y="336054"/>
                  </a:lnTo>
                  <a:lnTo>
                    <a:pt x="87122" y="323608"/>
                  </a:lnTo>
                  <a:close/>
                </a:path>
                <a:path w="99695" h="410844">
                  <a:moveTo>
                    <a:pt x="87122" y="286258"/>
                  </a:moveTo>
                  <a:lnTo>
                    <a:pt x="74676" y="286258"/>
                  </a:lnTo>
                  <a:lnTo>
                    <a:pt x="74676" y="298704"/>
                  </a:lnTo>
                  <a:lnTo>
                    <a:pt x="87122" y="298704"/>
                  </a:lnTo>
                  <a:lnTo>
                    <a:pt x="87122" y="286258"/>
                  </a:lnTo>
                  <a:close/>
                </a:path>
                <a:path w="99695" h="410844">
                  <a:moveTo>
                    <a:pt x="87122" y="199136"/>
                  </a:moveTo>
                  <a:lnTo>
                    <a:pt x="74676" y="199136"/>
                  </a:lnTo>
                  <a:lnTo>
                    <a:pt x="74676" y="174244"/>
                  </a:lnTo>
                  <a:lnTo>
                    <a:pt x="62230" y="174244"/>
                  </a:lnTo>
                  <a:lnTo>
                    <a:pt x="62230" y="186690"/>
                  </a:lnTo>
                  <a:lnTo>
                    <a:pt x="49784" y="186690"/>
                  </a:lnTo>
                  <a:lnTo>
                    <a:pt x="37338" y="186690"/>
                  </a:lnTo>
                  <a:lnTo>
                    <a:pt x="37338" y="199136"/>
                  </a:lnTo>
                  <a:lnTo>
                    <a:pt x="49784" y="199136"/>
                  </a:lnTo>
                  <a:lnTo>
                    <a:pt x="62230" y="199136"/>
                  </a:lnTo>
                  <a:lnTo>
                    <a:pt x="62230" y="224040"/>
                  </a:lnTo>
                  <a:lnTo>
                    <a:pt x="49784" y="224040"/>
                  </a:lnTo>
                  <a:lnTo>
                    <a:pt x="49784" y="236486"/>
                  </a:lnTo>
                  <a:lnTo>
                    <a:pt x="37338" y="236486"/>
                  </a:lnTo>
                  <a:lnTo>
                    <a:pt x="37338" y="224040"/>
                  </a:lnTo>
                  <a:lnTo>
                    <a:pt x="49784" y="224040"/>
                  </a:lnTo>
                  <a:lnTo>
                    <a:pt x="49784" y="211594"/>
                  </a:lnTo>
                  <a:lnTo>
                    <a:pt x="37338" y="211594"/>
                  </a:lnTo>
                  <a:lnTo>
                    <a:pt x="37338" y="199148"/>
                  </a:lnTo>
                  <a:lnTo>
                    <a:pt x="24892" y="199148"/>
                  </a:lnTo>
                  <a:lnTo>
                    <a:pt x="24892" y="211594"/>
                  </a:lnTo>
                  <a:lnTo>
                    <a:pt x="12446" y="211594"/>
                  </a:lnTo>
                  <a:lnTo>
                    <a:pt x="12446" y="224040"/>
                  </a:lnTo>
                  <a:lnTo>
                    <a:pt x="24892" y="224040"/>
                  </a:lnTo>
                  <a:lnTo>
                    <a:pt x="24892" y="236486"/>
                  </a:lnTo>
                  <a:lnTo>
                    <a:pt x="12446" y="236486"/>
                  </a:lnTo>
                  <a:lnTo>
                    <a:pt x="12446" y="261378"/>
                  </a:lnTo>
                  <a:lnTo>
                    <a:pt x="24892" y="261378"/>
                  </a:lnTo>
                  <a:lnTo>
                    <a:pt x="24892" y="248932"/>
                  </a:lnTo>
                  <a:lnTo>
                    <a:pt x="37338" y="248932"/>
                  </a:lnTo>
                  <a:lnTo>
                    <a:pt x="49784" y="248932"/>
                  </a:lnTo>
                  <a:lnTo>
                    <a:pt x="49784" y="261378"/>
                  </a:lnTo>
                  <a:lnTo>
                    <a:pt x="37338" y="261378"/>
                  </a:lnTo>
                  <a:lnTo>
                    <a:pt x="24892" y="261378"/>
                  </a:lnTo>
                  <a:lnTo>
                    <a:pt x="24892" y="273812"/>
                  </a:lnTo>
                  <a:lnTo>
                    <a:pt x="37338" y="273812"/>
                  </a:lnTo>
                  <a:lnTo>
                    <a:pt x="49784" y="273812"/>
                  </a:lnTo>
                  <a:lnTo>
                    <a:pt x="62230" y="273812"/>
                  </a:lnTo>
                  <a:lnTo>
                    <a:pt x="74676" y="273812"/>
                  </a:lnTo>
                  <a:lnTo>
                    <a:pt x="87122" y="273812"/>
                  </a:lnTo>
                  <a:lnTo>
                    <a:pt x="87122" y="261378"/>
                  </a:lnTo>
                  <a:lnTo>
                    <a:pt x="74676" y="261378"/>
                  </a:lnTo>
                  <a:lnTo>
                    <a:pt x="62230" y="261378"/>
                  </a:lnTo>
                  <a:lnTo>
                    <a:pt x="62230" y="248932"/>
                  </a:lnTo>
                  <a:lnTo>
                    <a:pt x="74676" y="248932"/>
                  </a:lnTo>
                  <a:lnTo>
                    <a:pt x="87122" y="248932"/>
                  </a:lnTo>
                  <a:lnTo>
                    <a:pt x="87122" y="236486"/>
                  </a:lnTo>
                  <a:lnTo>
                    <a:pt x="74676" y="236486"/>
                  </a:lnTo>
                  <a:lnTo>
                    <a:pt x="74676" y="211582"/>
                  </a:lnTo>
                  <a:lnTo>
                    <a:pt x="87122" y="211582"/>
                  </a:lnTo>
                  <a:lnTo>
                    <a:pt x="87122" y="199136"/>
                  </a:lnTo>
                  <a:close/>
                </a:path>
                <a:path w="99695" h="410844">
                  <a:moveTo>
                    <a:pt x="87122" y="136906"/>
                  </a:moveTo>
                  <a:lnTo>
                    <a:pt x="74676" y="136906"/>
                  </a:lnTo>
                  <a:lnTo>
                    <a:pt x="74676" y="149352"/>
                  </a:lnTo>
                  <a:lnTo>
                    <a:pt x="87122" y="149352"/>
                  </a:lnTo>
                  <a:lnTo>
                    <a:pt x="87122" y="136906"/>
                  </a:lnTo>
                  <a:close/>
                </a:path>
                <a:path w="99695" h="410844">
                  <a:moveTo>
                    <a:pt x="87122" y="0"/>
                  </a:moveTo>
                  <a:lnTo>
                    <a:pt x="74676" y="0"/>
                  </a:lnTo>
                  <a:lnTo>
                    <a:pt x="62230" y="0"/>
                  </a:lnTo>
                  <a:lnTo>
                    <a:pt x="62230" y="12446"/>
                  </a:lnTo>
                  <a:lnTo>
                    <a:pt x="74676" y="12446"/>
                  </a:lnTo>
                  <a:lnTo>
                    <a:pt x="74676" y="24879"/>
                  </a:lnTo>
                  <a:lnTo>
                    <a:pt x="87122" y="24879"/>
                  </a:lnTo>
                  <a:lnTo>
                    <a:pt x="87122" y="0"/>
                  </a:lnTo>
                  <a:close/>
                </a:path>
                <a:path w="99695" h="410844">
                  <a:moveTo>
                    <a:pt x="99580" y="236486"/>
                  </a:moveTo>
                  <a:lnTo>
                    <a:pt x="87134" y="236486"/>
                  </a:lnTo>
                  <a:lnTo>
                    <a:pt x="87134" y="248932"/>
                  </a:lnTo>
                  <a:lnTo>
                    <a:pt x="99580" y="248932"/>
                  </a:lnTo>
                  <a:lnTo>
                    <a:pt x="99580" y="236486"/>
                  </a:lnTo>
                  <a:close/>
                </a:path>
                <a:path w="99695" h="410844">
                  <a:moveTo>
                    <a:pt x="99580" y="199148"/>
                  </a:moveTo>
                  <a:lnTo>
                    <a:pt x="87134" y="199148"/>
                  </a:lnTo>
                  <a:lnTo>
                    <a:pt x="87134" y="224040"/>
                  </a:lnTo>
                  <a:lnTo>
                    <a:pt x="99580" y="224040"/>
                  </a:lnTo>
                  <a:lnTo>
                    <a:pt x="99580" y="199148"/>
                  </a:lnTo>
                  <a:close/>
                </a:path>
                <a:path w="99695" h="410844">
                  <a:moveTo>
                    <a:pt x="99580" y="124460"/>
                  </a:moveTo>
                  <a:lnTo>
                    <a:pt x="87134" y="124460"/>
                  </a:lnTo>
                  <a:lnTo>
                    <a:pt x="87134" y="149352"/>
                  </a:lnTo>
                  <a:lnTo>
                    <a:pt x="99580" y="149352"/>
                  </a:lnTo>
                  <a:lnTo>
                    <a:pt x="99580" y="124460"/>
                  </a:lnTo>
                  <a:close/>
                </a:path>
                <a:path w="99695" h="410844">
                  <a:moveTo>
                    <a:pt x="99580" y="74663"/>
                  </a:moveTo>
                  <a:lnTo>
                    <a:pt x="87134" y="74663"/>
                  </a:lnTo>
                  <a:lnTo>
                    <a:pt x="87134" y="87109"/>
                  </a:lnTo>
                  <a:lnTo>
                    <a:pt x="99580" y="87109"/>
                  </a:lnTo>
                  <a:lnTo>
                    <a:pt x="99580" y="74663"/>
                  </a:lnTo>
                  <a:close/>
                </a:path>
                <a:path w="99695" h="410844">
                  <a:moveTo>
                    <a:pt x="99580" y="37325"/>
                  </a:moveTo>
                  <a:lnTo>
                    <a:pt x="87134" y="37325"/>
                  </a:lnTo>
                  <a:lnTo>
                    <a:pt x="87134" y="62217"/>
                  </a:lnTo>
                  <a:lnTo>
                    <a:pt x="99580" y="62217"/>
                  </a:lnTo>
                  <a:lnTo>
                    <a:pt x="99580" y="37325"/>
                  </a:lnTo>
                  <a:close/>
                </a:path>
                <a:path w="99695" h="410844">
                  <a:moveTo>
                    <a:pt x="99580" y="0"/>
                  </a:moveTo>
                  <a:lnTo>
                    <a:pt x="87134" y="0"/>
                  </a:lnTo>
                  <a:lnTo>
                    <a:pt x="87134" y="12446"/>
                  </a:lnTo>
                  <a:lnTo>
                    <a:pt x="99580" y="12446"/>
                  </a:lnTo>
                  <a:lnTo>
                    <a:pt x="99580" y="0"/>
                  </a:lnTo>
                  <a:close/>
                </a:path>
              </a:pathLst>
            </a:custGeom>
            <a:solidFill>
              <a:srgbClr val="4C4D4F"/>
            </a:solidFill>
          </p:spPr>
          <p:txBody>
            <a:bodyPr wrap="square" lIns="0" tIns="0" rIns="0" bIns="0" rtlCol="0"/>
            <a:lstStyle/>
            <a:p>
              <a:endParaRPr/>
            </a:p>
          </p:txBody>
        </p:sp>
        <p:sp>
          <p:nvSpPr>
            <p:cNvPr id="35" name="object 35">
              <a:extLst>
                <a:ext uri="{FF2B5EF4-FFF2-40B4-BE49-F238E27FC236}">
                  <a16:creationId xmlns:a16="http://schemas.microsoft.com/office/drawing/2014/main" id="{6E1536A5-F862-0AD5-794D-F1881CA2F888}"/>
                </a:ext>
              </a:extLst>
            </p:cNvPr>
            <p:cNvSpPr/>
            <p:nvPr/>
          </p:nvSpPr>
          <p:spPr>
            <a:xfrm>
              <a:off x="9253796" y="2340279"/>
              <a:ext cx="99695" cy="410845"/>
            </a:xfrm>
            <a:custGeom>
              <a:avLst/>
              <a:gdLst/>
              <a:ahLst/>
              <a:cxnLst/>
              <a:rect l="l" t="t" r="r" b="b"/>
              <a:pathLst>
                <a:path w="99695" h="410844">
                  <a:moveTo>
                    <a:pt x="12446" y="298704"/>
                  </a:moveTo>
                  <a:lnTo>
                    <a:pt x="0" y="298704"/>
                  </a:lnTo>
                  <a:lnTo>
                    <a:pt x="0" y="311150"/>
                  </a:lnTo>
                  <a:lnTo>
                    <a:pt x="12446" y="311150"/>
                  </a:lnTo>
                  <a:lnTo>
                    <a:pt x="12446" y="298704"/>
                  </a:lnTo>
                  <a:close/>
                </a:path>
                <a:path w="99695" h="410844">
                  <a:moveTo>
                    <a:pt x="12446" y="273812"/>
                  </a:moveTo>
                  <a:lnTo>
                    <a:pt x="0" y="273812"/>
                  </a:lnTo>
                  <a:lnTo>
                    <a:pt x="0" y="286258"/>
                  </a:lnTo>
                  <a:lnTo>
                    <a:pt x="12446" y="286258"/>
                  </a:lnTo>
                  <a:lnTo>
                    <a:pt x="12446" y="273812"/>
                  </a:lnTo>
                  <a:close/>
                </a:path>
                <a:path w="99695" h="410844">
                  <a:moveTo>
                    <a:pt x="12446" y="236486"/>
                  </a:moveTo>
                  <a:lnTo>
                    <a:pt x="0" y="236486"/>
                  </a:lnTo>
                  <a:lnTo>
                    <a:pt x="0" y="248932"/>
                  </a:lnTo>
                  <a:lnTo>
                    <a:pt x="12446" y="248932"/>
                  </a:lnTo>
                  <a:lnTo>
                    <a:pt x="12446" y="236486"/>
                  </a:lnTo>
                  <a:close/>
                </a:path>
                <a:path w="99695" h="410844">
                  <a:moveTo>
                    <a:pt x="24892" y="360959"/>
                  </a:moveTo>
                  <a:lnTo>
                    <a:pt x="12446" y="360959"/>
                  </a:lnTo>
                  <a:lnTo>
                    <a:pt x="12446" y="348500"/>
                  </a:lnTo>
                  <a:lnTo>
                    <a:pt x="0" y="348500"/>
                  </a:lnTo>
                  <a:lnTo>
                    <a:pt x="0" y="385838"/>
                  </a:lnTo>
                  <a:lnTo>
                    <a:pt x="0" y="398284"/>
                  </a:lnTo>
                  <a:lnTo>
                    <a:pt x="12446" y="398284"/>
                  </a:lnTo>
                  <a:lnTo>
                    <a:pt x="24892" y="398284"/>
                  </a:lnTo>
                  <a:lnTo>
                    <a:pt x="24892" y="385838"/>
                  </a:lnTo>
                  <a:lnTo>
                    <a:pt x="24892" y="360959"/>
                  </a:lnTo>
                  <a:close/>
                </a:path>
                <a:path w="99695" h="410844">
                  <a:moveTo>
                    <a:pt x="24892" y="286258"/>
                  </a:moveTo>
                  <a:lnTo>
                    <a:pt x="12446" y="286258"/>
                  </a:lnTo>
                  <a:lnTo>
                    <a:pt x="12446" y="298704"/>
                  </a:lnTo>
                  <a:lnTo>
                    <a:pt x="24892" y="298704"/>
                  </a:lnTo>
                  <a:lnTo>
                    <a:pt x="24892" y="286258"/>
                  </a:lnTo>
                  <a:close/>
                </a:path>
                <a:path w="99695" h="410844">
                  <a:moveTo>
                    <a:pt x="24892" y="37325"/>
                  </a:moveTo>
                  <a:lnTo>
                    <a:pt x="12446" y="37325"/>
                  </a:lnTo>
                  <a:lnTo>
                    <a:pt x="12446" y="49771"/>
                  </a:lnTo>
                  <a:lnTo>
                    <a:pt x="24892" y="49771"/>
                  </a:lnTo>
                  <a:lnTo>
                    <a:pt x="24892" y="37325"/>
                  </a:lnTo>
                  <a:close/>
                </a:path>
                <a:path w="99695" h="410844">
                  <a:moveTo>
                    <a:pt x="37338" y="323621"/>
                  </a:moveTo>
                  <a:lnTo>
                    <a:pt x="24892" y="323621"/>
                  </a:lnTo>
                  <a:lnTo>
                    <a:pt x="24892" y="336054"/>
                  </a:lnTo>
                  <a:lnTo>
                    <a:pt x="12446" y="336054"/>
                  </a:lnTo>
                  <a:lnTo>
                    <a:pt x="12446" y="348500"/>
                  </a:lnTo>
                  <a:lnTo>
                    <a:pt x="24892" y="348500"/>
                  </a:lnTo>
                  <a:lnTo>
                    <a:pt x="37338" y="348500"/>
                  </a:lnTo>
                  <a:lnTo>
                    <a:pt x="37338" y="323621"/>
                  </a:lnTo>
                  <a:close/>
                </a:path>
                <a:path w="99695" h="410844">
                  <a:moveTo>
                    <a:pt x="37338" y="261378"/>
                  </a:moveTo>
                  <a:lnTo>
                    <a:pt x="24892" y="261378"/>
                  </a:lnTo>
                  <a:lnTo>
                    <a:pt x="24892" y="273812"/>
                  </a:lnTo>
                  <a:lnTo>
                    <a:pt x="24892" y="286258"/>
                  </a:lnTo>
                  <a:lnTo>
                    <a:pt x="37338" y="286258"/>
                  </a:lnTo>
                  <a:lnTo>
                    <a:pt x="37338" y="273812"/>
                  </a:lnTo>
                  <a:lnTo>
                    <a:pt x="37338" y="261378"/>
                  </a:lnTo>
                  <a:close/>
                </a:path>
                <a:path w="99695" h="410844">
                  <a:moveTo>
                    <a:pt x="37338" y="174244"/>
                  </a:moveTo>
                  <a:lnTo>
                    <a:pt x="24892" y="174244"/>
                  </a:lnTo>
                  <a:lnTo>
                    <a:pt x="24892" y="186690"/>
                  </a:lnTo>
                  <a:lnTo>
                    <a:pt x="37338" y="186690"/>
                  </a:lnTo>
                  <a:lnTo>
                    <a:pt x="37338" y="174244"/>
                  </a:lnTo>
                  <a:close/>
                </a:path>
                <a:path w="99695" h="410844">
                  <a:moveTo>
                    <a:pt x="49784" y="298704"/>
                  </a:moveTo>
                  <a:lnTo>
                    <a:pt x="37338" y="298704"/>
                  </a:lnTo>
                  <a:lnTo>
                    <a:pt x="24892" y="298704"/>
                  </a:lnTo>
                  <a:lnTo>
                    <a:pt x="24892" y="311150"/>
                  </a:lnTo>
                  <a:lnTo>
                    <a:pt x="12446" y="311150"/>
                  </a:lnTo>
                  <a:lnTo>
                    <a:pt x="12446" y="323596"/>
                  </a:lnTo>
                  <a:lnTo>
                    <a:pt x="24892" y="323596"/>
                  </a:lnTo>
                  <a:lnTo>
                    <a:pt x="37338" y="323596"/>
                  </a:lnTo>
                  <a:lnTo>
                    <a:pt x="37338" y="311150"/>
                  </a:lnTo>
                  <a:lnTo>
                    <a:pt x="49784" y="311150"/>
                  </a:lnTo>
                  <a:lnTo>
                    <a:pt x="49784" y="298704"/>
                  </a:lnTo>
                  <a:close/>
                </a:path>
                <a:path w="99695" h="410844">
                  <a:moveTo>
                    <a:pt x="49784" y="236486"/>
                  </a:moveTo>
                  <a:lnTo>
                    <a:pt x="37338" y="236486"/>
                  </a:lnTo>
                  <a:lnTo>
                    <a:pt x="37338" y="224040"/>
                  </a:lnTo>
                  <a:lnTo>
                    <a:pt x="24892" y="224040"/>
                  </a:lnTo>
                  <a:lnTo>
                    <a:pt x="24892" y="186702"/>
                  </a:lnTo>
                  <a:lnTo>
                    <a:pt x="12446" y="186702"/>
                  </a:lnTo>
                  <a:lnTo>
                    <a:pt x="12446" y="236486"/>
                  </a:lnTo>
                  <a:lnTo>
                    <a:pt x="24892" y="236486"/>
                  </a:lnTo>
                  <a:lnTo>
                    <a:pt x="24892" y="248932"/>
                  </a:lnTo>
                  <a:lnTo>
                    <a:pt x="37338" y="248932"/>
                  </a:lnTo>
                  <a:lnTo>
                    <a:pt x="37338" y="261378"/>
                  </a:lnTo>
                  <a:lnTo>
                    <a:pt x="49784" y="261378"/>
                  </a:lnTo>
                  <a:lnTo>
                    <a:pt x="49784" y="236486"/>
                  </a:lnTo>
                  <a:close/>
                </a:path>
                <a:path w="99695" h="410844">
                  <a:moveTo>
                    <a:pt x="49784" y="37325"/>
                  </a:moveTo>
                  <a:lnTo>
                    <a:pt x="37338" y="37325"/>
                  </a:lnTo>
                  <a:lnTo>
                    <a:pt x="37338" y="49771"/>
                  </a:lnTo>
                  <a:lnTo>
                    <a:pt x="49784" y="49771"/>
                  </a:lnTo>
                  <a:lnTo>
                    <a:pt x="49784" y="37325"/>
                  </a:lnTo>
                  <a:close/>
                </a:path>
                <a:path w="99695" h="410844">
                  <a:moveTo>
                    <a:pt x="74676" y="261378"/>
                  </a:moveTo>
                  <a:lnTo>
                    <a:pt x="62230" y="261378"/>
                  </a:lnTo>
                  <a:lnTo>
                    <a:pt x="49784" y="261378"/>
                  </a:lnTo>
                  <a:lnTo>
                    <a:pt x="49784" y="273812"/>
                  </a:lnTo>
                  <a:lnTo>
                    <a:pt x="62230" y="273812"/>
                  </a:lnTo>
                  <a:lnTo>
                    <a:pt x="74676" y="273812"/>
                  </a:lnTo>
                  <a:lnTo>
                    <a:pt x="74676" y="261378"/>
                  </a:lnTo>
                  <a:close/>
                </a:path>
                <a:path w="99695" h="410844">
                  <a:moveTo>
                    <a:pt x="74676" y="236486"/>
                  </a:moveTo>
                  <a:lnTo>
                    <a:pt x="62230" y="236486"/>
                  </a:lnTo>
                  <a:lnTo>
                    <a:pt x="62230" y="248932"/>
                  </a:lnTo>
                  <a:lnTo>
                    <a:pt x="74676" y="248932"/>
                  </a:lnTo>
                  <a:lnTo>
                    <a:pt x="74676" y="236486"/>
                  </a:lnTo>
                  <a:close/>
                </a:path>
                <a:path w="99695" h="410844">
                  <a:moveTo>
                    <a:pt x="74676" y="199136"/>
                  </a:moveTo>
                  <a:lnTo>
                    <a:pt x="62230" y="199136"/>
                  </a:lnTo>
                  <a:lnTo>
                    <a:pt x="62230" y="186702"/>
                  </a:lnTo>
                  <a:lnTo>
                    <a:pt x="49784" y="186702"/>
                  </a:lnTo>
                  <a:lnTo>
                    <a:pt x="49784" y="224040"/>
                  </a:lnTo>
                  <a:lnTo>
                    <a:pt x="62230" y="224040"/>
                  </a:lnTo>
                  <a:lnTo>
                    <a:pt x="62230" y="211582"/>
                  </a:lnTo>
                  <a:lnTo>
                    <a:pt x="74676" y="211582"/>
                  </a:lnTo>
                  <a:lnTo>
                    <a:pt x="74676" y="199136"/>
                  </a:lnTo>
                  <a:close/>
                </a:path>
                <a:path w="99695" h="410844">
                  <a:moveTo>
                    <a:pt x="74676" y="0"/>
                  </a:moveTo>
                  <a:lnTo>
                    <a:pt x="62230" y="0"/>
                  </a:lnTo>
                  <a:lnTo>
                    <a:pt x="49784" y="0"/>
                  </a:lnTo>
                  <a:lnTo>
                    <a:pt x="37338" y="0"/>
                  </a:lnTo>
                  <a:lnTo>
                    <a:pt x="24892" y="0"/>
                  </a:lnTo>
                  <a:lnTo>
                    <a:pt x="24892" y="12446"/>
                  </a:lnTo>
                  <a:lnTo>
                    <a:pt x="37338" y="12446"/>
                  </a:lnTo>
                  <a:lnTo>
                    <a:pt x="37338" y="24879"/>
                  </a:lnTo>
                  <a:lnTo>
                    <a:pt x="49784" y="24879"/>
                  </a:lnTo>
                  <a:lnTo>
                    <a:pt x="49784" y="12446"/>
                  </a:lnTo>
                  <a:lnTo>
                    <a:pt x="62230" y="12446"/>
                  </a:lnTo>
                  <a:lnTo>
                    <a:pt x="74676" y="12446"/>
                  </a:lnTo>
                  <a:lnTo>
                    <a:pt x="74676" y="0"/>
                  </a:lnTo>
                  <a:close/>
                </a:path>
                <a:path w="99695" h="410844">
                  <a:moveTo>
                    <a:pt x="87109" y="360959"/>
                  </a:moveTo>
                  <a:lnTo>
                    <a:pt x="74676" y="360959"/>
                  </a:lnTo>
                  <a:lnTo>
                    <a:pt x="74676" y="385838"/>
                  </a:lnTo>
                  <a:lnTo>
                    <a:pt x="62230" y="385838"/>
                  </a:lnTo>
                  <a:lnTo>
                    <a:pt x="49784" y="385838"/>
                  </a:lnTo>
                  <a:lnTo>
                    <a:pt x="49784" y="360959"/>
                  </a:lnTo>
                  <a:lnTo>
                    <a:pt x="37338" y="360959"/>
                  </a:lnTo>
                  <a:lnTo>
                    <a:pt x="37338" y="385838"/>
                  </a:lnTo>
                  <a:lnTo>
                    <a:pt x="37338" y="398284"/>
                  </a:lnTo>
                  <a:lnTo>
                    <a:pt x="24892" y="398284"/>
                  </a:lnTo>
                  <a:lnTo>
                    <a:pt x="24892" y="410730"/>
                  </a:lnTo>
                  <a:lnTo>
                    <a:pt x="37338" y="410730"/>
                  </a:lnTo>
                  <a:lnTo>
                    <a:pt x="49784" y="410730"/>
                  </a:lnTo>
                  <a:lnTo>
                    <a:pt x="62230" y="410730"/>
                  </a:lnTo>
                  <a:lnTo>
                    <a:pt x="74676" y="410730"/>
                  </a:lnTo>
                  <a:lnTo>
                    <a:pt x="74676" y="398284"/>
                  </a:lnTo>
                  <a:lnTo>
                    <a:pt x="87109" y="398284"/>
                  </a:lnTo>
                  <a:lnTo>
                    <a:pt x="87109" y="385838"/>
                  </a:lnTo>
                  <a:lnTo>
                    <a:pt x="87109" y="360959"/>
                  </a:lnTo>
                  <a:close/>
                </a:path>
                <a:path w="99695" h="410844">
                  <a:moveTo>
                    <a:pt x="87109" y="323621"/>
                  </a:moveTo>
                  <a:lnTo>
                    <a:pt x="74676" y="323621"/>
                  </a:lnTo>
                  <a:lnTo>
                    <a:pt x="62230" y="323608"/>
                  </a:lnTo>
                  <a:lnTo>
                    <a:pt x="49784" y="323608"/>
                  </a:lnTo>
                  <a:lnTo>
                    <a:pt x="49784" y="336054"/>
                  </a:lnTo>
                  <a:lnTo>
                    <a:pt x="62230" y="336054"/>
                  </a:lnTo>
                  <a:lnTo>
                    <a:pt x="62230" y="348500"/>
                  </a:lnTo>
                  <a:lnTo>
                    <a:pt x="49784" y="348500"/>
                  </a:lnTo>
                  <a:lnTo>
                    <a:pt x="49784" y="360946"/>
                  </a:lnTo>
                  <a:lnTo>
                    <a:pt x="62230" y="360946"/>
                  </a:lnTo>
                  <a:lnTo>
                    <a:pt x="74676" y="360946"/>
                  </a:lnTo>
                  <a:lnTo>
                    <a:pt x="74676" y="348500"/>
                  </a:lnTo>
                  <a:lnTo>
                    <a:pt x="87109" y="348500"/>
                  </a:lnTo>
                  <a:lnTo>
                    <a:pt x="87109" y="323621"/>
                  </a:lnTo>
                  <a:close/>
                </a:path>
                <a:path w="99695" h="410844">
                  <a:moveTo>
                    <a:pt x="87109" y="211594"/>
                  </a:moveTo>
                  <a:lnTo>
                    <a:pt x="74676" y="211594"/>
                  </a:lnTo>
                  <a:lnTo>
                    <a:pt x="74676" y="224040"/>
                  </a:lnTo>
                  <a:lnTo>
                    <a:pt x="87109" y="224040"/>
                  </a:lnTo>
                  <a:lnTo>
                    <a:pt x="87109" y="211594"/>
                  </a:lnTo>
                  <a:close/>
                </a:path>
                <a:path w="99695" h="410844">
                  <a:moveTo>
                    <a:pt x="87109" y="136906"/>
                  </a:moveTo>
                  <a:lnTo>
                    <a:pt x="74676" y="136906"/>
                  </a:lnTo>
                  <a:lnTo>
                    <a:pt x="62230" y="136906"/>
                  </a:lnTo>
                  <a:lnTo>
                    <a:pt x="49784" y="136906"/>
                  </a:lnTo>
                  <a:lnTo>
                    <a:pt x="49784" y="149352"/>
                  </a:lnTo>
                  <a:lnTo>
                    <a:pt x="62230" y="149352"/>
                  </a:lnTo>
                  <a:lnTo>
                    <a:pt x="74676" y="149352"/>
                  </a:lnTo>
                  <a:lnTo>
                    <a:pt x="87109" y="149352"/>
                  </a:lnTo>
                  <a:lnTo>
                    <a:pt x="87109" y="136906"/>
                  </a:lnTo>
                  <a:close/>
                </a:path>
                <a:path w="99695" h="410844">
                  <a:moveTo>
                    <a:pt x="99555" y="311150"/>
                  </a:moveTo>
                  <a:lnTo>
                    <a:pt x="87109" y="311150"/>
                  </a:lnTo>
                  <a:lnTo>
                    <a:pt x="74676" y="311150"/>
                  </a:lnTo>
                  <a:lnTo>
                    <a:pt x="74676" y="286258"/>
                  </a:lnTo>
                  <a:lnTo>
                    <a:pt x="62230" y="286258"/>
                  </a:lnTo>
                  <a:lnTo>
                    <a:pt x="62230" y="323596"/>
                  </a:lnTo>
                  <a:lnTo>
                    <a:pt x="74676" y="323596"/>
                  </a:lnTo>
                  <a:lnTo>
                    <a:pt x="87109" y="323596"/>
                  </a:lnTo>
                  <a:lnTo>
                    <a:pt x="99555" y="323596"/>
                  </a:lnTo>
                  <a:lnTo>
                    <a:pt x="99555" y="311150"/>
                  </a:lnTo>
                  <a:close/>
                </a:path>
                <a:path w="99695" h="410844">
                  <a:moveTo>
                    <a:pt x="99555" y="273812"/>
                  </a:moveTo>
                  <a:lnTo>
                    <a:pt x="87109" y="273812"/>
                  </a:lnTo>
                  <a:lnTo>
                    <a:pt x="87109" y="286258"/>
                  </a:lnTo>
                  <a:lnTo>
                    <a:pt x="99555" y="286258"/>
                  </a:lnTo>
                  <a:lnTo>
                    <a:pt x="99555" y="273812"/>
                  </a:lnTo>
                  <a:close/>
                </a:path>
                <a:path w="99695" h="410844">
                  <a:moveTo>
                    <a:pt x="99555" y="248932"/>
                  </a:moveTo>
                  <a:lnTo>
                    <a:pt x="87109" y="248932"/>
                  </a:lnTo>
                  <a:lnTo>
                    <a:pt x="87109" y="261378"/>
                  </a:lnTo>
                  <a:lnTo>
                    <a:pt x="99555" y="261378"/>
                  </a:lnTo>
                  <a:lnTo>
                    <a:pt x="99555" y="248932"/>
                  </a:lnTo>
                  <a:close/>
                </a:path>
                <a:path w="99695" h="410844">
                  <a:moveTo>
                    <a:pt x="99555" y="224040"/>
                  </a:moveTo>
                  <a:lnTo>
                    <a:pt x="87109" y="224040"/>
                  </a:lnTo>
                  <a:lnTo>
                    <a:pt x="87109" y="236486"/>
                  </a:lnTo>
                  <a:lnTo>
                    <a:pt x="99555" y="236486"/>
                  </a:lnTo>
                  <a:lnTo>
                    <a:pt x="99555" y="224040"/>
                  </a:lnTo>
                  <a:close/>
                </a:path>
                <a:path w="99695" h="410844">
                  <a:moveTo>
                    <a:pt x="99555" y="186702"/>
                  </a:moveTo>
                  <a:lnTo>
                    <a:pt x="87109" y="186702"/>
                  </a:lnTo>
                  <a:lnTo>
                    <a:pt x="87109" y="174244"/>
                  </a:lnTo>
                  <a:lnTo>
                    <a:pt x="74676" y="174244"/>
                  </a:lnTo>
                  <a:lnTo>
                    <a:pt x="74676" y="161798"/>
                  </a:lnTo>
                  <a:lnTo>
                    <a:pt x="62230" y="161798"/>
                  </a:lnTo>
                  <a:lnTo>
                    <a:pt x="49784" y="161798"/>
                  </a:lnTo>
                  <a:lnTo>
                    <a:pt x="49784" y="149364"/>
                  </a:lnTo>
                  <a:lnTo>
                    <a:pt x="37338" y="149364"/>
                  </a:lnTo>
                  <a:lnTo>
                    <a:pt x="37338" y="174244"/>
                  </a:lnTo>
                  <a:lnTo>
                    <a:pt x="49784" y="174244"/>
                  </a:lnTo>
                  <a:lnTo>
                    <a:pt x="62230" y="174244"/>
                  </a:lnTo>
                  <a:lnTo>
                    <a:pt x="62230" y="186690"/>
                  </a:lnTo>
                  <a:lnTo>
                    <a:pt x="74676" y="186690"/>
                  </a:lnTo>
                  <a:lnTo>
                    <a:pt x="74676" y="199136"/>
                  </a:lnTo>
                  <a:lnTo>
                    <a:pt x="87109" y="199136"/>
                  </a:lnTo>
                  <a:lnTo>
                    <a:pt x="87109" y="211582"/>
                  </a:lnTo>
                  <a:lnTo>
                    <a:pt x="99555" y="211582"/>
                  </a:lnTo>
                  <a:lnTo>
                    <a:pt x="99555" y="186702"/>
                  </a:lnTo>
                  <a:close/>
                </a:path>
                <a:path w="99695" h="410844">
                  <a:moveTo>
                    <a:pt x="99555" y="99568"/>
                  </a:moveTo>
                  <a:lnTo>
                    <a:pt x="87109" y="99568"/>
                  </a:lnTo>
                  <a:lnTo>
                    <a:pt x="87109" y="112014"/>
                  </a:lnTo>
                  <a:lnTo>
                    <a:pt x="74676" y="112014"/>
                  </a:lnTo>
                  <a:lnTo>
                    <a:pt x="74676" y="99568"/>
                  </a:lnTo>
                  <a:lnTo>
                    <a:pt x="62230" y="99568"/>
                  </a:lnTo>
                  <a:lnTo>
                    <a:pt x="62230" y="74663"/>
                  </a:lnTo>
                  <a:lnTo>
                    <a:pt x="74676" y="74663"/>
                  </a:lnTo>
                  <a:lnTo>
                    <a:pt x="74676" y="87109"/>
                  </a:lnTo>
                  <a:lnTo>
                    <a:pt x="87109" y="87109"/>
                  </a:lnTo>
                  <a:lnTo>
                    <a:pt x="87109" y="62230"/>
                  </a:lnTo>
                  <a:lnTo>
                    <a:pt x="74676" y="62230"/>
                  </a:lnTo>
                  <a:lnTo>
                    <a:pt x="74676" y="49771"/>
                  </a:lnTo>
                  <a:lnTo>
                    <a:pt x="87109" y="49771"/>
                  </a:lnTo>
                  <a:lnTo>
                    <a:pt x="87109" y="37325"/>
                  </a:lnTo>
                  <a:lnTo>
                    <a:pt x="74676" y="37325"/>
                  </a:lnTo>
                  <a:lnTo>
                    <a:pt x="62230" y="37325"/>
                  </a:lnTo>
                  <a:lnTo>
                    <a:pt x="62230" y="62230"/>
                  </a:lnTo>
                  <a:lnTo>
                    <a:pt x="49784" y="62230"/>
                  </a:lnTo>
                  <a:lnTo>
                    <a:pt x="37338" y="62217"/>
                  </a:lnTo>
                  <a:lnTo>
                    <a:pt x="37338" y="74663"/>
                  </a:lnTo>
                  <a:lnTo>
                    <a:pt x="49784" y="74663"/>
                  </a:lnTo>
                  <a:lnTo>
                    <a:pt x="49784" y="87122"/>
                  </a:lnTo>
                  <a:lnTo>
                    <a:pt x="37338" y="87122"/>
                  </a:lnTo>
                  <a:lnTo>
                    <a:pt x="37338" y="74688"/>
                  </a:lnTo>
                  <a:lnTo>
                    <a:pt x="24892" y="74688"/>
                  </a:lnTo>
                  <a:lnTo>
                    <a:pt x="24892" y="87122"/>
                  </a:lnTo>
                  <a:lnTo>
                    <a:pt x="12446" y="87122"/>
                  </a:lnTo>
                  <a:lnTo>
                    <a:pt x="12446" y="112014"/>
                  </a:lnTo>
                  <a:lnTo>
                    <a:pt x="24892" y="112014"/>
                  </a:lnTo>
                  <a:lnTo>
                    <a:pt x="24892" y="99568"/>
                  </a:lnTo>
                  <a:lnTo>
                    <a:pt x="37338" y="99568"/>
                  </a:lnTo>
                  <a:lnTo>
                    <a:pt x="37338" y="112014"/>
                  </a:lnTo>
                  <a:lnTo>
                    <a:pt x="24892" y="112014"/>
                  </a:lnTo>
                  <a:lnTo>
                    <a:pt x="24892" y="136906"/>
                  </a:lnTo>
                  <a:lnTo>
                    <a:pt x="12446" y="136906"/>
                  </a:lnTo>
                  <a:lnTo>
                    <a:pt x="12446" y="174244"/>
                  </a:lnTo>
                  <a:lnTo>
                    <a:pt x="24892" y="174244"/>
                  </a:lnTo>
                  <a:lnTo>
                    <a:pt x="24892" y="149352"/>
                  </a:lnTo>
                  <a:lnTo>
                    <a:pt x="37338" y="149352"/>
                  </a:lnTo>
                  <a:lnTo>
                    <a:pt x="37338" y="136906"/>
                  </a:lnTo>
                  <a:lnTo>
                    <a:pt x="49784" y="136906"/>
                  </a:lnTo>
                  <a:lnTo>
                    <a:pt x="49784" y="112014"/>
                  </a:lnTo>
                  <a:lnTo>
                    <a:pt x="62230" y="112014"/>
                  </a:lnTo>
                  <a:lnTo>
                    <a:pt x="62230" y="124460"/>
                  </a:lnTo>
                  <a:lnTo>
                    <a:pt x="74676" y="124460"/>
                  </a:lnTo>
                  <a:lnTo>
                    <a:pt x="87109" y="124460"/>
                  </a:lnTo>
                  <a:lnTo>
                    <a:pt x="87109" y="136906"/>
                  </a:lnTo>
                  <a:lnTo>
                    <a:pt x="99555" y="136906"/>
                  </a:lnTo>
                  <a:lnTo>
                    <a:pt x="99555" y="99568"/>
                  </a:lnTo>
                  <a:close/>
                </a:path>
                <a:path w="99695" h="410844">
                  <a:moveTo>
                    <a:pt x="99555" y="49771"/>
                  </a:moveTo>
                  <a:lnTo>
                    <a:pt x="87109" y="49771"/>
                  </a:lnTo>
                  <a:lnTo>
                    <a:pt x="87109" y="62217"/>
                  </a:lnTo>
                  <a:lnTo>
                    <a:pt x="99555" y="62217"/>
                  </a:lnTo>
                  <a:lnTo>
                    <a:pt x="99555" y="49771"/>
                  </a:lnTo>
                  <a:close/>
                </a:path>
                <a:path w="99695" h="410844">
                  <a:moveTo>
                    <a:pt x="99555" y="0"/>
                  </a:moveTo>
                  <a:lnTo>
                    <a:pt x="87109" y="0"/>
                  </a:lnTo>
                  <a:lnTo>
                    <a:pt x="87109" y="24879"/>
                  </a:lnTo>
                  <a:lnTo>
                    <a:pt x="99555" y="24879"/>
                  </a:lnTo>
                  <a:lnTo>
                    <a:pt x="99555" y="0"/>
                  </a:lnTo>
                  <a:close/>
                </a:path>
              </a:pathLst>
            </a:custGeom>
            <a:solidFill>
              <a:srgbClr val="4C4D4F"/>
            </a:solidFill>
          </p:spPr>
          <p:txBody>
            <a:bodyPr wrap="square" lIns="0" tIns="0" rIns="0" bIns="0" rtlCol="0"/>
            <a:lstStyle/>
            <a:p>
              <a:endParaRPr/>
            </a:p>
          </p:txBody>
        </p:sp>
        <p:sp>
          <p:nvSpPr>
            <p:cNvPr id="36" name="object 36">
              <a:extLst>
                <a:ext uri="{FF2B5EF4-FFF2-40B4-BE49-F238E27FC236}">
                  <a16:creationId xmlns:a16="http://schemas.microsoft.com/office/drawing/2014/main" id="{30D00EA9-F1FF-D096-A88B-D59C5AFFE4BC}"/>
                </a:ext>
              </a:extLst>
            </p:cNvPr>
            <p:cNvSpPr/>
            <p:nvPr/>
          </p:nvSpPr>
          <p:spPr>
            <a:xfrm>
              <a:off x="9340905" y="2340279"/>
              <a:ext cx="112395" cy="410845"/>
            </a:xfrm>
            <a:custGeom>
              <a:avLst/>
              <a:gdLst/>
              <a:ahLst/>
              <a:cxnLst/>
              <a:rect l="l" t="t" r="r" b="b"/>
              <a:pathLst>
                <a:path w="112395" h="410844">
                  <a:moveTo>
                    <a:pt x="12446" y="398284"/>
                  </a:moveTo>
                  <a:lnTo>
                    <a:pt x="0" y="398284"/>
                  </a:lnTo>
                  <a:lnTo>
                    <a:pt x="0" y="410730"/>
                  </a:lnTo>
                  <a:lnTo>
                    <a:pt x="12446" y="410730"/>
                  </a:lnTo>
                  <a:lnTo>
                    <a:pt x="12446" y="398284"/>
                  </a:lnTo>
                  <a:close/>
                </a:path>
                <a:path w="112395" h="410844">
                  <a:moveTo>
                    <a:pt x="12446" y="323608"/>
                  </a:moveTo>
                  <a:lnTo>
                    <a:pt x="0" y="323608"/>
                  </a:lnTo>
                  <a:lnTo>
                    <a:pt x="0" y="360946"/>
                  </a:lnTo>
                  <a:lnTo>
                    <a:pt x="12446" y="360946"/>
                  </a:lnTo>
                  <a:lnTo>
                    <a:pt x="12446" y="323608"/>
                  </a:lnTo>
                  <a:close/>
                </a:path>
                <a:path w="112395" h="410844">
                  <a:moveTo>
                    <a:pt x="12446" y="311150"/>
                  </a:moveTo>
                  <a:lnTo>
                    <a:pt x="0" y="311150"/>
                  </a:lnTo>
                  <a:lnTo>
                    <a:pt x="0" y="323596"/>
                  </a:lnTo>
                  <a:lnTo>
                    <a:pt x="12446" y="323596"/>
                  </a:lnTo>
                  <a:lnTo>
                    <a:pt x="12446" y="311150"/>
                  </a:lnTo>
                  <a:close/>
                </a:path>
                <a:path w="112395" h="410844">
                  <a:moveTo>
                    <a:pt x="24904" y="174244"/>
                  </a:moveTo>
                  <a:lnTo>
                    <a:pt x="12458" y="174244"/>
                  </a:lnTo>
                  <a:lnTo>
                    <a:pt x="12458" y="199136"/>
                  </a:lnTo>
                  <a:lnTo>
                    <a:pt x="24904" y="199136"/>
                  </a:lnTo>
                  <a:lnTo>
                    <a:pt x="24904" y="174244"/>
                  </a:lnTo>
                  <a:close/>
                </a:path>
                <a:path w="112395" h="410844">
                  <a:moveTo>
                    <a:pt x="37350" y="211594"/>
                  </a:moveTo>
                  <a:lnTo>
                    <a:pt x="24904" y="211594"/>
                  </a:lnTo>
                  <a:lnTo>
                    <a:pt x="12458" y="211594"/>
                  </a:lnTo>
                  <a:lnTo>
                    <a:pt x="12458" y="248932"/>
                  </a:lnTo>
                  <a:lnTo>
                    <a:pt x="24904" y="248932"/>
                  </a:lnTo>
                  <a:lnTo>
                    <a:pt x="24904" y="224040"/>
                  </a:lnTo>
                  <a:lnTo>
                    <a:pt x="37350" y="224040"/>
                  </a:lnTo>
                  <a:lnTo>
                    <a:pt x="37350" y="211594"/>
                  </a:lnTo>
                  <a:close/>
                </a:path>
                <a:path w="112395" h="410844">
                  <a:moveTo>
                    <a:pt x="37350" y="37325"/>
                  </a:moveTo>
                  <a:lnTo>
                    <a:pt x="24904" y="37325"/>
                  </a:lnTo>
                  <a:lnTo>
                    <a:pt x="24904" y="24879"/>
                  </a:lnTo>
                  <a:lnTo>
                    <a:pt x="12458" y="24879"/>
                  </a:lnTo>
                  <a:lnTo>
                    <a:pt x="12458" y="37325"/>
                  </a:lnTo>
                  <a:lnTo>
                    <a:pt x="12458" y="49771"/>
                  </a:lnTo>
                  <a:lnTo>
                    <a:pt x="24904" y="49771"/>
                  </a:lnTo>
                  <a:lnTo>
                    <a:pt x="37350" y="49771"/>
                  </a:lnTo>
                  <a:lnTo>
                    <a:pt x="37350" y="37325"/>
                  </a:lnTo>
                  <a:close/>
                </a:path>
                <a:path w="112395" h="410844">
                  <a:moveTo>
                    <a:pt x="37350" y="0"/>
                  </a:moveTo>
                  <a:lnTo>
                    <a:pt x="24904" y="0"/>
                  </a:lnTo>
                  <a:lnTo>
                    <a:pt x="12458" y="0"/>
                  </a:lnTo>
                  <a:lnTo>
                    <a:pt x="12458" y="12446"/>
                  </a:lnTo>
                  <a:lnTo>
                    <a:pt x="24904" y="12446"/>
                  </a:lnTo>
                  <a:lnTo>
                    <a:pt x="24904" y="24879"/>
                  </a:lnTo>
                  <a:lnTo>
                    <a:pt x="37350" y="24879"/>
                  </a:lnTo>
                  <a:lnTo>
                    <a:pt x="37350" y="0"/>
                  </a:lnTo>
                  <a:close/>
                </a:path>
                <a:path w="112395" h="410844">
                  <a:moveTo>
                    <a:pt x="49796" y="236486"/>
                  </a:moveTo>
                  <a:lnTo>
                    <a:pt x="37350" y="236486"/>
                  </a:lnTo>
                  <a:lnTo>
                    <a:pt x="37350" y="248932"/>
                  </a:lnTo>
                  <a:lnTo>
                    <a:pt x="49796" y="248932"/>
                  </a:lnTo>
                  <a:lnTo>
                    <a:pt x="49796" y="236486"/>
                  </a:lnTo>
                  <a:close/>
                </a:path>
                <a:path w="112395" h="410844">
                  <a:moveTo>
                    <a:pt x="49796" y="49784"/>
                  </a:moveTo>
                  <a:lnTo>
                    <a:pt x="37350" y="49784"/>
                  </a:lnTo>
                  <a:lnTo>
                    <a:pt x="37350" y="87122"/>
                  </a:lnTo>
                  <a:lnTo>
                    <a:pt x="24904" y="87122"/>
                  </a:lnTo>
                  <a:lnTo>
                    <a:pt x="24904" y="62230"/>
                  </a:lnTo>
                  <a:lnTo>
                    <a:pt x="12458" y="62230"/>
                  </a:lnTo>
                  <a:lnTo>
                    <a:pt x="12458" y="99568"/>
                  </a:lnTo>
                  <a:lnTo>
                    <a:pt x="24904" y="99568"/>
                  </a:lnTo>
                  <a:lnTo>
                    <a:pt x="37350" y="99568"/>
                  </a:lnTo>
                  <a:lnTo>
                    <a:pt x="49796" y="99568"/>
                  </a:lnTo>
                  <a:lnTo>
                    <a:pt x="49796" y="49784"/>
                  </a:lnTo>
                  <a:close/>
                </a:path>
                <a:path w="112395" h="410844">
                  <a:moveTo>
                    <a:pt x="49796" y="24879"/>
                  </a:moveTo>
                  <a:lnTo>
                    <a:pt x="37350" y="24879"/>
                  </a:lnTo>
                  <a:lnTo>
                    <a:pt x="37350" y="37325"/>
                  </a:lnTo>
                  <a:lnTo>
                    <a:pt x="49796" y="37325"/>
                  </a:lnTo>
                  <a:lnTo>
                    <a:pt x="49796" y="24879"/>
                  </a:lnTo>
                  <a:close/>
                </a:path>
                <a:path w="112395" h="410844">
                  <a:moveTo>
                    <a:pt x="62242" y="248932"/>
                  </a:moveTo>
                  <a:lnTo>
                    <a:pt x="49796" y="248932"/>
                  </a:lnTo>
                  <a:lnTo>
                    <a:pt x="49796" y="261378"/>
                  </a:lnTo>
                  <a:lnTo>
                    <a:pt x="62242" y="261378"/>
                  </a:lnTo>
                  <a:lnTo>
                    <a:pt x="62242" y="248932"/>
                  </a:lnTo>
                  <a:close/>
                </a:path>
                <a:path w="112395" h="410844">
                  <a:moveTo>
                    <a:pt x="62242" y="149364"/>
                  </a:moveTo>
                  <a:lnTo>
                    <a:pt x="49796" y="149364"/>
                  </a:lnTo>
                  <a:lnTo>
                    <a:pt x="49796" y="136906"/>
                  </a:lnTo>
                  <a:lnTo>
                    <a:pt x="37350" y="136906"/>
                  </a:lnTo>
                  <a:lnTo>
                    <a:pt x="37350" y="112014"/>
                  </a:lnTo>
                  <a:lnTo>
                    <a:pt x="24904" y="112014"/>
                  </a:lnTo>
                  <a:lnTo>
                    <a:pt x="24904" y="124460"/>
                  </a:lnTo>
                  <a:lnTo>
                    <a:pt x="12458" y="124460"/>
                  </a:lnTo>
                  <a:lnTo>
                    <a:pt x="12458" y="136906"/>
                  </a:lnTo>
                  <a:lnTo>
                    <a:pt x="24904" y="136906"/>
                  </a:lnTo>
                  <a:lnTo>
                    <a:pt x="24904" y="149352"/>
                  </a:lnTo>
                  <a:lnTo>
                    <a:pt x="12458" y="149352"/>
                  </a:lnTo>
                  <a:lnTo>
                    <a:pt x="12458" y="161798"/>
                  </a:lnTo>
                  <a:lnTo>
                    <a:pt x="24904" y="161798"/>
                  </a:lnTo>
                  <a:lnTo>
                    <a:pt x="37350" y="161798"/>
                  </a:lnTo>
                  <a:lnTo>
                    <a:pt x="37350" y="186690"/>
                  </a:lnTo>
                  <a:lnTo>
                    <a:pt x="49796" y="186690"/>
                  </a:lnTo>
                  <a:lnTo>
                    <a:pt x="49796" y="174244"/>
                  </a:lnTo>
                  <a:lnTo>
                    <a:pt x="62242" y="174244"/>
                  </a:lnTo>
                  <a:lnTo>
                    <a:pt x="62242" y="149364"/>
                  </a:lnTo>
                  <a:close/>
                </a:path>
                <a:path w="112395" h="410844">
                  <a:moveTo>
                    <a:pt x="74688" y="323608"/>
                  </a:moveTo>
                  <a:lnTo>
                    <a:pt x="62242" y="323608"/>
                  </a:lnTo>
                  <a:lnTo>
                    <a:pt x="62242" y="336054"/>
                  </a:lnTo>
                  <a:lnTo>
                    <a:pt x="74688" y="336054"/>
                  </a:lnTo>
                  <a:lnTo>
                    <a:pt x="74688" y="323608"/>
                  </a:lnTo>
                  <a:close/>
                </a:path>
                <a:path w="112395" h="410844">
                  <a:moveTo>
                    <a:pt x="87134" y="161798"/>
                  </a:moveTo>
                  <a:lnTo>
                    <a:pt x="74688" y="161798"/>
                  </a:lnTo>
                  <a:lnTo>
                    <a:pt x="74688" y="174244"/>
                  </a:lnTo>
                  <a:lnTo>
                    <a:pt x="87134" y="174244"/>
                  </a:lnTo>
                  <a:lnTo>
                    <a:pt x="87134" y="161798"/>
                  </a:lnTo>
                  <a:close/>
                </a:path>
                <a:path w="112395" h="410844">
                  <a:moveTo>
                    <a:pt x="99580" y="286258"/>
                  </a:moveTo>
                  <a:lnTo>
                    <a:pt x="87134" y="286258"/>
                  </a:lnTo>
                  <a:lnTo>
                    <a:pt x="87134" y="298704"/>
                  </a:lnTo>
                  <a:lnTo>
                    <a:pt x="74688" y="298704"/>
                  </a:lnTo>
                  <a:lnTo>
                    <a:pt x="74688" y="286258"/>
                  </a:lnTo>
                  <a:lnTo>
                    <a:pt x="87134" y="286258"/>
                  </a:lnTo>
                  <a:lnTo>
                    <a:pt x="87134" y="273812"/>
                  </a:lnTo>
                  <a:lnTo>
                    <a:pt x="74688" y="273812"/>
                  </a:lnTo>
                  <a:lnTo>
                    <a:pt x="74688" y="261378"/>
                  </a:lnTo>
                  <a:lnTo>
                    <a:pt x="62242" y="261378"/>
                  </a:lnTo>
                  <a:lnTo>
                    <a:pt x="62242" y="273812"/>
                  </a:lnTo>
                  <a:lnTo>
                    <a:pt x="62242" y="286258"/>
                  </a:lnTo>
                  <a:lnTo>
                    <a:pt x="62242" y="298704"/>
                  </a:lnTo>
                  <a:lnTo>
                    <a:pt x="49796" y="298704"/>
                  </a:lnTo>
                  <a:lnTo>
                    <a:pt x="49796" y="286258"/>
                  </a:lnTo>
                  <a:lnTo>
                    <a:pt x="62242" y="286258"/>
                  </a:lnTo>
                  <a:lnTo>
                    <a:pt x="62242" y="273812"/>
                  </a:lnTo>
                  <a:lnTo>
                    <a:pt x="49796" y="273812"/>
                  </a:lnTo>
                  <a:lnTo>
                    <a:pt x="37350" y="273812"/>
                  </a:lnTo>
                  <a:lnTo>
                    <a:pt x="37350" y="261378"/>
                  </a:lnTo>
                  <a:lnTo>
                    <a:pt x="24904" y="261378"/>
                  </a:lnTo>
                  <a:lnTo>
                    <a:pt x="24904" y="273812"/>
                  </a:lnTo>
                  <a:lnTo>
                    <a:pt x="12458" y="273812"/>
                  </a:lnTo>
                  <a:lnTo>
                    <a:pt x="12458" y="311150"/>
                  </a:lnTo>
                  <a:lnTo>
                    <a:pt x="24904" y="311150"/>
                  </a:lnTo>
                  <a:lnTo>
                    <a:pt x="24904" y="286258"/>
                  </a:lnTo>
                  <a:lnTo>
                    <a:pt x="37350" y="286258"/>
                  </a:lnTo>
                  <a:lnTo>
                    <a:pt x="37350" y="323596"/>
                  </a:lnTo>
                  <a:lnTo>
                    <a:pt x="24904" y="323596"/>
                  </a:lnTo>
                  <a:lnTo>
                    <a:pt x="24904" y="348500"/>
                  </a:lnTo>
                  <a:lnTo>
                    <a:pt x="12458" y="348500"/>
                  </a:lnTo>
                  <a:lnTo>
                    <a:pt x="12458" y="373392"/>
                  </a:lnTo>
                  <a:lnTo>
                    <a:pt x="24904" y="373392"/>
                  </a:lnTo>
                  <a:lnTo>
                    <a:pt x="24904" y="385838"/>
                  </a:lnTo>
                  <a:lnTo>
                    <a:pt x="12458" y="385838"/>
                  </a:lnTo>
                  <a:lnTo>
                    <a:pt x="12458" y="398284"/>
                  </a:lnTo>
                  <a:lnTo>
                    <a:pt x="24904" y="398284"/>
                  </a:lnTo>
                  <a:lnTo>
                    <a:pt x="24904" y="410730"/>
                  </a:lnTo>
                  <a:lnTo>
                    <a:pt x="37350" y="410730"/>
                  </a:lnTo>
                  <a:lnTo>
                    <a:pt x="37350" y="398284"/>
                  </a:lnTo>
                  <a:lnTo>
                    <a:pt x="49796" y="398284"/>
                  </a:lnTo>
                  <a:lnTo>
                    <a:pt x="62242" y="398284"/>
                  </a:lnTo>
                  <a:lnTo>
                    <a:pt x="62242" y="385838"/>
                  </a:lnTo>
                  <a:lnTo>
                    <a:pt x="74688" y="385838"/>
                  </a:lnTo>
                  <a:lnTo>
                    <a:pt x="74688" y="398284"/>
                  </a:lnTo>
                  <a:lnTo>
                    <a:pt x="87134" y="398284"/>
                  </a:lnTo>
                  <a:lnTo>
                    <a:pt x="87134" y="410730"/>
                  </a:lnTo>
                  <a:lnTo>
                    <a:pt x="99580" y="410730"/>
                  </a:lnTo>
                  <a:lnTo>
                    <a:pt x="99580" y="385838"/>
                  </a:lnTo>
                  <a:lnTo>
                    <a:pt x="87134" y="385838"/>
                  </a:lnTo>
                  <a:lnTo>
                    <a:pt x="87134" y="360946"/>
                  </a:lnTo>
                  <a:lnTo>
                    <a:pt x="99580" y="360946"/>
                  </a:lnTo>
                  <a:lnTo>
                    <a:pt x="99580" y="323608"/>
                  </a:lnTo>
                  <a:lnTo>
                    <a:pt x="87134" y="323608"/>
                  </a:lnTo>
                  <a:lnTo>
                    <a:pt x="87134" y="348500"/>
                  </a:lnTo>
                  <a:lnTo>
                    <a:pt x="74688" y="348500"/>
                  </a:lnTo>
                  <a:lnTo>
                    <a:pt x="74688" y="360946"/>
                  </a:lnTo>
                  <a:lnTo>
                    <a:pt x="74688" y="373392"/>
                  </a:lnTo>
                  <a:lnTo>
                    <a:pt x="62242" y="373392"/>
                  </a:lnTo>
                  <a:lnTo>
                    <a:pt x="49796" y="373392"/>
                  </a:lnTo>
                  <a:lnTo>
                    <a:pt x="49796" y="360946"/>
                  </a:lnTo>
                  <a:lnTo>
                    <a:pt x="62242" y="360946"/>
                  </a:lnTo>
                  <a:lnTo>
                    <a:pt x="74688" y="360946"/>
                  </a:lnTo>
                  <a:lnTo>
                    <a:pt x="74688" y="348500"/>
                  </a:lnTo>
                  <a:lnTo>
                    <a:pt x="62242" y="348500"/>
                  </a:lnTo>
                  <a:lnTo>
                    <a:pt x="49796" y="348500"/>
                  </a:lnTo>
                  <a:lnTo>
                    <a:pt x="49796" y="323596"/>
                  </a:lnTo>
                  <a:lnTo>
                    <a:pt x="49796" y="311150"/>
                  </a:lnTo>
                  <a:lnTo>
                    <a:pt x="62242" y="311150"/>
                  </a:lnTo>
                  <a:lnTo>
                    <a:pt x="74688" y="311150"/>
                  </a:lnTo>
                  <a:lnTo>
                    <a:pt x="87134" y="311150"/>
                  </a:lnTo>
                  <a:lnTo>
                    <a:pt x="87134" y="323596"/>
                  </a:lnTo>
                  <a:lnTo>
                    <a:pt x="99580" y="323596"/>
                  </a:lnTo>
                  <a:lnTo>
                    <a:pt x="99580" y="286258"/>
                  </a:lnTo>
                  <a:close/>
                </a:path>
                <a:path w="112395" h="410844">
                  <a:moveTo>
                    <a:pt x="99580" y="174244"/>
                  </a:moveTo>
                  <a:lnTo>
                    <a:pt x="87134" y="174244"/>
                  </a:lnTo>
                  <a:lnTo>
                    <a:pt x="87134" y="224040"/>
                  </a:lnTo>
                  <a:lnTo>
                    <a:pt x="74688" y="224040"/>
                  </a:lnTo>
                  <a:lnTo>
                    <a:pt x="74688" y="174244"/>
                  </a:lnTo>
                  <a:lnTo>
                    <a:pt x="62242" y="174244"/>
                  </a:lnTo>
                  <a:lnTo>
                    <a:pt x="62242" y="186702"/>
                  </a:lnTo>
                  <a:lnTo>
                    <a:pt x="49796" y="186702"/>
                  </a:lnTo>
                  <a:lnTo>
                    <a:pt x="49796" y="211582"/>
                  </a:lnTo>
                  <a:lnTo>
                    <a:pt x="62242" y="211582"/>
                  </a:lnTo>
                  <a:lnTo>
                    <a:pt x="62242" y="248932"/>
                  </a:lnTo>
                  <a:lnTo>
                    <a:pt x="74688" y="248932"/>
                  </a:lnTo>
                  <a:lnTo>
                    <a:pt x="74688" y="236486"/>
                  </a:lnTo>
                  <a:lnTo>
                    <a:pt x="87134" y="236486"/>
                  </a:lnTo>
                  <a:lnTo>
                    <a:pt x="87134" y="248932"/>
                  </a:lnTo>
                  <a:lnTo>
                    <a:pt x="99580" y="248932"/>
                  </a:lnTo>
                  <a:lnTo>
                    <a:pt x="99580" y="174244"/>
                  </a:lnTo>
                  <a:close/>
                </a:path>
                <a:path w="112395" h="410844">
                  <a:moveTo>
                    <a:pt x="99580" y="149352"/>
                  </a:moveTo>
                  <a:lnTo>
                    <a:pt x="87134" y="149352"/>
                  </a:lnTo>
                  <a:lnTo>
                    <a:pt x="87134" y="161798"/>
                  </a:lnTo>
                  <a:lnTo>
                    <a:pt x="99580" y="161798"/>
                  </a:lnTo>
                  <a:lnTo>
                    <a:pt x="99580" y="149352"/>
                  </a:lnTo>
                  <a:close/>
                </a:path>
                <a:path w="112395" h="410844">
                  <a:moveTo>
                    <a:pt x="99580" y="124460"/>
                  </a:moveTo>
                  <a:lnTo>
                    <a:pt x="87134" y="124460"/>
                  </a:lnTo>
                  <a:lnTo>
                    <a:pt x="87134" y="112014"/>
                  </a:lnTo>
                  <a:lnTo>
                    <a:pt x="74688" y="112014"/>
                  </a:lnTo>
                  <a:lnTo>
                    <a:pt x="74688" y="99568"/>
                  </a:lnTo>
                  <a:lnTo>
                    <a:pt x="62242" y="99568"/>
                  </a:lnTo>
                  <a:lnTo>
                    <a:pt x="62242" y="124460"/>
                  </a:lnTo>
                  <a:lnTo>
                    <a:pt x="49796" y="124460"/>
                  </a:lnTo>
                  <a:lnTo>
                    <a:pt x="49796" y="136906"/>
                  </a:lnTo>
                  <a:lnTo>
                    <a:pt x="62242" y="136906"/>
                  </a:lnTo>
                  <a:lnTo>
                    <a:pt x="74688" y="136906"/>
                  </a:lnTo>
                  <a:lnTo>
                    <a:pt x="74688" y="149352"/>
                  </a:lnTo>
                  <a:lnTo>
                    <a:pt x="87134" y="149352"/>
                  </a:lnTo>
                  <a:lnTo>
                    <a:pt x="87134" y="136906"/>
                  </a:lnTo>
                  <a:lnTo>
                    <a:pt x="99580" y="136906"/>
                  </a:lnTo>
                  <a:lnTo>
                    <a:pt x="99580" y="124460"/>
                  </a:lnTo>
                  <a:close/>
                </a:path>
                <a:path w="112395" h="410844">
                  <a:moveTo>
                    <a:pt x="112026" y="24879"/>
                  </a:moveTo>
                  <a:lnTo>
                    <a:pt x="99580" y="24879"/>
                  </a:lnTo>
                  <a:lnTo>
                    <a:pt x="87134" y="24879"/>
                  </a:lnTo>
                  <a:lnTo>
                    <a:pt x="87134" y="37325"/>
                  </a:lnTo>
                  <a:lnTo>
                    <a:pt x="87134" y="62217"/>
                  </a:lnTo>
                  <a:lnTo>
                    <a:pt x="99580" y="62217"/>
                  </a:lnTo>
                  <a:lnTo>
                    <a:pt x="112026" y="62217"/>
                  </a:lnTo>
                  <a:lnTo>
                    <a:pt x="112026" y="37325"/>
                  </a:lnTo>
                  <a:lnTo>
                    <a:pt x="112026" y="24879"/>
                  </a:lnTo>
                  <a:close/>
                </a:path>
                <a:path w="112395" h="410844">
                  <a:moveTo>
                    <a:pt x="112026" y="0"/>
                  </a:moveTo>
                  <a:lnTo>
                    <a:pt x="99580" y="0"/>
                  </a:lnTo>
                  <a:lnTo>
                    <a:pt x="87134" y="0"/>
                  </a:lnTo>
                  <a:lnTo>
                    <a:pt x="74688" y="0"/>
                  </a:lnTo>
                  <a:lnTo>
                    <a:pt x="62242" y="0"/>
                  </a:lnTo>
                  <a:lnTo>
                    <a:pt x="62242" y="37325"/>
                  </a:lnTo>
                  <a:lnTo>
                    <a:pt x="62242" y="87109"/>
                  </a:lnTo>
                  <a:lnTo>
                    <a:pt x="74688" y="87109"/>
                  </a:lnTo>
                  <a:lnTo>
                    <a:pt x="87134" y="87109"/>
                  </a:lnTo>
                  <a:lnTo>
                    <a:pt x="99580" y="87109"/>
                  </a:lnTo>
                  <a:lnTo>
                    <a:pt x="112026" y="87109"/>
                  </a:lnTo>
                  <a:lnTo>
                    <a:pt x="112026" y="74663"/>
                  </a:lnTo>
                  <a:lnTo>
                    <a:pt x="99580" y="74663"/>
                  </a:lnTo>
                  <a:lnTo>
                    <a:pt x="87134" y="74663"/>
                  </a:lnTo>
                  <a:lnTo>
                    <a:pt x="74688" y="74663"/>
                  </a:lnTo>
                  <a:lnTo>
                    <a:pt x="74688" y="37325"/>
                  </a:lnTo>
                  <a:lnTo>
                    <a:pt x="74688" y="12446"/>
                  </a:lnTo>
                  <a:lnTo>
                    <a:pt x="87134" y="12446"/>
                  </a:lnTo>
                  <a:lnTo>
                    <a:pt x="99580" y="12446"/>
                  </a:lnTo>
                  <a:lnTo>
                    <a:pt x="112026" y="12446"/>
                  </a:lnTo>
                  <a:lnTo>
                    <a:pt x="112026" y="0"/>
                  </a:lnTo>
                  <a:close/>
                </a:path>
              </a:pathLst>
            </a:custGeom>
            <a:solidFill>
              <a:srgbClr val="4C4D4F"/>
            </a:solidFill>
          </p:spPr>
          <p:txBody>
            <a:bodyPr wrap="square" lIns="0" tIns="0" rIns="0" bIns="0" rtlCol="0"/>
            <a:lstStyle/>
            <a:p>
              <a:endParaRPr/>
            </a:p>
          </p:txBody>
        </p:sp>
        <p:sp>
          <p:nvSpPr>
            <p:cNvPr id="37" name="object 37">
              <a:extLst>
                <a:ext uri="{FF2B5EF4-FFF2-40B4-BE49-F238E27FC236}">
                  <a16:creationId xmlns:a16="http://schemas.microsoft.com/office/drawing/2014/main" id="{B0E46DF9-12DA-8CB4-B261-A46EAEDB2BC5}"/>
                </a:ext>
              </a:extLst>
            </p:cNvPr>
            <p:cNvSpPr/>
            <p:nvPr/>
          </p:nvSpPr>
          <p:spPr>
            <a:xfrm>
              <a:off x="9440485" y="2340279"/>
              <a:ext cx="50165" cy="410845"/>
            </a:xfrm>
            <a:custGeom>
              <a:avLst/>
              <a:gdLst/>
              <a:ahLst/>
              <a:cxnLst/>
              <a:rect l="l" t="t" r="r" b="b"/>
              <a:pathLst>
                <a:path w="50165" h="410844">
                  <a:moveTo>
                    <a:pt x="12446" y="360946"/>
                  </a:moveTo>
                  <a:lnTo>
                    <a:pt x="0" y="360946"/>
                  </a:lnTo>
                  <a:lnTo>
                    <a:pt x="0" y="373392"/>
                  </a:lnTo>
                  <a:lnTo>
                    <a:pt x="12446" y="373392"/>
                  </a:lnTo>
                  <a:lnTo>
                    <a:pt x="12446" y="360946"/>
                  </a:lnTo>
                  <a:close/>
                </a:path>
                <a:path w="50165" h="410844">
                  <a:moveTo>
                    <a:pt x="12446" y="311150"/>
                  </a:moveTo>
                  <a:lnTo>
                    <a:pt x="0" y="311150"/>
                  </a:lnTo>
                  <a:lnTo>
                    <a:pt x="0" y="323596"/>
                  </a:lnTo>
                  <a:lnTo>
                    <a:pt x="12446" y="323596"/>
                  </a:lnTo>
                  <a:lnTo>
                    <a:pt x="12446" y="311150"/>
                  </a:lnTo>
                  <a:close/>
                </a:path>
                <a:path w="50165" h="410844">
                  <a:moveTo>
                    <a:pt x="12446" y="211594"/>
                  </a:moveTo>
                  <a:lnTo>
                    <a:pt x="0" y="211594"/>
                  </a:lnTo>
                  <a:lnTo>
                    <a:pt x="0" y="224040"/>
                  </a:lnTo>
                  <a:lnTo>
                    <a:pt x="12446" y="224040"/>
                  </a:lnTo>
                  <a:lnTo>
                    <a:pt x="12446" y="211594"/>
                  </a:lnTo>
                  <a:close/>
                </a:path>
                <a:path w="50165" h="410844">
                  <a:moveTo>
                    <a:pt x="24892" y="398284"/>
                  </a:moveTo>
                  <a:lnTo>
                    <a:pt x="12446" y="398284"/>
                  </a:lnTo>
                  <a:lnTo>
                    <a:pt x="12446" y="410730"/>
                  </a:lnTo>
                  <a:lnTo>
                    <a:pt x="24892" y="410730"/>
                  </a:lnTo>
                  <a:lnTo>
                    <a:pt x="24892" y="398284"/>
                  </a:lnTo>
                  <a:close/>
                </a:path>
                <a:path w="50165" h="410844">
                  <a:moveTo>
                    <a:pt x="24892" y="373392"/>
                  </a:moveTo>
                  <a:lnTo>
                    <a:pt x="12446" y="373392"/>
                  </a:lnTo>
                  <a:lnTo>
                    <a:pt x="12446" y="385838"/>
                  </a:lnTo>
                  <a:lnTo>
                    <a:pt x="24892" y="385838"/>
                  </a:lnTo>
                  <a:lnTo>
                    <a:pt x="24892" y="373392"/>
                  </a:lnTo>
                  <a:close/>
                </a:path>
                <a:path w="50165" h="410844">
                  <a:moveTo>
                    <a:pt x="24892" y="112014"/>
                  </a:moveTo>
                  <a:lnTo>
                    <a:pt x="12446" y="112014"/>
                  </a:lnTo>
                  <a:lnTo>
                    <a:pt x="12446" y="99555"/>
                  </a:lnTo>
                  <a:lnTo>
                    <a:pt x="0" y="99555"/>
                  </a:lnTo>
                  <a:lnTo>
                    <a:pt x="0" y="199136"/>
                  </a:lnTo>
                  <a:lnTo>
                    <a:pt x="12446" y="199136"/>
                  </a:lnTo>
                  <a:lnTo>
                    <a:pt x="12446" y="211582"/>
                  </a:lnTo>
                  <a:lnTo>
                    <a:pt x="24892" y="211582"/>
                  </a:lnTo>
                  <a:lnTo>
                    <a:pt x="24892" y="186702"/>
                  </a:lnTo>
                  <a:lnTo>
                    <a:pt x="12446" y="186702"/>
                  </a:lnTo>
                  <a:lnTo>
                    <a:pt x="12446" y="124460"/>
                  </a:lnTo>
                  <a:lnTo>
                    <a:pt x="24892" y="124460"/>
                  </a:lnTo>
                  <a:lnTo>
                    <a:pt x="24892" y="112014"/>
                  </a:lnTo>
                  <a:close/>
                </a:path>
                <a:path w="50165" h="410844">
                  <a:moveTo>
                    <a:pt x="24892" y="24879"/>
                  </a:moveTo>
                  <a:lnTo>
                    <a:pt x="12446" y="24879"/>
                  </a:lnTo>
                  <a:lnTo>
                    <a:pt x="12446" y="37325"/>
                  </a:lnTo>
                  <a:lnTo>
                    <a:pt x="12446" y="62217"/>
                  </a:lnTo>
                  <a:lnTo>
                    <a:pt x="24892" y="62217"/>
                  </a:lnTo>
                  <a:lnTo>
                    <a:pt x="24892" y="37325"/>
                  </a:lnTo>
                  <a:lnTo>
                    <a:pt x="24892" y="24879"/>
                  </a:lnTo>
                  <a:close/>
                </a:path>
                <a:path w="50165" h="410844">
                  <a:moveTo>
                    <a:pt x="37338" y="336054"/>
                  </a:moveTo>
                  <a:lnTo>
                    <a:pt x="24892" y="336054"/>
                  </a:lnTo>
                  <a:lnTo>
                    <a:pt x="12446" y="336054"/>
                  </a:lnTo>
                  <a:lnTo>
                    <a:pt x="0" y="336054"/>
                  </a:lnTo>
                  <a:lnTo>
                    <a:pt x="0" y="348500"/>
                  </a:lnTo>
                  <a:lnTo>
                    <a:pt x="12446" y="348500"/>
                  </a:lnTo>
                  <a:lnTo>
                    <a:pt x="12446" y="360946"/>
                  </a:lnTo>
                  <a:lnTo>
                    <a:pt x="24892" y="360946"/>
                  </a:lnTo>
                  <a:lnTo>
                    <a:pt x="37338" y="360946"/>
                  </a:lnTo>
                  <a:lnTo>
                    <a:pt x="37338" y="336054"/>
                  </a:lnTo>
                  <a:close/>
                </a:path>
                <a:path w="50165" h="410844">
                  <a:moveTo>
                    <a:pt x="37338" y="273812"/>
                  </a:moveTo>
                  <a:lnTo>
                    <a:pt x="24892" y="273812"/>
                  </a:lnTo>
                  <a:lnTo>
                    <a:pt x="24892" y="248932"/>
                  </a:lnTo>
                  <a:lnTo>
                    <a:pt x="12446" y="248932"/>
                  </a:lnTo>
                  <a:lnTo>
                    <a:pt x="0" y="248932"/>
                  </a:lnTo>
                  <a:lnTo>
                    <a:pt x="0" y="261378"/>
                  </a:lnTo>
                  <a:lnTo>
                    <a:pt x="12446" y="261378"/>
                  </a:lnTo>
                  <a:lnTo>
                    <a:pt x="12446" y="273812"/>
                  </a:lnTo>
                  <a:lnTo>
                    <a:pt x="0" y="273824"/>
                  </a:lnTo>
                  <a:lnTo>
                    <a:pt x="0" y="298704"/>
                  </a:lnTo>
                  <a:lnTo>
                    <a:pt x="12446" y="298704"/>
                  </a:lnTo>
                  <a:lnTo>
                    <a:pt x="12446" y="286258"/>
                  </a:lnTo>
                  <a:lnTo>
                    <a:pt x="24892" y="286258"/>
                  </a:lnTo>
                  <a:lnTo>
                    <a:pt x="24892" y="311150"/>
                  </a:lnTo>
                  <a:lnTo>
                    <a:pt x="37338" y="311150"/>
                  </a:lnTo>
                  <a:lnTo>
                    <a:pt x="37338" y="273812"/>
                  </a:lnTo>
                  <a:close/>
                </a:path>
                <a:path w="50165" h="410844">
                  <a:moveTo>
                    <a:pt x="37338" y="224040"/>
                  </a:moveTo>
                  <a:lnTo>
                    <a:pt x="24892" y="224040"/>
                  </a:lnTo>
                  <a:lnTo>
                    <a:pt x="12446" y="224040"/>
                  </a:lnTo>
                  <a:lnTo>
                    <a:pt x="12446" y="236486"/>
                  </a:lnTo>
                  <a:lnTo>
                    <a:pt x="24892" y="236486"/>
                  </a:lnTo>
                  <a:lnTo>
                    <a:pt x="24892" y="248932"/>
                  </a:lnTo>
                  <a:lnTo>
                    <a:pt x="37338" y="248932"/>
                  </a:lnTo>
                  <a:lnTo>
                    <a:pt x="37338" y="224040"/>
                  </a:lnTo>
                  <a:close/>
                </a:path>
                <a:path w="50165" h="410844">
                  <a:moveTo>
                    <a:pt x="37338" y="149364"/>
                  </a:moveTo>
                  <a:lnTo>
                    <a:pt x="24892" y="149364"/>
                  </a:lnTo>
                  <a:lnTo>
                    <a:pt x="24892" y="174244"/>
                  </a:lnTo>
                  <a:lnTo>
                    <a:pt x="37338" y="174244"/>
                  </a:lnTo>
                  <a:lnTo>
                    <a:pt x="37338" y="149364"/>
                  </a:lnTo>
                  <a:close/>
                </a:path>
                <a:path w="50165" h="410844">
                  <a:moveTo>
                    <a:pt x="37338" y="124460"/>
                  </a:moveTo>
                  <a:lnTo>
                    <a:pt x="24892" y="124460"/>
                  </a:lnTo>
                  <a:lnTo>
                    <a:pt x="24892" y="136906"/>
                  </a:lnTo>
                  <a:lnTo>
                    <a:pt x="37338" y="136906"/>
                  </a:lnTo>
                  <a:lnTo>
                    <a:pt x="37338" y="124460"/>
                  </a:lnTo>
                  <a:close/>
                </a:path>
                <a:path w="50165" h="410844">
                  <a:moveTo>
                    <a:pt x="37338" y="99568"/>
                  </a:moveTo>
                  <a:lnTo>
                    <a:pt x="24892" y="99568"/>
                  </a:lnTo>
                  <a:lnTo>
                    <a:pt x="24892" y="112014"/>
                  </a:lnTo>
                  <a:lnTo>
                    <a:pt x="37338" y="112014"/>
                  </a:lnTo>
                  <a:lnTo>
                    <a:pt x="37338" y="99568"/>
                  </a:lnTo>
                  <a:close/>
                </a:path>
                <a:path w="50165" h="410844">
                  <a:moveTo>
                    <a:pt x="37338" y="74663"/>
                  </a:moveTo>
                  <a:lnTo>
                    <a:pt x="24892" y="74663"/>
                  </a:lnTo>
                  <a:lnTo>
                    <a:pt x="12446" y="74663"/>
                  </a:lnTo>
                  <a:lnTo>
                    <a:pt x="0" y="74663"/>
                  </a:lnTo>
                  <a:lnTo>
                    <a:pt x="0" y="87109"/>
                  </a:lnTo>
                  <a:lnTo>
                    <a:pt x="12446" y="87109"/>
                  </a:lnTo>
                  <a:lnTo>
                    <a:pt x="24892" y="87109"/>
                  </a:lnTo>
                  <a:lnTo>
                    <a:pt x="37338" y="87109"/>
                  </a:lnTo>
                  <a:lnTo>
                    <a:pt x="37338" y="74663"/>
                  </a:lnTo>
                  <a:close/>
                </a:path>
                <a:path w="50165" h="410844">
                  <a:moveTo>
                    <a:pt x="37338" y="0"/>
                  </a:moveTo>
                  <a:lnTo>
                    <a:pt x="24892" y="0"/>
                  </a:lnTo>
                  <a:lnTo>
                    <a:pt x="12446" y="0"/>
                  </a:lnTo>
                  <a:lnTo>
                    <a:pt x="12446" y="12446"/>
                  </a:lnTo>
                  <a:lnTo>
                    <a:pt x="24892" y="12446"/>
                  </a:lnTo>
                  <a:lnTo>
                    <a:pt x="37338" y="12446"/>
                  </a:lnTo>
                  <a:lnTo>
                    <a:pt x="37338" y="0"/>
                  </a:lnTo>
                  <a:close/>
                </a:path>
                <a:path w="50165" h="410844">
                  <a:moveTo>
                    <a:pt x="49796" y="385838"/>
                  </a:moveTo>
                  <a:lnTo>
                    <a:pt x="37350" y="385838"/>
                  </a:lnTo>
                  <a:lnTo>
                    <a:pt x="37350" y="398284"/>
                  </a:lnTo>
                  <a:lnTo>
                    <a:pt x="49796" y="398284"/>
                  </a:lnTo>
                  <a:lnTo>
                    <a:pt x="49796" y="385838"/>
                  </a:lnTo>
                  <a:close/>
                </a:path>
                <a:path w="50165" h="410844">
                  <a:moveTo>
                    <a:pt x="49796" y="360946"/>
                  </a:moveTo>
                  <a:lnTo>
                    <a:pt x="37350" y="360946"/>
                  </a:lnTo>
                  <a:lnTo>
                    <a:pt x="37350" y="373392"/>
                  </a:lnTo>
                  <a:lnTo>
                    <a:pt x="49796" y="373392"/>
                  </a:lnTo>
                  <a:lnTo>
                    <a:pt x="49796" y="360946"/>
                  </a:lnTo>
                  <a:close/>
                </a:path>
                <a:path w="50165" h="410844">
                  <a:moveTo>
                    <a:pt x="49796" y="336054"/>
                  </a:moveTo>
                  <a:lnTo>
                    <a:pt x="37350" y="336054"/>
                  </a:lnTo>
                  <a:lnTo>
                    <a:pt x="37350" y="348500"/>
                  </a:lnTo>
                  <a:lnTo>
                    <a:pt x="49796" y="348500"/>
                  </a:lnTo>
                  <a:lnTo>
                    <a:pt x="49796" y="336054"/>
                  </a:lnTo>
                  <a:close/>
                </a:path>
                <a:path w="50165" h="410844">
                  <a:moveTo>
                    <a:pt x="49796" y="298704"/>
                  </a:moveTo>
                  <a:lnTo>
                    <a:pt x="37350" y="298704"/>
                  </a:lnTo>
                  <a:lnTo>
                    <a:pt x="37350" y="311150"/>
                  </a:lnTo>
                  <a:lnTo>
                    <a:pt x="49796" y="311150"/>
                  </a:lnTo>
                  <a:lnTo>
                    <a:pt x="49796" y="298704"/>
                  </a:lnTo>
                  <a:close/>
                </a:path>
                <a:path w="50165" h="410844">
                  <a:moveTo>
                    <a:pt x="49796" y="261378"/>
                  </a:moveTo>
                  <a:lnTo>
                    <a:pt x="37350" y="261378"/>
                  </a:lnTo>
                  <a:lnTo>
                    <a:pt x="37350" y="273812"/>
                  </a:lnTo>
                  <a:lnTo>
                    <a:pt x="37350" y="286258"/>
                  </a:lnTo>
                  <a:lnTo>
                    <a:pt x="49796" y="286258"/>
                  </a:lnTo>
                  <a:lnTo>
                    <a:pt x="49796" y="273812"/>
                  </a:lnTo>
                  <a:lnTo>
                    <a:pt x="49796" y="261378"/>
                  </a:lnTo>
                  <a:close/>
                </a:path>
                <a:path w="50165" h="410844">
                  <a:moveTo>
                    <a:pt x="49796" y="211594"/>
                  </a:moveTo>
                  <a:lnTo>
                    <a:pt x="37350" y="211594"/>
                  </a:lnTo>
                  <a:lnTo>
                    <a:pt x="37350" y="224040"/>
                  </a:lnTo>
                  <a:lnTo>
                    <a:pt x="49796" y="224040"/>
                  </a:lnTo>
                  <a:lnTo>
                    <a:pt x="49796" y="211594"/>
                  </a:lnTo>
                  <a:close/>
                </a:path>
                <a:path w="50165" h="410844">
                  <a:moveTo>
                    <a:pt x="49796" y="99568"/>
                  </a:moveTo>
                  <a:lnTo>
                    <a:pt x="37350" y="99568"/>
                  </a:lnTo>
                  <a:lnTo>
                    <a:pt x="37350" y="136906"/>
                  </a:lnTo>
                  <a:lnTo>
                    <a:pt x="49796" y="136906"/>
                  </a:lnTo>
                  <a:lnTo>
                    <a:pt x="49796" y="99568"/>
                  </a:lnTo>
                  <a:close/>
                </a:path>
                <a:path w="50165" h="410844">
                  <a:moveTo>
                    <a:pt x="49796" y="0"/>
                  </a:moveTo>
                  <a:lnTo>
                    <a:pt x="37350" y="0"/>
                  </a:lnTo>
                  <a:lnTo>
                    <a:pt x="37350" y="37325"/>
                  </a:lnTo>
                  <a:lnTo>
                    <a:pt x="37350" y="87109"/>
                  </a:lnTo>
                  <a:lnTo>
                    <a:pt x="49796" y="87109"/>
                  </a:lnTo>
                  <a:lnTo>
                    <a:pt x="49796" y="37325"/>
                  </a:lnTo>
                  <a:lnTo>
                    <a:pt x="49796" y="0"/>
                  </a:lnTo>
                  <a:close/>
                </a:path>
              </a:pathLst>
            </a:custGeom>
            <a:solidFill>
              <a:srgbClr val="4C4D4F"/>
            </a:solidFill>
          </p:spPr>
          <p:txBody>
            <a:bodyPr wrap="square" lIns="0" tIns="0" rIns="0" bIns="0" rtlCol="0"/>
            <a:lstStyle/>
            <a:p>
              <a:endParaRPr/>
            </a:p>
          </p:txBody>
        </p:sp>
        <p:pic>
          <p:nvPicPr>
            <p:cNvPr id="38" name="object 38">
              <a:extLst>
                <a:ext uri="{FF2B5EF4-FFF2-40B4-BE49-F238E27FC236}">
                  <a16:creationId xmlns:a16="http://schemas.microsoft.com/office/drawing/2014/main" id="{1BB09B1C-6C86-B7F6-84E0-442F44EAC98F}"/>
                </a:ext>
              </a:extLst>
            </p:cNvPr>
            <p:cNvPicPr/>
            <p:nvPr/>
          </p:nvPicPr>
          <p:blipFill>
            <a:blip r:embed="rId5" cstate="print"/>
            <a:stretch>
              <a:fillRect/>
            </a:stretch>
          </p:blipFill>
          <p:spPr>
            <a:xfrm>
              <a:off x="7473750" y="969746"/>
              <a:ext cx="2007641" cy="1332001"/>
            </a:xfrm>
            <a:prstGeom prst="rect">
              <a:avLst/>
            </a:prstGeom>
          </p:spPr>
        </p:pic>
      </p:grpSp>
      <p:sp>
        <p:nvSpPr>
          <p:cNvPr id="39" name="object 39">
            <a:extLst>
              <a:ext uri="{FF2B5EF4-FFF2-40B4-BE49-F238E27FC236}">
                <a16:creationId xmlns:a16="http://schemas.microsoft.com/office/drawing/2014/main" id="{359D37A5-A000-E3C9-ED5D-90618079A964}"/>
              </a:ext>
            </a:extLst>
          </p:cNvPr>
          <p:cNvSpPr txBox="1"/>
          <p:nvPr/>
        </p:nvSpPr>
        <p:spPr>
          <a:xfrm>
            <a:off x="1265792" y="6230815"/>
            <a:ext cx="1339215" cy="416559"/>
          </a:xfrm>
          <a:prstGeom prst="rect">
            <a:avLst/>
          </a:prstGeom>
        </p:spPr>
        <p:txBody>
          <a:bodyPr vert="horz" wrap="square" lIns="0" tIns="25400" rIns="0" bIns="0" rtlCol="0">
            <a:spAutoFit/>
          </a:bodyPr>
          <a:lstStyle/>
          <a:p>
            <a:pPr marL="12700" marR="5080">
              <a:lnSpc>
                <a:spcPts val="1000"/>
              </a:lnSpc>
              <a:spcBef>
                <a:spcPts val="200"/>
              </a:spcBef>
            </a:pPr>
            <a:r>
              <a:rPr sz="900" b="1" spc="-25" dirty="0">
                <a:solidFill>
                  <a:srgbClr val="4C4D4F"/>
                </a:solidFill>
                <a:latin typeface="Swis721 BT"/>
                <a:cs typeface="Swis721 BT"/>
              </a:rPr>
              <a:t>Guardalux</a:t>
            </a:r>
            <a:r>
              <a:rPr sz="900" b="1" spc="55" dirty="0">
                <a:solidFill>
                  <a:srgbClr val="4C4D4F"/>
                </a:solidFill>
                <a:latin typeface="Swis721 BT"/>
                <a:cs typeface="Swis721 BT"/>
              </a:rPr>
              <a:t> </a:t>
            </a:r>
            <a:r>
              <a:rPr sz="900" b="1" spc="-30" dirty="0">
                <a:solidFill>
                  <a:srgbClr val="4C4D4F"/>
                </a:solidFill>
                <a:latin typeface="Swis721 BT"/>
                <a:cs typeface="Swis721 BT"/>
              </a:rPr>
              <a:t>Anti-</a:t>
            </a:r>
            <a:r>
              <a:rPr sz="900" b="1" spc="-10" dirty="0">
                <a:solidFill>
                  <a:srgbClr val="4C4D4F"/>
                </a:solidFill>
                <a:latin typeface="Swis721 BT"/>
                <a:cs typeface="Swis721 BT"/>
              </a:rPr>
              <a:t>Ligature </a:t>
            </a:r>
            <a:r>
              <a:rPr sz="900" b="1" spc="-20" dirty="0">
                <a:solidFill>
                  <a:srgbClr val="4C4D4F"/>
                </a:solidFill>
                <a:latin typeface="Swis721 BT"/>
                <a:cs typeface="Swis721 BT"/>
              </a:rPr>
              <a:t>Surface</a:t>
            </a:r>
            <a:r>
              <a:rPr sz="900" b="1" dirty="0">
                <a:solidFill>
                  <a:srgbClr val="4C4D4F"/>
                </a:solidFill>
                <a:latin typeface="Swis721 BT"/>
                <a:cs typeface="Swis721 BT"/>
              </a:rPr>
              <a:t> </a:t>
            </a:r>
            <a:r>
              <a:rPr sz="900" b="1" spc="-30" dirty="0">
                <a:solidFill>
                  <a:srgbClr val="4C4D4F"/>
                </a:solidFill>
                <a:latin typeface="Swis721 BT"/>
                <a:cs typeface="Swis721 BT"/>
              </a:rPr>
              <a:t>Emergency</a:t>
            </a:r>
            <a:r>
              <a:rPr sz="900" b="1" dirty="0">
                <a:solidFill>
                  <a:srgbClr val="4C4D4F"/>
                </a:solidFill>
                <a:latin typeface="Swis721 BT"/>
                <a:cs typeface="Swis721 BT"/>
              </a:rPr>
              <a:t> </a:t>
            </a:r>
            <a:r>
              <a:rPr sz="900" b="1" spc="-10" dirty="0">
                <a:solidFill>
                  <a:srgbClr val="4C4D4F"/>
                </a:solidFill>
                <a:latin typeface="Swis721 BT"/>
                <a:cs typeface="Swis721 BT"/>
              </a:rPr>
              <a:t>Light </a:t>
            </a:r>
            <a:r>
              <a:rPr sz="900" dirty="0">
                <a:solidFill>
                  <a:srgbClr val="4C4D4F"/>
                </a:solidFill>
                <a:latin typeface="Swis721 BT"/>
                <a:cs typeface="Swis721 BT"/>
              </a:rPr>
              <a:t>IP54,</a:t>
            </a:r>
            <a:r>
              <a:rPr sz="900" spc="-20" dirty="0">
                <a:solidFill>
                  <a:srgbClr val="4C4D4F"/>
                </a:solidFill>
                <a:latin typeface="Swis721 BT"/>
                <a:cs typeface="Swis721 BT"/>
              </a:rPr>
              <a:t> </a:t>
            </a:r>
            <a:r>
              <a:rPr sz="900" dirty="0">
                <a:solidFill>
                  <a:srgbClr val="4C4D4F"/>
                </a:solidFill>
                <a:latin typeface="Swis721 BT"/>
                <a:cs typeface="Swis721 BT"/>
              </a:rPr>
              <a:t>IK11</a:t>
            </a:r>
            <a:r>
              <a:rPr sz="900" spc="-20" dirty="0">
                <a:solidFill>
                  <a:srgbClr val="4C4D4F"/>
                </a:solidFill>
                <a:latin typeface="Swis721 BT"/>
                <a:cs typeface="Swis721 BT"/>
              </a:rPr>
              <a:t> </a:t>
            </a:r>
            <a:r>
              <a:rPr sz="900" spc="-10" dirty="0">
                <a:solidFill>
                  <a:srgbClr val="4C4D4F"/>
                </a:solidFill>
                <a:latin typeface="Swis721 BT"/>
                <a:cs typeface="Swis721 BT"/>
              </a:rPr>
              <a:t>(50J)</a:t>
            </a:r>
            <a:endParaRPr sz="900">
              <a:latin typeface="Swis721 BT"/>
              <a:cs typeface="Swis721 BT"/>
            </a:endParaRPr>
          </a:p>
        </p:txBody>
      </p:sp>
      <p:grpSp>
        <p:nvGrpSpPr>
          <p:cNvPr id="40" name="object 40">
            <a:extLst>
              <a:ext uri="{FF2B5EF4-FFF2-40B4-BE49-F238E27FC236}">
                <a16:creationId xmlns:a16="http://schemas.microsoft.com/office/drawing/2014/main" id="{7F96EC90-DA55-E856-3C3B-AD2845177CA4}"/>
              </a:ext>
            </a:extLst>
          </p:cNvPr>
          <p:cNvGrpSpPr/>
          <p:nvPr/>
        </p:nvGrpSpPr>
        <p:grpSpPr>
          <a:xfrm>
            <a:off x="1278490" y="4900770"/>
            <a:ext cx="2007870" cy="1785620"/>
            <a:chOff x="503939" y="4857737"/>
            <a:chExt cx="2007870" cy="1785620"/>
          </a:xfrm>
        </p:grpSpPr>
        <p:pic>
          <p:nvPicPr>
            <p:cNvPr id="41" name="object 41">
              <a:extLst>
                <a:ext uri="{FF2B5EF4-FFF2-40B4-BE49-F238E27FC236}">
                  <a16:creationId xmlns:a16="http://schemas.microsoft.com/office/drawing/2014/main" id="{E38C45E1-E6B0-DD99-5B3F-0AC41F6D601B}"/>
                </a:ext>
              </a:extLst>
            </p:cNvPr>
            <p:cNvPicPr/>
            <p:nvPr/>
          </p:nvPicPr>
          <p:blipFill>
            <a:blip r:embed="rId6" cstate="print"/>
            <a:stretch>
              <a:fillRect/>
            </a:stretch>
          </p:blipFill>
          <p:spPr>
            <a:xfrm>
              <a:off x="503939" y="4857737"/>
              <a:ext cx="2007641" cy="1332001"/>
            </a:xfrm>
            <a:prstGeom prst="rect">
              <a:avLst/>
            </a:prstGeom>
          </p:spPr>
        </p:pic>
        <p:pic>
          <p:nvPicPr>
            <p:cNvPr id="42" name="object 42">
              <a:extLst>
                <a:ext uri="{FF2B5EF4-FFF2-40B4-BE49-F238E27FC236}">
                  <a16:creationId xmlns:a16="http://schemas.microsoft.com/office/drawing/2014/main" id="{375DCE95-4B02-D197-1151-59AA70A58372}"/>
                </a:ext>
              </a:extLst>
            </p:cNvPr>
            <p:cNvPicPr/>
            <p:nvPr/>
          </p:nvPicPr>
          <p:blipFill>
            <a:blip r:embed="rId7" cstate="print"/>
            <a:stretch>
              <a:fillRect/>
            </a:stretch>
          </p:blipFill>
          <p:spPr>
            <a:xfrm>
              <a:off x="789664" y="4999062"/>
              <a:ext cx="1544192" cy="1049350"/>
            </a:xfrm>
            <a:prstGeom prst="rect">
              <a:avLst/>
            </a:prstGeom>
          </p:spPr>
        </p:pic>
        <p:sp>
          <p:nvSpPr>
            <p:cNvPr id="43" name="object 43">
              <a:extLst>
                <a:ext uri="{FF2B5EF4-FFF2-40B4-BE49-F238E27FC236}">
                  <a16:creationId xmlns:a16="http://schemas.microsoft.com/office/drawing/2014/main" id="{D7BA119A-C04B-330E-D623-FFBDB909E7C6}"/>
                </a:ext>
              </a:extLst>
            </p:cNvPr>
            <p:cNvSpPr/>
            <p:nvPr/>
          </p:nvSpPr>
          <p:spPr>
            <a:xfrm>
              <a:off x="2095224" y="6228651"/>
              <a:ext cx="33655" cy="414655"/>
            </a:xfrm>
            <a:custGeom>
              <a:avLst/>
              <a:gdLst/>
              <a:ahLst/>
              <a:cxnLst/>
              <a:rect l="l" t="t" r="r" b="b"/>
              <a:pathLst>
                <a:path w="33655" h="414654">
                  <a:moveTo>
                    <a:pt x="11201" y="111988"/>
                  </a:moveTo>
                  <a:lnTo>
                    <a:pt x="0" y="111988"/>
                  </a:lnTo>
                  <a:lnTo>
                    <a:pt x="0" y="123190"/>
                  </a:lnTo>
                  <a:lnTo>
                    <a:pt x="11201" y="123190"/>
                  </a:lnTo>
                  <a:lnTo>
                    <a:pt x="11201" y="111988"/>
                  </a:lnTo>
                  <a:close/>
                </a:path>
                <a:path w="33655" h="414654">
                  <a:moveTo>
                    <a:pt x="11201" y="89598"/>
                  </a:moveTo>
                  <a:lnTo>
                    <a:pt x="0" y="89598"/>
                  </a:lnTo>
                  <a:lnTo>
                    <a:pt x="0" y="100787"/>
                  </a:lnTo>
                  <a:lnTo>
                    <a:pt x="11201" y="100787"/>
                  </a:lnTo>
                  <a:lnTo>
                    <a:pt x="11201" y="89598"/>
                  </a:lnTo>
                  <a:close/>
                </a:path>
                <a:path w="33655" h="414654">
                  <a:moveTo>
                    <a:pt x="22402" y="335991"/>
                  </a:moveTo>
                  <a:lnTo>
                    <a:pt x="11201" y="335991"/>
                  </a:lnTo>
                  <a:lnTo>
                    <a:pt x="0" y="335991"/>
                  </a:lnTo>
                  <a:lnTo>
                    <a:pt x="0" y="414388"/>
                  </a:lnTo>
                  <a:lnTo>
                    <a:pt x="11201" y="414388"/>
                  </a:lnTo>
                  <a:lnTo>
                    <a:pt x="22402" y="414388"/>
                  </a:lnTo>
                  <a:lnTo>
                    <a:pt x="22402" y="403186"/>
                  </a:lnTo>
                  <a:lnTo>
                    <a:pt x="11201" y="403186"/>
                  </a:lnTo>
                  <a:lnTo>
                    <a:pt x="11201" y="347192"/>
                  </a:lnTo>
                  <a:lnTo>
                    <a:pt x="22402" y="347192"/>
                  </a:lnTo>
                  <a:lnTo>
                    <a:pt x="22402" y="335991"/>
                  </a:lnTo>
                  <a:close/>
                </a:path>
                <a:path w="33655" h="414654">
                  <a:moveTo>
                    <a:pt x="22402" y="257606"/>
                  </a:moveTo>
                  <a:lnTo>
                    <a:pt x="11201" y="257606"/>
                  </a:lnTo>
                  <a:lnTo>
                    <a:pt x="11201" y="246392"/>
                  </a:lnTo>
                  <a:lnTo>
                    <a:pt x="0" y="246392"/>
                  </a:lnTo>
                  <a:lnTo>
                    <a:pt x="0" y="268795"/>
                  </a:lnTo>
                  <a:lnTo>
                    <a:pt x="11201" y="268795"/>
                  </a:lnTo>
                  <a:lnTo>
                    <a:pt x="11201" y="279984"/>
                  </a:lnTo>
                  <a:lnTo>
                    <a:pt x="0" y="279984"/>
                  </a:lnTo>
                  <a:lnTo>
                    <a:pt x="0" y="324789"/>
                  </a:lnTo>
                  <a:lnTo>
                    <a:pt x="11201" y="324789"/>
                  </a:lnTo>
                  <a:lnTo>
                    <a:pt x="11201" y="291185"/>
                  </a:lnTo>
                  <a:lnTo>
                    <a:pt x="22402" y="291185"/>
                  </a:lnTo>
                  <a:lnTo>
                    <a:pt x="22402" y="257606"/>
                  </a:lnTo>
                  <a:close/>
                </a:path>
                <a:path w="33655" h="414654">
                  <a:moveTo>
                    <a:pt x="22402" y="201599"/>
                  </a:moveTo>
                  <a:lnTo>
                    <a:pt x="11201" y="201599"/>
                  </a:lnTo>
                  <a:lnTo>
                    <a:pt x="11201" y="212788"/>
                  </a:lnTo>
                  <a:lnTo>
                    <a:pt x="0" y="212788"/>
                  </a:lnTo>
                  <a:lnTo>
                    <a:pt x="0" y="223989"/>
                  </a:lnTo>
                  <a:lnTo>
                    <a:pt x="11201" y="223989"/>
                  </a:lnTo>
                  <a:lnTo>
                    <a:pt x="22402" y="223989"/>
                  </a:lnTo>
                  <a:lnTo>
                    <a:pt x="22402" y="201599"/>
                  </a:lnTo>
                  <a:close/>
                </a:path>
                <a:path w="33655" h="414654">
                  <a:moveTo>
                    <a:pt x="22402" y="179197"/>
                  </a:moveTo>
                  <a:lnTo>
                    <a:pt x="11201" y="179197"/>
                  </a:lnTo>
                  <a:lnTo>
                    <a:pt x="11201" y="190385"/>
                  </a:lnTo>
                  <a:lnTo>
                    <a:pt x="22402" y="190385"/>
                  </a:lnTo>
                  <a:lnTo>
                    <a:pt x="22402" y="179197"/>
                  </a:lnTo>
                  <a:close/>
                </a:path>
                <a:path w="33655" h="414654">
                  <a:moveTo>
                    <a:pt x="22402" y="134391"/>
                  </a:moveTo>
                  <a:lnTo>
                    <a:pt x="11201" y="134391"/>
                  </a:lnTo>
                  <a:lnTo>
                    <a:pt x="11201" y="156794"/>
                  </a:lnTo>
                  <a:lnTo>
                    <a:pt x="22402" y="156794"/>
                  </a:lnTo>
                  <a:lnTo>
                    <a:pt x="22402" y="134391"/>
                  </a:lnTo>
                  <a:close/>
                </a:path>
                <a:path w="33655" h="414654">
                  <a:moveTo>
                    <a:pt x="33604" y="123190"/>
                  </a:moveTo>
                  <a:lnTo>
                    <a:pt x="22402" y="123190"/>
                  </a:lnTo>
                  <a:lnTo>
                    <a:pt x="22402" y="134391"/>
                  </a:lnTo>
                  <a:lnTo>
                    <a:pt x="33604" y="134391"/>
                  </a:lnTo>
                  <a:lnTo>
                    <a:pt x="33604" y="123190"/>
                  </a:lnTo>
                  <a:close/>
                </a:path>
                <a:path w="33655" h="414654">
                  <a:moveTo>
                    <a:pt x="33604" y="22390"/>
                  </a:moveTo>
                  <a:lnTo>
                    <a:pt x="22402" y="22390"/>
                  </a:lnTo>
                  <a:lnTo>
                    <a:pt x="22402" y="55994"/>
                  </a:lnTo>
                  <a:lnTo>
                    <a:pt x="33604" y="55994"/>
                  </a:lnTo>
                  <a:lnTo>
                    <a:pt x="33604" y="22390"/>
                  </a:lnTo>
                  <a:close/>
                </a:path>
                <a:path w="33655" h="414654">
                  <a:moveTo>
                    <a:pt x="33604" y="0"/>
                  </a:moveTo>
                  <a:lnTo>
                    <a:pt x="22402" y="0"/>
                  </a:lnTo>
                  <a:lnTo>
                    <a:pt x="11201" y="0"/>
                  </a:lnTo>
                  <a:lnTo>
                    <a:pt x="0" y="0"/>
                  </a:lnTo>
                  <a:lnTo>
                    <a:pt x="0" y="78397"/>
                  </a:lnTo>
                  <a:lnTo>
                    <a:pt x="11201" y="78397"/>
                  </a:lnTo>
                  <a:lnTo>
                    <a:pt x="22402" y="78397"/>
                  </a:lnTo>
                  <a:lnTo>
                    <a:pt x="33604" y="78397"/>
                  </a:lnTo>
                  <a:lnTo>
                    <a:pt x="33604" y="67195"/>
                  </a:lnTo>
                  <a:lnTo>
                    <a:pt x="22402" y="67195"/>
                  </a:lnTo>
                  <a:lnTo>
                    <a:pt x="11201" y="67195"/>
                  </a:lnTo>
                  <a:lnTo>
                    <a:pt x="11201" y="11188"/>
                  </a:lnTo>
                  <a:lnTo>
                    <a:pt x="22402" y="11188"/>
                  </a:lnTo>
                  <a:lnTo>
                    <a:pt x="33604" y="11188"/>
                  </a:lnTo>
                  <a:lnTo>
                    <a:pt x="33604" y="0"/>
                  </a:lnTo>
                  <a:close/>
                </a:path>
              </a:pathLst>
            </a:custGeom>
            <a:solidFill>
              <a:srgbClr val="4C4D4F"/>
            </a:solidFill>
          </p:spPr>
          <p:txBody>
            <a:bodyPr wrap="square" lIns="0" tIns="0" rIns="0" bIns="0" rtlCol="0"/>
            <a:lstStyle/>
            <a:p>
              <a:endParaRPr/>
            </a:p>
          </p:txBody>
        </p:sp>
        <p:sp>
          <p:nvSpPr>
            <p:cNvPr id="44" name="object 44">
              <a:extLst>
                <a:ext uri="{FF2B5EF4-FFF2-40B4-BE49-F238E27FC236}">
                  <a16:creationId xmlns:a16="http://schemas.microsoft.com/office/drawing/2014/main" id="{4C7D2360-3267-2503-D526-F27E15A053FB}"/>
                </a:ext>
              </a:extLst>
            </p:cNvPr>
            <p:cNvSpPr/>
            <p:nvPr/>
          </p:nvSpPr>
          <p:spPr>
            <a:xfrm>
              <a:off x="2123227" y="6374244"/>
              <a:ext cx="0" cy="156845"/>
            </a:xfrm>
            <a:custGeom>
              <a:avLst/>
              <a:gdLst/>
              <a:ahLst/>
              <a:cxnLst/>
              <a:rect l="l" t="t" r="r" b="b"/>
              <a:pathLst>
                <a:path h="156845">
                  <a:moveTo>
                    <a:pt x="0" y="0"/>
                  </a:moveTo>
                  <a:lnTo>
                    <a:pt x="0" y="156794"/>
                  </a:lnTo>
                </a:path>
              </a:pathLst>
            </a:custGeom>
            <a:ln w="11201">
              <a:solidFill>
                <a:srgbClr val="4C4D4F"/>
              </a:solidFill>
              <a:prstDash val="sysDot"/>
            </a:ln>
          </p:spPr>
          <p:txBody>
            <a:bodyPr wrap="square" lIns="0" tIns="0" rIns="0" bIns="0" rtlCol="0"/>
            <a:lstStyle/>
            <a:p>
              <a:endParaRPr/>
            </a:p>
          </p:txBody>
        </p:sp>
        <p:sp>
          <p:nvSpPr>
            <p:cNvPr id="45" name="object 45">
              <a:extLst>
                <a:ext uri="{FF2B5EF4-FFF2-40B4-BE49-F238E27FC236}">
                  <a16:creationId xmlns:a16="http://schemas.microsoft.com/office/drawing/2014/main" id="{9DA46561-E564-947E-176C-8E5AA6B1B706}"/>
                </a:ext>
              </a:extLst>
            </p:cNvPr>
            <p:cNvSpPr/>
            <p:nvPr/>
          </p:nvSpPr>
          <p:spPr>
            <a:xfrm>
              <a:off x="2117627" y="6228651"/>
              <a:ext cx="33655" cy="414655"/>
            </a:xfrm>
            <a:custGeom>
              <a:avLst/>
              <a:gdLst/>
              <a:ahLst/>
              <a:cxnLst/>
              <a:rect l="l" t="t" r="r" b="b"/>
              <a:pathLst>
                <a:path w="33655" h="414654">
                  <a:moveTo>
                    <a:pt x="22390" y="403186"/>
                  </a:moveTo>
                  <a:lnTo>
                    <a:pt x="11201" y="403186"/>
                  </a:lnTo>
                  <a:lnTo>
                    <a:pt x="0" y="403186"/>
                  </a:lnTo>
                  <a:lnTo>
                    <a:pt x="0" y="414388"/>
                  </a:lnTo>
                  <a:lnTo>
                    <a:pt x="11201" y="414388"/>
                  </a:lnTo>
                  <a:lnTo>
                    <a:pt x="22390" y="414388"/>
                  </a:lnTo>
                  <a:lnTo>
                    <a:pt x="22390" y="403186"/>
                  </a:lnTo>
                  <a:close/>
                </a:path>
                <a:path w="33655" h="414654">
                  <a:moveTo>
                    <a:pt x="22390" y="358394"/>
                  </a:moveTo>
                  <a:lnTo>
                    <a:pt x="11201" y="358394"/>
                  </a:lnTo>
                  <a:lnTo>
                    <a:pt x="0" y="358394"/>
                  </a:lnTo>
                  <a:lnTo>
                    <a:pt x="0" y="391985"/>
                  </a:lnTo>
                  <a:lnTo>
                    <a:pt x="11201" y="391985"/>
                  </a:lnTo>
                  <a:lnTo>
                    <a:pt x="22390" y="391985"/>
                  </a:lnTo>
                  <a:lnTo>
                    <a:pt x="22390" y="358394"/>
                  </a:lnTo>
                  <a:close/>
                </a:path>
                <a:path w="33655" h="414654">
                  <a:moveTo>
                    <a:pt x="22390" y="335991"/>
                  </a:moveTo>
                  <a:lnTo>
                    <a:pt x="11201" y="335991"/>
                  </a:lnTo>
                  <a:lnTo>
                    <a:pt x="0" y="335991"/>
                  </a:lnTo>
                  <a:lnTo>
                    <a:pt x="0" y="347192"/>
                  </a:lnTo>
                  <a:lnTo>
                    <a:pt x="11201" y="347192"/>
                  </a:lnTo>
                  <a:lnTo>
                    <a:pt x="22390" y="347192"/>
                  </a:lnTo>
                  <a:lnTo>
                    <a:pt x="22390" y="335991"/>
                  </a:lnTo>
                  <a:close/>
                </a:path>
                <a:path w="33655" h="414654">
                  <a:moveTo>
                    <a:pt x="22390" y="302387"/>
                  </a:moveTo>
                  <a:lnTo>
                    <a:pt x="11201" y="302387"/>
                  </a:lnTo>
                  <a:lnTo>
                    <a:pt x="11201" y="313588"/>
                  </a:lnTo>
                  <a:lnTo>
                    <a:pt x="22390" y="313588"/>
                  </a:lnTo>
                  <a:lnTo>
                    <a:pt x="22390" y="302387"/>
                  </a:lnTo>
                  <a:close/>
                </a:path>
                <a:path w="33655" h="414654">
                  <a:moveTo>
                    <a:pt x="22390" y="279984"/>
                  </a:moveTo>
                  <a:lnTo>
                    <a:pt x="11201" y="279984"/>
                  </a:lnTo>
                  <a:lnTo>
                    <a:pt x="11201" y="291185"/>
                  </a:lnTo>
                  <a:lnTo>
                    <a:pt x="22390" y="291185"/>
                  </a:lnTo>
                  <a:lnTo>
                    <a:pt x="22390" y="279984"/>
                  </a:lnTo>
                  <a:close/>
                </a:path>
                <a:path w="33655" h="414654">
                  <a:moveTo>
                    <a:pt x="22390" y="257594"/>
                  </a:moveTo>
                  <a:lnTo>
                    <a:pt x="11201" y="257594"/>
                  </a:lnTo>
                  <a:lnTo>
                    <a:pt x="11201" y="268795"/>
                  </a:lnTo>
                  <a:lnTo>
                    <a:pt x="22390" y="268795"/>
                  </a:lnTo>
                  <a:lnTo>
                    <a:pt x="22390" y="257594"/>
                  </a:lnTo>
                  <a:close/>
                </a:path>
                <a:path w="33655" h="414654">
                  <a:moveTo>
                    <a:pt x="22390" y="235191"/>
                  </a:moveTo>
                  <a:lnTo>
                    <a:pt x="11201" y="235191"/>
                  </a:lnTo>
                  <a:lnTo>
                    <a:pt x="11201" y="246392"/>
                  </a:lnTo>
                  <a:lnTo>
                    <a:pt x="22390" y="246392"/>
                  </a:lnTo>
                  <a:lnTo>
                    <a:pt x="22390" y="235191"/>
                  </a:lnTo>
                  <a:close/>
                </a:path>
                <a:path w="33655" h="414654">
                  <a:moveTo>
                    <a:pt x="22390" y="201587"/>
                  </a:moveTo>
                  <a:lnTo>
                    <a:pt x="11201" y="201587"/>
                  </a:lnTo>
                  <a:lnTo>
                    <a:pt x="11201" y="212788"/>
                  </a:lnTo>
                  <a:lnTo>
                    <a:pt x="22390" y="212788"/>
                  </a:lnTo>
                  <a:lnTo>
                    <a:pt x="22390" y="201587"/>
                  </a:lnTo>
                  <a:close/>
                </a:path>
                <a:path w="33655" h="414654">
                  <a:moveTo>
                    <a:pt x="22390" y="179197"/>
                  </a:moveTo>
                  <a:lnTo>
                    <a:pt x="11201" y="179197"/>
                  </a:lnTo>
                  <a:lnTo>
                    <a:pt x="11201" y="190385"/>
                  </a:lnTo>
                  <a:lnTo>
                    <a:pt x="22390" y="190385"/>
                  </a:lnTo>
                  <a:lnTo>
                    <a:pt x="22390" y="179197"/>
                  </a:lnTo>
                  <a:close/>
                </a:path>
                <a:path w="33655" h="414654">
                  <a:moveTo>
                    <a:pt x="22390" y="145592"/>
                  </a:moveTo>
                  <a:lnTo>
                    <a:pt x="11201" y="145592"/>
                  </a:lnTo>
                  <a:lnTo>
                    <a:pt x="11201" y="156794"/>
                  </a:lnTo>
                  <a:lnTo>
                    <a:pt x="22390" y="156794"/>
                  </a:lnTo>
                  <a:lnTo>
                    <a:pt x="22390" y="145592"/>
                  </a:lnTo>
                  <a:close/>
                </a:path>
                <a:path w="33655" h="414654">
                  <a:moveTo>
                    <a:pt x="33591" y="111988"/>
                  </a:moveTo>
                  <a:lnTo>
                    <a:pt x="22390" y="111988"/>
                  </a:lnTo>
                  <a:lnTo>
                    <a:pt x="11201" y="111988"/>
                  </a:lnTo>
                  <a:lnTo>
                    <a:pt x="11201" y="134391"/>
                  </a:lnTo>
                  <a:lnTo>
                    <a:pt x="22390" y="134391"/>
                  </a:lnTo>
                  <a:lnTo>
                    <a:pt x="22390" y="123190"/>
                  </a:lnTo>
                  <a:lnTo>
                    <a:pt x="33591" y="123190"/>
                  </a:lnTo>
                  <a:lnTo>
                    <a:pt x="33591" y="111988"/>
                  </a:lnTo>
                  <a:close/>
                </a:path>
                <a:path w="33655" h="414654">
                  <a:moveTo>
                    <a:pt x="33591" y="67195"/>
                  </a:moveTo>
                  <a:lnTo>
                    <a:pt x="22390" y="67195"/>
                  </a:lnTo>
                  <a:lnTo>
                    <a:pt x="11201" y="67195"/>
                  </a:lnTo>
                  <a:lnTo>
                    <a:pt x="11201" y="78397"/>
                  </a:lnTo>
                  <a:lnTo>
                    <a:pt x="22390" y="78397"/>
                  </a:lnTo>
                  <a:lnTo>
                    <a:pt x="33591" y="78397"/>
                  </a:lnTo>
                  <a:lnTo>
                    <a:pt x="33591" y="67195"/>
                  </a:lnTo>
                  <a:close/>
                </a:path>
                <a:path w="33655" h="414654">
                  <a:moveTo>
                    <a:pt x="33591" y="22390"/>
                  </a:moveTo>
                  <a:lnTo>
                    <a:pt x="22390" y="22390"/>
                  </a:lnTo>
                  <a:lnTo>
                    <a:pt x="11201" y="22390"/>
                  </a:lnTo>
                  <a:lnTo>
                    <a:pt x="11201" y="55994"/>
                  </a:lnTo>
                  <a:lnTo>
                    <a:pt x="22390" y="55994"/>
                  </a:lnTo>
                  <a:lnTo>
                    <a:pt x="33591" y="55994"/>
                  </a:lnTo>
                  <a:lnTo>
                    <a:pt x="33591" y="22390"/>
                  </a:lnTo>
                  <a:close/>
                </a:path>
                <a:path w="33655" h="414654">
                  <a:moveTo>
                    <a:pt x="33591" y="0"/>
                  </a:moveTo>
                  <a:lnTo>
                    <a:pt x="22390" y="0"/>
                  </a:lnTo>
                  <a:lnTo>
                    <a:pt x="11201" y="0"/>
                  </a:lnTo>
                  <a:lnTo>
                    <a:pt x="11201" y="11188"/>
                  </a:lnTo>
                  <a:lnTo>
                    <a:pt x="22390" y="11188"/>
                  </a:lnTo>
                  <a:lnTo>
                    <a:pt x="33591" y="11188"/>
                  </a:lnTo>
                  <a:lnTo>
                    <a:pt x="33591" y="0"/>
                  </a:lnTo>
                  <a:close/>
                </a:path>
              </a:pathLst>
            </a:custGeom>
            <a:solidFill>
              <a:srgbClr val="4C4D4F"/>
            </a:solidFill>
          </p:spPr>
          <p:txBody>
            <a:bodyPr wrap="square" lIns="0" tIns="0" rIns="0" bIns="0" rtlCol="0"/>
            <a:lstStyle/>
            <a:p>
              <a:endParaRPr/>
            </a:p>
          </p:txBody>
        </p:sp>
        <p:sp>
          <p:nvSpPr>
            <p:cNvPr id="46" name="object 46">
              <a:extLst>
                <a:ext uri="{FF2B5EF4-FFF2-40B4-BE49-F238E27FC236}">
                  <a16:creationId xmlns:a16="http://schemas.microsoft.com/office/drawing/2014/main" id="{13514EE0-A7E2-9799-A719-596107F86FB9}"/>
                </a:ext>
              </a:extLst>
            </p:cNvPr>
            <p:cNvSpPr/>
            <p:nvPr/>
          </p:nvSpPr>
          <p:spPr>
            <a:xfrm>
              <a:off x="2145617" y="6363042"/>
              <a:ext cx="0" cy="280035"/>
            </a:xfrm>
            <a:custGeom>
              <a:avLst/>
              <a:gdLst/>
              <a:ahLst/>
              <a:cxnLst/>
              <a:rect l="l" t="t" r="r" b="b"/>
              <a:pathLst>
                <a:path h="280034">
                  <a:moveTo>
                    <a:pt x="0" y="0"/>
                  </a:moveTo>
                  <a:lnTo>
                    <a:pt x="0" y="279996"/>
                  </a:lnTo>
                </a:path>
              </a:pathLst>
            </a:custGeom>
            <a:ln w="11201">
              <a:solidFill>
                <a:srgbClr val="4C4D4F"/>
              </a:solidFill>
              <a:prstDash val="sysDot"/>
            </a:ln>
          </p:spPr>
          <p:txBody>
            <a:bodyPr wrap="square" lIns="0" tIns="0" rIns="0" bIns="0" rtlCol="0"/>
            <a:lstStyle/>
            <a:p>
              <a:endParaRPr/>
            </a:p>
          </p:txBody>
        </p:sp>
        <p:sp>
          <p:nvSpPr>
            <p:cNvPr id="47" name="object 47">
              <a:extLst>
                <a:ext uri="{FF2B5EF4-FFF2-40B4-BE49-F238E27FC236}">
                  <a16:creationId xmlns:a16="http://schemas.microsoft.com/office/drawing/2014/main" id="{7964B841-D4C7-8A15-A506-1740505F07E5}"/>
                </a:ext>
              </a:extLst>
            </p:cNvPr>
            <p:cNvSpPr/>
            <p:nvPr/>
          </p:nvSpPr>
          <p:spPr>
            <a:xfrm>
              <a:off x="2151218" y="6228651"/>
              <a:ext cx="11430" cy="156845"/>
            </a:xfrm>
            <a:custGeom>
              <a:avLst/>
              <a:gdLst/>
              <a:ahLst/>
              <a:cxnLst/>
              <a:rect l="l" t="t" r="r" b="b"/>
              <a:pathLst>
                <a:path w="11430" h="156845">
                  <a:moveTo>
                    <a:pt x="11201" y="145592"/>
                  </a:moveTo>
                  <a:lnTo>
                    <a:pt x="0" y="145592"/>
                  </a:lnTo>
                  <a:lnTo>
                    <a:pt x="0" y="156794"/>
                  </a:lnTo>
                  <a:lnTo>
                    <a:pt x="11201" y="156794"/>
                  </a:lnTo>
                  <a:lnTo>
                    <a:pt x="11201" y="145592"/>
                  </a:lnTo>
                  <a:close/>
                </a:path>
                <a:path w="11430" h="156845">
                  <a:moveTo>
                    <a:pt x="11201" y="123190"/>
                  </a:moveTo>
                  <a:lnTo>
                    <a:pt x="0" y="123190"/>
                  </a:lnTo>
                  <a:lnTo>
                    <a:pt x="0" y="134391"/>
                  </a:lnTo>
                  <a:lnTo>
                    <a:pt x="11201" y="134391"/>
                  </a:lnTo>
                  <a:lnTo>
                    <a:pt x="11201" y="123190"/>
                  </a:lnTo>
                  <a:close/>
                </a:path>
                <a:path w="11430" h="156845">
                  <a:moveTo>
                    <a:pt x="11201" y="100787"/>
                  </a:moveTo>
                  <a:lnTo>
                    <a:pt x="0" y="100787"/>
                  </a:lnTo>
                  <a:lnTo>
                    <a:pt x="0" y="111988"/>
                  </a:lnTo>
                  <a:lnTo>
                    <a:pt x="11201" y="111988"/>
                  </a:lnTo>
                  <a:lnTo>
                    <a:pt x="11201" y="100787"/>
                  </a:lnTo>
                  <a:close/>
                </a:path>
                <a:path w="11430" h="156845">
                  <a:moveTo>
                    <a:pt x="11201" y="67195"/>
                  </a:moveTo>
                  <a:lnTo>
                    <a:pt x="0" y="67195"/>
                  </a:lnTo>
                  <a:lnTo>
                    <a:pt x="0" y="78397"/>
                  </a:lnTo>
                  <a:lnTo>
                    <a:pt x="11201" y="78397"/>
                  </a:lnTo>
                  <a:lnTo>
                    <a:pt x="11201" y="67195"/>
                  </a:lnTo>
                  <a:close/>
                </a:path>
                <a:path w="11430" h="156845">
                  <a:moveTo>
                    <a:pt x="11201" y="0"/>
                  </a:moveTo>
                  <a:lnTo>
                    <a:pt x="0" y="0"/>
                  </a:lnTo>
                  <a:lnTo>
                    <a:pt x="0" y="11188"/>
                  </a:lnTo>
                  <a:lnTo>
                    <a:pt x="11201" y="11188"/>
                  </a:lnTo>
                  <a:lnTo>
                    <a:pt x="11201" y="0"/>
                  </a:lnTo>
                  <a:close/>
                </a:path>
              </a:pathLst>
            </a:custGeom>
            <a:solidFill>
              <a:srgbClr val="4C4D4F"/>
            </a:solidFill>
          </p:spPr>
          <p:txBody>
            <a:bodyPr wrap="square" lIns="0" tIns="0" rIns="0" bIns="0" rtlCol="0"/>
            <a:lstStyle/>
            <a:p>
              <a:endParaRPr/>
            </a:p>
          </p:txBody>
        </p:sp>
        <p:sp>
          <p:nvSpPr>
            <p:cNvPr id="48" name="object 48">
              <a:extLst>
                <a:ext uri="{FF2B5EF4-FFF2-40B4-BE49-F238E27FC236}">
                  <a16:creationId xmlns:a16="http://schemas.microsoft.com/office/drawing/2014/main" id="{1132827C-05E6-8815-C79D-A52687446927}"/>
                </a:ext>
              </a:extLst>
            </p:cNvPr>
            <p:cNvSpPr/>
            <p:nvPr/>
          </p:nvSpPr>
          <p:spPr>
            <a:xfrm>
              <a:off x="2156819" y="6441439"/>
              <a:ext cx="0" cy="134620"/>
            </a:xfrm>
            <a:custGeom>
              <a:avLst/>
              <a:gdLst/>
              <a:ahLst/>
              <a:cxnLst/>
              <a:rect l="l" t="t" r="r" b="b"/>
              <a:pathLst>
                <a:path h="134620">
                  <a:moveTo>
                    <a:pt x="0" y="0"/>
                  </a:moveTo>
                  <a:lnTo>
                    <a:pt x="0" y="134404"/>
                  </a:lnTo>
                </a:path>
              </a:pathLst>
            </a:custGeom>
            <a:ln w="11201">
              <a:solidFill>
                <a:srgbClr val="4C4D4F"/>
              </a:solidFill>
              <a:prstDash val="sysDot"/>
            </a:ln>
          </p:spPr>
          <p:txBody>
            <a:bodyPr wrap="square" lIns="0" tIns="0" rIns="0" bIns="0" rtlCol="0"/>
            <a:lstStyle/>
            <a:p>
              <a:endParaRPr/>
            </a:p>
          </p:txBody>
        </p:sp>
        <p:sp>
          <p:nvSpPr>
            <p:cNvPr id="49" name="object 49">
              <a:extLst>
                <a:ext uri="{FF2B5EF4-FFF2-40B4-BE49-F238E27FC236}">
                  <a16:creationId xmlns:a16="http://schemas.microsoft.com/office/drawing/2014/main" id="{763E5097-0018-7210-C8CA-7B0A110E21F0}"/>
                </a:ext>
              </a:extLst>
            </p:cNvPr>
            <p:cNvSpPr/>
            <p:nvPr/>
          </p:nvSpPr>
          <p:spPr>
            <a:xfrm>
              <a:off x="2151218" y="6228651"/>
              <a:ext cx="22860" cy="414655"/>
            </a:xfrm>
            <a:custGeom>
              <a:avLst/>
              <a:gdLst/>
              <a:ahLst/>
              <a:cxnLst/>
              <a:rect l="l" t="t" r="r" b="b"/>
              <a:pathLst>
                <a:path w="22860" h="414654">
                  <a:moveTo>
                    <a:pt x="11201" y="403186"/>
                  </a:moveTo>
                  <a:lnTo>
                    <a:pt x="0" y="403186"/>
                  </a:lnTo>
                  <a:lnTo>
                    <a:pt x="0" y="414388"/>
                  </a:lnTo>
                  <a:lnTo>
                    <a:pt x="11201" y="414388"/>
                  </a:lnTo>
                  <a:lnTo>
                    <a:pt x="11201" y="403186"/>
                  </a:lnTo>
                  <a:close/>
                </a:path>
                <a:path w="22860" h="414654">
                  <a:moveTo>
                    <a:pt x="22402" y="0"/>
                  </a:moveTo>
                  <a:lnTo>
                    <a:pt x="11201" y="0"/>
                  </a:lnTo>
                  <a:lnTo>
                    <a:pt x="11201" y="78397"/>
                  </a:lnTo>
                  <a:lnTo>
                    <a:pt x="22402" y="78397"/>
                  </a:lnTo>
                  <a:lnTo>
                    <a:pt x="22402" y="0"/>
                  </a:lnTo>
                  <a:close/>
                </a:path>
              </a:pathLst>
            </a:custGeom>
            <a:solidFill>
              <a:srgbClr val="4C4D4F"/>
            </a:solidFill>
          </p:spPr>
          <p:txBody>
            <a:bodyPr wrap="square" lIns="0" tIns="0" rIns="0" bIns="0" rtlCol="0"/>
            <a:lstStyle/>
            <a:p>
              <a:endParaRPr/>
            </a:p>
          </p:txBody>
        </p:sp>
        <p:sp>
          <p:nvSpPr>
            <p:cNvPr id="50" name="object 50">
              <a:extLst>
                <a:ext uri="{FF2B5EF4-FFF2-40B4-BE49-F238E27FC236}">
                  <a16:creationId xmlns:a16="http://schemas.microsoft.com/office/drawing/2014/main" id="{C2604C6E-41AD-0066-CEE5-196BF3010970}"/>
                </a:ext>
              </a:extLst>
            </p:cNvPr>
            <p:cNvSpPr/>
            <p:nvPr/>
          </p:nvSpPr>
          <p:spPr>
            <a:xfrm>
              <a:off x="2168020" y="6318249"/>
              <a:ext cx="0" cy="325120"/>
            </a:xfrm>
            <a:custGeom>
              <a:avLst/>
              <a:gdLst/>
              <a:ahLst/>
              <a:cxnLst/>
              <a:rect l="l" t="t" r="r" b="b"/>
              <a:pathLst>
                <a:path h="325120">
                  <a:moveTo>
                    <a:pt x="0" y="0"/>
                  </a:moveTo>
                  <a:lnTo>
                    <a:pt x="0" y="324789"/>
                  </a:lnTo>
                </a:path>
              </a:pathLst>
            </a:custGeom>
            <a:ln w="11201">
              <a:solidFill>
                <a:srgbClr val="4C4D4F"/>
              </a:solidFill>
              <a:prstDash val="sysDot"/>
            </a:ln>
          </p:spPr>
          <p:txBody>
            <a:bodyPr wrap="square" lIns="0" tIns="0" rIns="0" bIns="0" rtlCol="0"/>
            <a:lstStyle/>
            <a:p>
              <a:endParaRPr/>
            </a:p>
          </p:txBody>
        </p:sp>
        <p:sp>
          <p:nvSpPr>
            <p:cNvPr id="51" name="object 51">
              <a:extLst>
                <a:ext uri="{FF2B5EF4-FFF2-40B4-BE49-F238E27FC236}">
                  <a16:creationId xmlns:a16="http://schemas.microsoft.com/office/drawing/2014/main" id="{807A8D0A-F101-0E78-D63C-E41815BED9D1}"/>
                </a:ext>
              </a:extLst>
            </p:cNvPr>
            <p:cNvSpPr/>
            <p:nvPr/>
          </p:nvSpPr>
          <p:spPr>
            <a:xfrm>
              <a:off x="2173621" y="6239839"/>
              <a:ext cx="22860" cy="280035"/>
            </a:xfrm>
            <a:custGeom>
              <a:avLst/>
              <a:gdLst/>
              <a:ahLst/>
              <a:cxnLst/>
              <a:rect l="l" t="t" r="r" b="b"/>
              <a:pathLst>
                <a:path w="22860" h="280034">
                  <a:moveTo>
                    <a:pt x="11201" y="257606"/>
                  </a:moveTo>
                  <a:lnTo>
                    <a:pt x="0" y="257606"/>
                  </a:lnTo>
                  <a:lnTo>
                    <a:pt x="0" y="279996"/>
                  </a:lnTo>
                  <a:lnTo>
                    <a:pt x="11201" y="279996"/>
                  </a:lnTo>
                  <a:lnTo>
                    <a:pt x="11201" y="257606"/>
                  </a:lnTo>
                  <a:close/>
                </a:path>
                <a:path w="22860" h="280034">
                  <a:moveTo>
                    <a:pt x="11201" y="235204"/>
                  </a:moveTo>
                  <a:lnTo>
                    <a:pt x="0" y="235204"/>
                  </a:lnTo>
                  <a:lnTo>
                    <a:pt x="0" y="246405"/>
                  </a:lnTo>
                  <a:lnTo>
                    <a:pt x="11201" y="246405"/>
                  </a:lnTo>
                  <a:lnTo>
                    <a:pt x="11201" y="235204"/>
                  </a:lnTo>
                  <a:close/>
                </a:path>
                <a:path w="22860" h="280034">
                  <a:moveTo>
                    <a:pt x="11201" y="168008"/>
                  </a:moveTo>
                  <a:lnTo>
                    <a:pt x="0" y="168008"/>
                  </a:lnTo>
                  <a:lnTo>
                    <a:pt x="0" y="179197"/>
                  </a:lnTo>
                  <a:lnTo>
                    <a:pt x="11201" y="179197"/>
                  </a:lnTo>
                  <a:lnTo>
                    <a:pt x="11201" y="168008"/>
                  </a:lnTo>
                  <a:close/>
                </a:path>
                <a:path w="22860" h="280034">
                  <a:moveTo>
                    <a:pt x="11201" y="112014"/>
                  </a:moveTo>
                  <a:lnTo>
                    <a:pt x="0" y="112014"/>
                  </a:lnTo>
                  <a:lnTo>
                    <a:pt x="0" y="134404"/>
                  </a:lnTo>
                  <a:lnTo>
                    <a:pt x="11201" y="134404"/>
                  </a:lnTo>
                  <a:lnTo>
                    <a:pt x="11201" y="112014"/>
                  </a:lnTo>
                  <a:close/>
                </a:path>
                <a:path w="22860" h="280034">
                  <a:moveTo>
                    <a:pt x="22402" y="0"/>
                  </a:moveTo>
                  <a:lnTo>
                    <a:pt x="11201" y="0"/>
                  </a:lnTo>
                  <a:lnTo>
                    <a:pt x="11201" y="33604"/>
                  </a:lnTo>
                  <a:lnTo>
                    <a:pt x="22402" y="33604"/>
                  </a:lnTo>
                  <a:lnTo>
                    <a:pt x="22402" y="0"/>
                  </a:lnTo>
                  <a:close/>
                </a:path>
              </a:pathLst>
            </a:custGeom>
            <a:solidFill>
              <a:srgbClr val="4C4D4F"/>
            </a:solidFill>
          </p:spPr>
          <p:txBody>
            <a:bodyPr wrap="square" lIns="0" tIns="0" rIns="0" bIns="0" rtlCol="0"/>
            <a:lstStyle/>
            <a:p>
              <a:endParaRPr/>
            </a:p>
          </p:txBody>
        </p:sp>
        <p:sp>
          <p:nvSpPr>
            <p:cNvPr id="52" name="object 52">
              <a:extLst>
                <a:ext uri="{FF2B5EF4-FFF2-40B4-BE49-F238E27FC236}">
                  <a16:creationId xmlns:a16="http://schemas.microsoft.com/office/drawing/2014/main" id="{6670F555-FA66-8E9E-DFA3-A12DF5F28350}"/>
                </a:ext>
              </a:extLst>
            </p:cNvPr>
            <p:cNvSpPr/>
            <p:nvPr/>
          </p:nvSpPr>
          <p:spPr>
            <a:xfrm>
              <a:off x="2190423" y="6295847"/>
              <a:ext cx="0" cy="269240"/>
            </a:xfrm>
            <a:custGeom>
              <a:avLst/>
              <a:gdLst/>
              <a:ahLst/>
              <a:cxnLst/>
              <a:rect l="l" t="t" r="r" b="b"/>
              <a:pathLst>
                <a:path h="269240">
                  <a:moveTo>
                    <a:pt x="0" y="0"/>
                  </a:moveTo>
                  <a:lnTo>
                    <a:pt x="0" y="268795"/>
                  </a:lnTo>
                </a:path>
              </a:pathLst>
            </a:custGeom>
            <a:ln w="11201">
              <a:solidFill>
                <a:srgbClr val="4C4D4F"/>
              </a:solidFill>
              <a:prstDash val="sysDot"/>
            </a:ln>
          </p:spPr>
          <p:txBody>
            <a:bodyPr wrap="square" lIns="0" tIns="0" rIns="0" bIns="0" rtlCol="0"/>
            <a:lstStyle/>
            <a:p>
              <a:endParaRPr/>
            </a:p>
          </p:txBody>
        </p:sp>
        <p:sp>
          <p:nvSpPr>
            <p:cNvPr id="53" name="object 53">
              <a:extLst>
                <a:ext uri="{FF2B5EF4-FFF2-40B4-BE49-F238E27FC236}">
                  <a16:creationId xmlns:a16="http://schemas.microsoft.com/office/drawing/2014/main" id="{96B6B8F5-769F-329C-7FEC-9B98DFE91B03}"/>
                </a:ext>
              </a:extLst>
            </p:cNvPr>
            <p:cNvSpPr/>
            <p:nvPr/>
          </p:nvSpPr>
          <p:spPr>
            <a:xfrm>
              <a:off x="2184823" y="6228651"/>
              <a:ext cx="22860" cy="414655"/>
            </a:xfrm>
            <a:custGeom>
              <a:avLst/>
              <a:gdLst/>
              <a:ahLst/>
              <a:cxnLst/>
              <a:rect l="l" t="t" r="r" b="b"/>
              <a:pathLst>
                <a:path w="22860" h="414654">
                  <a:moveTo>
                    <a:pt x="11201" y="403186"/>
                  </a:moveTo>
                  <a:lnTo>
                    <a:pt x="0" y="403186"/>
                  </a:lnTo>
                  <a:lnTo>
                    <a:pt x="0" y="414388"/>
                  </a:lnTo>
                  <a:lnTo>
                    <a:pt x="11201" y="414388"/>
                  </a:lnTo>
                  <a:lnTo>
                    <a:pt x="11201" y="403186"/>
                  </a:lnTo>
                  <a:close/>
                </a:path>
                <a:path w="22860" h="414654">
                  <a:moveTo>
                    <a:pt x="22402" y="0"/>
                  </a:moveTo>
                  <a:lnTo>
                    <a:pt x="11201" y="0"/>
                  </a:lnTo>
                  <a:lnTo>
                    <a:pt x="11201" y="33591"/>
                  </a:lnTo>
                  <a:lnTo>
                    <a:pt x="22402" y="33591"/>
                  </a:lnTo>
                  <a:lnTo>
                    <a:pt x="22402" y="0"/>
                  </a:lnTo>
                  <a:close/>
                </a:path>
              </a:pathLst>
            </a:custGeom>
            <a:solidFill>
              <a:srgbClr val="4C4D4F"/>
            </a:solidFill>
          </p:spPr>
          <p:txBody>
            <a:bodyPr wrap="square" lIns="0" tIns="0" rIns="0" bIns="0" rtlCol="0"/>
            <a:lstStyle/>
            <a:p>
              <a:endParaRPr/>
            </a:p>
          </p:txBody>
        </p:sp>
        <p:sp>
          <p:nvSpPr>
            <p:cNvPr id="54" name="object 54">
              <a:extLst>
                <a:ext uri="{FF2B5EF4-FFF2-40B4-BE49-F238E27FC236}">
                  <a16:creationId xmlns:a16="http://schemas.microsoft.com/office/drawing/2014/main" id="{BA296BF1-9365-EFBF-24D0-F9272F976C30}"/>
                </a:ext>
              </a:extLst>
            </p:cNvPr>
            <p:cNvSpPr/>
            <p:nvPr/>
          </p:nvSpPr>
          <p:spPr>
            <a:xfrm>
              <a:off x="2201624" y="6307048"/>
              <a:ext cx="0" cy="235585"/>
            </a:xfrm>
            <a:custGeom>
              <a:avLst/>
              <a:gdLst/>
              <a:ahLst/>
              <a:cxnLst/>
              <a:rect l="l" t="t" r="r" b="b"/>
              <a:pathLst>
                <a:path h="235584">
                  <a:moveTo>
                    <a:pt x="0" y="0"/>
                  </a:moveTo>
                  <a:lnTo>
                    <a:pt x="0" y="235191"/>
                  </a:lnTo>
                </a:path>
              </a:pathLst>
            </a:custGeom>
            <a:ln w="11201">
              <a:solidFill>
                <a:srgbClr val="4C4D4F"/>
              </a:solidFill>
              <a:prstDash val="dot"/>
            </a:ln>
          </p:spPr>
          <p:txBody>
            <a:bodyPr wrap="square" lIns="0" tIns="0" rIns="0" bIns="0" rtlCol="0"/>
            <a:lstStyle/>
            <a:p>
              <a:endParaRPr/>
            </a:p>
          </p:txBody>
        </p:sp>
        <p:sp>
          <p:nvSpPr>
            <p:cNvPr id="55" name="object 55">
              <a:extLst>
                <a:ext uri="{FF2B5EF4-FFF2-40B4-BE49-F238E27FC236}">
                  <a16:creationId xmlns:a16="http://schemas.microsoft.com/office/drawing/2014/main" id="{2A9A741C-3B20-24A2-C6A4-8CA35DF0FB2D}"/>
                </a:ext>
              </a:extLst>
            </p:cNvPr>
            <p:cNvSpPr/>
            <p:nvPr/>
          </p:nvSpPr>
          <p:spPr>
            <a:xfrm>
              <a:off x="2196024" y="6262242"/>
              <a:ext cx="22860" cy="381000"/>
            </a:xfrm>
            <a:custGeom>
              <a:avLst/>
              <a:gdLst/>
              <a:ahLst/>
              <a:cxnLst/>
              <a:rect l="l" t="t" r="r" b="b"/>
              <a:pathLst>
                <a:path w="22860" h="381000">
                  <a:moveTo>
                    <a:pt x="11201" y="369595"/>
                  </a:moveTo>
                  <a:lnTo>
                    <a:pt x="0" y="369595"/>
                  </a:lnTo>
                  <a:lnTo>
                    <a:pt x="0" y="380796"/>
                  </a:lnTo>
                  <a:lnTo>
                    <a:pt x="11201" y="380796"/>
                  </a:lnTo>
                  <a:lnTo>
                    <a:pt x="11201" y="369595"/>
                  </a:lnTo>
                  <a:close/>
                </a:path>
                <a:path w="22860" h="381000">
                  <a:moveTo>
                    <a:pt x="11201" y="347192"/>
                  </a:moveTo>
                  <a:lnTo>
                    <a:pt x="0" y="347192"/>
                  </a:lnTo>
                  <a:lnTo>
                    <a:pt x="0" y="358394"/>
                  </a:lnTo>
                  <a:lnTo>
                    <a:pt x="11201" y="358394"/>
                  </a:lnTo>
                  <a:lnTo>
                    <a:pt x="11201" y="347192"/>
                  </a:lnTo>
                  <a:close/>
                </a:path>
                <a:path w="22860" h="381000">
                  <a:moveTo>
                    <a:pt x="22402" y="0"/>
                  </a:moveTo>
                  <a:lnTo>
                    <a:pt x="11201" y="0"/>
                  </a:lnTo>
                  <a:lnTo>
                    <a:pt x="11201" y="11201"/>
                  </a:lnTo>
                  <a:lnTo>
                    <a:pt x="22402" y="11201"/>
                  </a:lnTo>
                  <a:lnTo>
                    <a:pt x="22402" y="0"/>
                  </a:lnTo>
                  <a:close/>
                </a:path>
              </a:pathLst>
            </a:custGeom>
            <a:solidFill>
              <a:srgbClr val="4C4D4F"/>
            </a:solidFill>
          </p:spPr>
          <p:txBody>
            <a:bodyPr wrap="square" lIns="0" tIns="0" rIns="0" bIns="0" rtlCol="0"/>
            <a:lstStyle/>
            <a:p>
              <a:endParaRPr/>
            </a:p>
          </p:txBody>
        </p:sp>
        <p:sp>
          <p:nvSpPr>
            <p:cNvPr id="56" name="object 56">
              <a:extLst>
                <a:ext uri="{FF2B5EF4-FFF2-40B4-BE49-F238E27FC236}">
                  <a16:creationId xmlns:a16="http://schemas.microsoft.com/office/drawing/2014/main" id="{CF0736AD-5754-79F4-10AD-B95E052CB059}"/>
                </a:ext>
              </a:extLst>
            </p:cNvPr>
            <p:cNvSpPr/>
            <p:nvPr/>
          </p:nvSpPr>
          <p:spPr>
            <a:xfrm>
              <a:off x="2212826" y="6284645"/>
              <a:ext cx="0" cy="347345"/>
            </a:xfrm>
            <a:custGeom>
              <a:avLst/>
              <a:gdLst/>
              <a:ahLst/>
              <a:cxnLst/>
              <a:rect l="l" t="t" r="r" b="b"/>
              <a:pathLst>
                <a:path h="347345">
                  <a:moveTo>
                    <a:pt x="0" y="0"/>
                  </a:moveTo>
                  <a:lnTo>
                    <a:pt x="0" y="347192"/>
                  </a:lnTo>
                </a:path>
              </a:pathLst>
            </a:custGeom>
            <a:ln w="11201">
              <a:solidFill>
                <a:srgbClr val="4C4D4F"/>
              </a:solidFill>
              <a:prstDash val="sysDot"/>
            </a:ln>
          </p:spPr>
          <p:txBody>
            <a:bodyPr wrap="square" lIns="0" tIns="0" rIns="0" bIns="0" rtlCol="0"/>
            <a:lstStyle/>
            <a:p>
              <a:endParaRPr/>
            </a:p>
          </p:txBody>
        </p:sp>
        <p:sp>
          <p:nvSpPr>
            <p:cNvPr id="57" name="object 57">
              <a:extLst>
                <a:ext uri="{FF2B5EF4-FFF2-40B4-BE49-F238E27FC236}">
                  <a16:creationId xmlns:a16="http://schemas.microsoft.com/office/drawing/2014/main" id="{38257786-A887-4D76-051D-00755AA3227A}"/>
                </a:ext>
              </a:extLst>
            </p:cNvPr>
            <p:cNvSpPr/>
            <p:nvPr/>
          </p:nvSpPr>
          <p:spPr>
            <a:xfrm>
              <a:off x="2224021" y="6284645"/>
              <a:ext cx="0" cy="257810"/>
            </a:xfrm>
            <a:custGeom>
              <a:avLst/>
              <a:gdLst/>
              <a:ahLst/>
              <a:cxnLst/>
              <a:rect l="l" t="t" r="r" b="b"/>
              <a:pathLst>
                <a:path h="257809">
                  <a:moveTo>
                    <a:pt x="0" y="0"/>
                  </a:moveTo>
                  <a:lnTo>
                    <a:pt x="0" y="257594"/>
                  </a:lnTo>
                </a:path>
              </a:pathLst>
            </a:custGeom>
            <a:ln w="11188">
              <a:solidFill>
                <a:srgbClr val="4C4D4F"/>
              </a:solidFill>
              <a:prstDash val="sysDot"/>
            </a:ln>
          </p:spPr>
          <p:txBody>
            <a:bodyPr wrap="square" lIns="0" tIns="0" rIns="0" bIns="0" rtlCol="0"/>
            <a:lstStyle/>
            <a:p>
              <a:endParaRPr/>
            </a:p>
          </p:txBody>
        </p:sp>
        <p:sp>
          <p:nvSpPr>
            <p:cNvPr id="58" name="object 58">
              <a:extLst>
                <a:ext uri="{FF2B5EF4-FFF2-40B4-BE49-F238E27FC236}">
                  <a16:creationId xmlns:a16="http://schemas.microsoft.com/office/drawing/2014/main" id="{7F2D435C-4A7E-CE6D-ABA7-5486E7FF395A}"/>
                </a:ext>
              </a:extLst>
            </p:cNvPr>
            <p:cNvSpPr/>
            <p:nvPr/>
          </p:nvSpPr>
          <p:spPr>
            <a:xfrm>
              <a:off x="2218427" y="6228651"/>
              <a:ext cx="33655" cy="414655"/>
            </a:xfrm>
            <a:custGeom>
              <a:avLst/>
              <a:gdLst/>
              <a:ahLst/>
              <a:cxnLst/>
              <a:rect l="l" t="t" r="r" b="b"/>
              <a:pathLst>
                <a:path w="33655" h="414654">
                  <a:moveTo>
                    <a:pt x="22390" y="403186"/>
                  </a:moveTo>
                  <a:lnTo>
                    <a:pt x="11188" y="403186"/>
                  </a:lnTo>
                  <a:lnTo>
                    <a:pt x="11188" y="414388"/>
                  </a:lnTo>
                  <a:lnTo>
                    <a:pt x="22390" y="414388"/>
                  </a:lnTo>
                  <a:lnTo>
                    <a:pt x="22390" y="403186"/>
                  </a:lnTo>
                  <a:close/>
                </a:path>
                <a:path w="33655" h="414654">
                  <a:moveTo>
                    <a:pt x="22390" y="358394"/>
                  </a:moveTo>
                  <a:lnTo>
                    <a:pt x="11188" y="358394"/>
                  </a:lnTo>
                  <a:lnTo>
                    <a:pt x="0" y="358394"/>
                  </a:lnTo>
                  <a:lnTo>
                    <a:pt x="0" y="369582"/>
                  </a:lnTo>
                  <a:lnTo>
                    <a:pt x="11188" y="369582"/>
                  </a:lnTo>
                  <a:lnTo>
                    <a:pt x="22390" y="369582"/>
                  </a:lnTo>
                  <a:lnTo>
                    <a:pt x="22390" y="358394"/>
                  </a:lnTo>
                  <a:close/>
                </a:path>
                <a:path w="33655" h="414654">
                  <a:moveTo>
                    <a:pt x="22390" y="257594"/>
                  </a:moveTo>
                  <a:lnTo>
                    <a:pt x="11188" y="257594"/>
                  </a:lnTo>
                  <a:lnTo>
                    <a:pt x="11188" y="268795"/>
                  </a:lnTo>
                  <a:lnTo>
                    <a:pt x="22390" y="268795"/>
                  </a:lnTo>
                  <a:lnTo>
                    <a:pt x="22390" y="257594"/>
                  </a:lnTo>
                  <a:close/>
                </a:path>
                <a:path w="33655" h="414654">
                  <a:moveTo>
                    <a:pt x="22390" y="212788"/>
                  </a:moveTo>
                  <a:lnTo>
                    <a:pt x="11188" y="212788"/>
                  </a:lnTo>
                  <a:lnTo>
                    <a:pt x="11188" y="223989"/>
                  </a:lnTo>
                  <a:lnTo>
                    <a:pt x="22390" y="223989"/>
                  </a:lnTo>
                  <a:lnTo>
                    <a:pt x="22390" y="212788"/>
                  </a:lnTo>
                  <a:close/>
                </a:path>
                <a:path w="33655" h="414654">
                  <a:moveTo>
                    <a:pt x="22390" y="134391"/>
                  </a:moveTo>
                  <a:lnTo>
                    <a:pt x="11188" y="134391"/>
                  </a:lnTo>
                  <a:lnTo>
                    <a:pt x="11188" y="145592"/>
                  </a:lnTo>
                  <a:lnTo>
                    <a:pt x="22390" y="145592"/>
                  </a:lnTo>
                  <a:lnTo>
                    <a:pt x="22390" y="134391"/>
                  </a:lnTo>
                  <a:close/>
                </a:path>
                <a:path w="33655" h="414654">
                  <a:moveTo>
                    <a:pt x="22390" y="67195"/>
                  </a:moveTo>
                  <a:lnTo>
                    <a:pt x="11188" y="67195"/>
                  </a:lnTo>
                  <a:lnTo>
                    <a:pt x="11188" y="100787"/>
                  </a:lnTo>
                  <a:lnTo>
                    <a:pt x="22390" y="100787"/>
                  </a:lnTo>
                  <a:lnTo>
                    <a:pt x="22390" y="67195"/>
                  </a:lnTo>
                  <a:close/>
                </a:path>
                <a:path w="33655" h="414654">
                  <a:moveTo>
                    <a:pt x="33591" y="0"/>
                  </a:moveTo>
                  <a:lnTo>
                    <a:pt x="22390" y="0"/>
                  </a:lnTo>
                  <a:lnTo>
                    <a:pt x="11188" y="0"/>
                  </a:lnTo>
                  <a:lnTo>
                    <a:pt x="11188" y="11188"/>
                  </a:lnTo>
                  <a:lnTo>
                    <a:pt x="22390" y="11188"/>
                  </a:lnTo>
                  <a:lnTo>
                    <a:pt x="22390" y="22390"/>
                  </a:lnTo>
                  <a:lnTo>
                    <a:pt x="33591" y="22390"/>
                  </a:lnTo>
                  <a:lnTo>
                    <a:pt x="33591" y="0"/>
                  </a:lnTo>
                  <a:close/>
                </a:path>
              </a:pathLst>
            </a:custGeom>
            <a:solidFill>
              <a:srgbClr val="4C4D4F"/>
            </a:solidFill>
          </p:spPr>
          <p:txBody>
            <a:bodyPr wrap="square" lIns="0" tIns="0" rIns="0" bIns="0" rtlCol="0"/>
            <a:lstStyle/>
            <a:p>
              <a:endParaRPr/>
            </a:p>
          </p:txBody>
        </p:sp>
        <p:sp>
          <p:nvSpPr>
            <p:cNvPr id="59" name="object 59">
              <a:extLst>
                <a:ext uri="{FF2B5EF4-FFF2-40B4-BE49-F238E27FC236}">
                  <a16:creationId xmlns:a16="http://schemas.microsoft.com/office/drawing/2014/main" id="{5D360688-FDC2-BED2-FF20-DAE317C89742}"/>
                </a:ext>
              </a:extLst>
            </p:cNvPr>
            <p:cNvSpPr/>
            <p:nvPr/>
          </p:nvSpPr>
          <p:spPr>
            <a:xfrm>
              <a:off x="2246417" y="6262242"/>
              <a:ext cx="0" cy="347345"/>
            </a:xfrm>
            <a:custGeom>
              <a:avLst/>
              <a:gdLst/>
              <a:ahLst/>
              <a:cxnLst/>
              <a:rect l="l" t="t" r="r" b="b"/>
              <a:pathLst>
                <a:path h="347345">
                  <a:moveTo>
                    <a:pt x="0" y="0"/>
                  </a:moveTo>
                  <a:lnTo>
                    <a:pt x="0" y="347192"/>
                  </a:lnTo>
                </a:path>
              </a:pathLst>
            </a:custGeom>
            <a:ln w="11201">
              <a:solidFill>
                <a:srgbClr val="4C4D4F"/>
              </a:solidFill>
              <a:prstDash val="sysDot"/>
            </a:ln>
          </p:spPr>
          <p:txBody>
            <a:bodyPr wrap="square" lIns="0" tIns="0" rIns="0" bIns="0" rtlCol="0"/>
            <a:lstStyle/>
            <a:p>
              <a:endParaRPr/>
            </a:p>
          </p:txBody>
        </p:sp>
        <p:sp>
          <p:nvSpPr>
            <p:cNvPr id="60" name="object 60">
              <a:extLst>
                <a:ext uri="{FF2B5EF4-FFF2-40B4-BE49-F238E27FC236}">
                  <a16:creationId xmlns:a16="http://schemas.microsoft.com/office/drawing/2014/main" id="{930B0F24-429E-A475-92B2-2DB91B45EEF9}"/>
                </a:ext>
              </a:extLst>
            </p:cNvPr>
            <p:cNvSpPr/>
            <p:nvPr/>
          </p:nvSpPr>
          <p:spPr>
            <a:xfrm>
              <a:off x="2252018" y="6228651"/>
              <a:ext cx="56515" cy="414655"/>
            </a:xfrm>
            <a:custGeom>
              <a:avLst/>
              <a:gdLst/>
              <a:ahLst/>
              <a:cxnLst/>
              <a:rect l="l" t="t" r="r" b="b"/>
              <a:pathLst>
                <a:path w="56514" h="414654">
                  <a:moveTo>
                    <a:pt x="11201" y="403186"/>
                  </a:moveTo>
                  <a:lnTo>
                    <a:pt x="0" y="403186"/>
                  </a:lnTo>
                  <a:lnTo>
                    <a:pt x="0" y="414388"/>
                  </a:lnTo>
                  <a:lnTo>
                    <a:pt x="11201" y="414388"/>
                  </a:lnTo>
                  <a:lnTo>
                    <a:pt x="11201" y="403186"/>
                  </a:lnTo>
                  <a:close/>
                </a:path>
                <a:path w="56514" h="414654">
                  <a:moveTo>
                    <a:pt x="11201" y="369582"/>
                  </a:moveTo>
                  <a:lnTo>
                    <a:pt x="0" y="369582"/>
                  </a:lnTo>
                  <a:lnTo>
                    <a:pt x="0" y="391985"/>
                  </a:lnTo>
                  <a:lnTo>
                    <a:pt x="11201" y="391985"/>
                  </a:lnTo>
                  <a:lnTo>
                    <a:pt x="11201" y="369582"/>
                  </a:lnTo>
                  <a:close/>
                </a:path>
                <a:path w="56514" h="414654">
                  <a:moveTo>
                    <a:pt x="11201" y="302387"/>
                  </a:moveTo>
                  <a:lnTo>
                    <a:pt x="0" y="302387"/>
                  </a:lnTo>
                  <a:lnTo>
                    <a:pt x="0" y="313588"/>
                  </a:lnTo>
                  <a:lnTo>
                    <a:pt x="11201" y="313588"/>
                  </a:lnTo>
                  <a:lnTo>
                    <a:pt x="11201" y="302387"/>
                  </a:lnTo>
                  <a:close/>
                </a:path>
                <a:path w="56514" h="414654">
                  <a:moveTo>
                    <a:pt x="11201" y="201587"/>
                  </a:moveTo>
                  <a:lnTo>
                    <a:pt x="0" y="201587"/>
                  </a:lnTo>
                  <a:lnTo>
                    <a:pt x="0" y="212788"/>
                  </a:lnTo>
                  <a:lnTo>
                    <a:pt x="11201" y="212788"/>
                  </a:lnTo>
                  <a:lnTo>
                    <a:pt x="11201" y="201587"/>
                  </a:lnTo>
                  <a:close/>
                </a:path>
                <a:path w="56514" h="414654">
                  <a:moveTo>
                    <a:pt x="11201" y="167995"/>
                  </a:moveTo>
                  <a:lnTo>
                    <a:pt x="0" y="167995"/>
                  </a:lnTo>
                  <a:lnTo>
                    <a:pt x="0" y="190385"/>
                  </a:lnTo>
                  <a:lnTo>
                    <a:pt x="11201" y="190385"/>
                  </a:lnTo>
                  <a:lnTo>
                    <a:pt x="11201" y="167995"/>
                  </a:lnTo>
                  <a:close/>
                </a:path>
                <a:path w="56514" h="414654">
                  <a:moveTo>
                    <a:pt x="11201" y="100787"/>
                  </a:moveTo>
                  <a:lnTo>
                    <a:pt x="0" y="100787"/>
                  </a:lnTo>
                  <a:lnTo>
                    <a:pt x="0" y="111988"/>
                  </a:lnTo>
                  <a:lnTo>
                    <a:pt x="11201" y="111988"/>
                  </a:lnTo>
                  <a:lnTo>
                    <a:pt x="11201" y="100787"/>
                  </a:lnTo>
                  <a:close/>
                </a:path>
                <a:path w="56514" h="414654">
                  <a:moveTo>
                    <a:pt x="11201" y="0"/>
                  </a:moveTo>
                  <a:lnTo>
                    <a:pt x="0" y="0"/>
                  </a:lnTo>
                  <a:lnTo>
                    <a:pt x="0" y="11188"/>
                  </a:lnTo>
                  <a:lnTo>
                    <a:pt x="11201" y="11188"/>
                  </a:lnTo>
                  <a:lnTo>
                    <a:pt x="11201" y="0"/>
                  </a:lnTo>
                  <a:close/>
                </a:path>
                <a:path w="56514" h="414654">
                  <a:moveTo>
                    <a:pt x="22402" y="358394"/>
                  </a:moveTo>
                  <a:lnTo>
                    <a:pt x="11201" y="358394"/>
                  </a:lnTo>
                  <a:lnTo>
                    <a:pt x="11201" y="369582"/>
                  </a:lnTo>
                  <a:lnTo>
                    <a:pt x="22402" y="369582"/>
                  </a:lnTo>
                  <a:lnTo>
                    <a:pt x="22402" y="358394"/>
                  </a:lnTo>
                  <a:close/>
                </a:path>
                <a:path w="56514" h="414654">
                  <a:moveTo>
                    <a:pt x="33604" y="391985"/>
                  </a:moveTo>
                  <a:lnTo>
                    <a:pt x="22402" y="391985"/>
                  </a:lnTo>
                  <a:lnTo>
                    <a:pt x="11201" y="391985"/>
                  </a:lnTo>
                  <a:lnTo>
                    <a:pt x="11201" y="403186"/>
                  </a:lnTo>
                  <a:lnTo>
                    <a:pt x="22402" y="403186"/>
                  </a:lnTo>
                  <a:lnTo>
                    <a:pt x="33604" y="403186"/>
                  </a:lnTo>
                  <a:lnTo>
                    <a:pt x="33604" y="391985"/>
                  </a:lnTo>
                  <a:close/>
                </a:path>
                <a:path w="56514" h="414654">
                  <a:moveTo>
                    <a:pt x="33604" y="347192"/>
                  </a:moveTo>
                  <a:lnTo>
                    <a:pt x="22402" y="347192"/>
                  </a:lnTo>
                  <a:lnTo>
                    <a:pt x="22402" y="358394"/>
                  </a:lnTo>
                  <a:lnTo>
                    <a:pt x="33604" y="358394"/>
                  </a:lnTo>
                  <a:lnTo>
                    <a:pt x="33604" y="347192"/>
                  </a:lnTo>
                  <a:close/>
                </a:path>
                <a:path w="56514" h="414654">
                  <a:moveTo>
                    <a:pt x="33604" y="134391"/>
                  </a:moveTo>
                  <a:lnTo>
                    <a:pt x="22402" y="134391"/>
                  </a:lnTo>
                  <a:lnTo>
                    <a:pt x="11201" y="134391"/>
                  </a:lnTo>
                  <a:lnTo>
                    <a:pt x="11201" y="145592"/>
                  </a:lnTo>
                  <a:lnTo>
                    <a:pt x="0" y="145592"/>
                  </a:lnTo>
                  <a:lnTo>
                    <a:pt x="0" y="156794"/>
                  </a:lnTo>
                  <a:lnTo>
                    <a:pt x="11201" y="156794"/>
                  </a:lnTo>
                  <a:lnTo>
                    <a:pt x="11201" y="167995"/>
                  </a:lnTo>
                  <a:lnTo>
                    <a:pt x="22402" y="167995"/>
                  </a:lnTo>
                  <a:lnTo>
                    <a:pt x="33604" y="167995"/>
                  </a:lnTo>
                  <a:lnTo>
                    <a:pt x="33604" y="134391"/>
                  </a:lnTo>
                  <a:close/>
                </a:path>
                <a:path w="56514" h="414654">
                  <a:moveTo>
                    <a:pt x="33604" y="67195"/>
                  </a:moveTo>
                  <a:lnTo>
                    <a:pt x="22402" y="67195"/>
                  </a:lnTo>
                  <a:lnTo>
                    <a:pt x="22402" y="78397"/>
                  </a:lnTo>
                  <a:lnTo>
                    <a:pt x="33604" y="78397"/>
                  </a:lnTo>
                  <a:lnTo>
                    <a:pt x="33604" y="67195"/>
                  </a:lnTo>
                  <a:close/>
                </a:path>
                <a:path w="56514" h="414654">
                  <a:moveTo>
                    <a:pt x="44805" y="369582"/>
                  </a:moveTo>
                  <a:lnTo>
                    <a:pt x="33604" y="369582"/>
                  </a:lnTo>
                  <a:lnTo>
                    <a:pt x="33604" y="380784"/>
                  </a:lnTo>
                  <a:lnTo>
                    <a:pt x="44805" y="380784"/>
                  </a:lnTo>
                  <a:lnTo>
                    <a:pt x="44805" y="369582"/>
                  </a:lnTo>
                  <a:close/>
                </a:path>
                <a:path w="56514" h="414654">
                  <a:moveTo>
                    <a:pt x="44805" y="335991"/>
                  </a:moveTo>
                  <a:lnTo>
                    <a:pt x="33604" y="335991"/>
                  </a:lnTo>
                  <a:lnTo>
                    <a:pt x="33604" y="347192"/>
                  </a:lnTo>
                  <a:lnTo>
                    <a:pt x="44805" y="347192"/>
                  </a:lnTo>
                  <a:lnTo>
                    <a:pt x="44805" y="335991"/>
                  </a:lnTo>
                  <a:close/>
                </a:path>
                <a:path w="56514" h="414654">
                  <a:moveTo>
                    <a:pt x="44805" y="313588"/>
                  </a:moveTo>
                  <a:lnTo>
                    <a:pt x="33604" y="313588"/>
                  </a:lnTo>
                  <a:lnTo>
                    <a:pt x="33604" y="291185"/>
                  </a:lnTo>
                  <a:lnTo>
                    <a:pt x="22402" y="291185"/>
                  </a:lnTo>
                  <a:lnTo>
                    <a:pt x="11201" y="291185"/>
                  </a:lnTo>
                  <a:lnTo>
                    <a:pt x="11201" y="302387"/>
                  </a:lnTo>
                  <a:lnTo>
                    <a:pt x="22402" y="302387"/>
                  </a:lnTo>
                  <a:lnTo>
                    <a:pt x="22402" y="313588"/>
                  </a:lnTo>
                  <a:lnTo>
                    <a:pt x="11201" y="313588"/>
                  </a:lnTo>
                  <a:lnTo>
                    <a:pt x="11201" y="324789"/>
                  </a:lnTo>
                  <a:lnTo>
                    <a:pt x="0" y="324789"/>
                  </a:lnTo>
                  <a:lnTo>
                    <a:pt x="0" y="347192"/>
                  </a:lnTo>
                  <a:lnTo>
                    <a:pt x="11201" y="347192"/>
                  </a:lnTo>
                  <a:lnTo>
                    <a:pt x="22402" y="347192"/>
                  </a:lnTo>
                  <a:lnTo>
                    <a:pt x="22402" y="335991"/>
                  </a:lnTo>
                  <a:lnTo>
                    <a:pt x="33604" y="335991"/>
                  </a:lnTo>
                  <a:lnTo>
                    <a:pt x="33604" y="324789"/>
                  </a:lnTo>
                  <a:lnTo>
                    <a:pt x="44805" y="324789"/>
                  </a:lnTo>
                  <a:lnTo>
                    <a:pt x="44805" y="313588"/>
                  </a:lnTo>
                  <a:close/>
                </a:path>
                <a:path w="56514" h="414654">
                  <a:moveTo>
                    <a:pt x="44805" y="223989"/>
                  </a:moveTo>
                  <a:lnTo>
                    <a:pt x="33604" y="223989"/>
                  </a:lnTo>
                  <a:lnTo>
                    <a:pt x="33604" y="235191"/>
                  </a:lnTo>
                  <a:lnTo>
                    <a:pt x="22402" y="235191"/>
                  </a:lnTo>
                  <a:lnTo>
                    <a:pt x="11201" y="235191"/>
                  </a:lnTo>
                  <a:lnTo>
                    <a:pt x="11201" y="246392"/>
                  </a:lnTo>
                  <a:lnTo>
                    <a:pt x="0" y="246392"/>
                  </a:lnTo>
                  <a:lnTo>
                    <a:pt x="0" y="268795"/>
                  </a:lnTo>
                  <a:lnTo>
                    <a:pt x="11201" y="268795"/>
                  </a:lnTo>
                  <a:lnTo>
                    <a:pt x="11201" y="257594"/>
                  </a:lnTo>
                  <a:lnTo>
                    <a:pt x="22402" y="257594"/>
                  </a:lnTo>
                  <a:lnTo>
                    <a:pt x="22402" y="246392"/>
                  </a:lnTo>
                  <a:lnTo>
                    <a:pt x="33604" y="246392"/>
                  </a:lnTo>
                  <a:lnTo>
                    <a:pt x="33604" y="279984"/>
                  </a:lnTo>
                  <a:lnTo>
                    <a:pt x="44805" y="279984"/>
                  </a:lnTo>
                  <a:lnTo>
                    <a:pt x="44805" y="223989"/>
                  </a:lnTo>
                  <a:close/>
                </a:path>
                <a:path w="56514" h="414654">
                  <a:moveTo>
                    <a:pt x="44805" y="201587"/>
                  </a:moveTo>
                  <a:lnTo>
                    <a:pt x="33604" y="201587"/>
                  </a:lnTo>
                  <a:lnTo>
                    <a:pt x="33604" y="190385"/>
                  </a:lnTo>
                  <a:lnTo>
                    <a:pt x="22402" y="190385"/>
                  </a:lnTo>
                  <a:lnTo>
                    <a:pt x="22402" y="212788"/>
                  </a:lnTo>
                  <a:lnTo>
                    <a:pt x="11201" y="212788"/>
                  </a:lnTo>
                  <a:lnTo>
                    <a:pt x="11201" y="223989"/>
                  </a:lnTo>
                  <a:lnTo>
                    <a:pt x="22402" y="223989"/>
                  </a:lnTo>
                  <a:lnTo>
                    <a:pt x="33604" y="223989"/>
                  </a:lnTo>
                  <a:lnTo>
                    <a:pt x="33604" y="212788"/>
                  </a:lnTo>
                  <a:lnTo>
                    <a:pt x="44805" y="212788"/>
                  </a:lnTo>
                  <a:lnTo>
                    <a:pt x="44805" y="201587"/>
                  </a:lnTo>
                  <a:close/>
                </a:path>
                <a:path w="56514" h="414654">
                  <a:moveTo>
                    <a:pt x="44805" y="111988"/>
                  </a:moveTo>
                  <a:lnTo>
                    <a:pt x="33604" y="111988"/>
                  </a:lnTo>
                  <a:lnTo>
                    <a:pt x="33604" y="89598"/>
                  </a:lnTo>
                  <a:lnTo>
                    <a:pt x="22402" y="89598"/>
                  </a:lnTo>
                  <a:lnTo>
                    <a:pt x="22402" y="78397"/>
                  </a:lnTo>
                  <a:lnTo>
                    <a:pt x="11201" y="78397"/>
                  </a:lnTo>
                  <a:lnTo>
                    <a:pt x="11201" y="100787"/>
                  </a:lnTo>
                  <a:lnTo>
                    <a:pt x="22402" y="100787"/>
                  </a:lnTo>
                  <a:lnTo>
                    <a:pt x="22402" y="111988"/>
                  </a:lnTo>
                  <a:lnTo>
                    <a:pt x="11201" y="111988"/>
                  </a:lnTo>
                  <a:lnTo>
                    <a:pt x="11201" y="123190"/>
                  </a:lnTo>
                  <a:lnTo>
                    <a:pt x="22402" y="123190"/>
                  </a:lnTo>
                  <a:lnTo>
                    <a:pt x="33604" y="123190"/>
                  </a:lnTo>
                  <a:lnTo>
                    <a:pt x="44805" y="123190"/>
                  </a:lnTo>
                  <a:lnTo>
                    <a:pt x="44805" y="111988"/>
                  </a:lnTo>
                  <a:close/>
                </a:path>
                <a:path w="56514" h="414654">
                  <a:moveTo>
                    <a:pt x="44805" y="78397"/>
                  </a:moveTo>
                  <a:lnTo>
                    <a:pt x="33604" y="78397"/>
                  </a:lnTo>
                  <a:lnTo>
                    <a:pt x="33604" y="89598"/>
                  </a:lnTo>
                  <a:lnTo>
                    <a:pt x="44805" y="89598"/>
                  </a:lnTo>
                  <a:lnTo>
                    <a:pt x="44805" y="78397"/>
                  </a:lnTo>
                  <a:close/>
                </a:path>
                <a:path w="56514" h="414654">
                  <a:moveTo>
                    <a:pt x="44805" y="33591"/>
                  </a:moveTo>
                  <a:lnTo>
                    <a:pt x="33604" y="33591"/>
                  </a:lnTo>
                  <a:lnTo>
                    <a:pt x="33604" y="44792"/>
                  </a:lnTo>
                  <a:lnTo>
                    <a:pt x="22402" y="44792"/>
                  </a:lnTo>
                  <a:lnTo>
                    <a:pt x="22402" y="33591"/>
                  </a:lnTo>
                  <a:lnTo>
                    <a:pt x="11201" y="33591"/>
                  </a:lnTo>
                  <a:lnTo>
                    <a:pt x="0" y="33591"/>
                  </a:lnTo>
                  <a:lnTo>
                    <a:pt x="0" y="44792"/>
                  </a:lnTo>
                  <a:lnTo>
                    <a:pt x="11201" y="44792"/>
                  </a:lnTo>
                  <a:lnTo>
                    <a:pt x="11201" y="55994"/>
                  </a:lnTo>
                  <a:lnTo>
                    <a:pt x="0" y="55994"/>
                  </a:lnTo>
                  <a:lnTo>
                    <a:pt x="0" y="78397"/>
                  </a:lnTo>
                  <a:lnTo>
                    <a:pt x="11201" y="78397"/>
                  </a:lnTo>
                  <a:lnTo>
                    <a:pt x="11201" y="67195"/>
                  </a:lnTo>
                  <a:lnTo>
                    <a:pt x="22402" y="67195"/>
                  </a:lnTo>
                  <a:lnTo>
                    <a:pt x="22402" y="55994"/>
                  </a:lnTo>
                  <a:lnTo>
                    <a:pt x="33604" y="55994"/>
                  </a:lnTo>
                  <a:lnTo>
                    <a:pt x="33604" y="67195"/>
                  </a:lnTo>
                  <a:lnTo>
                    <a:pt x="44805" y="67195"/>
                  </a:lnTo>
                  <a:lnTo>
                    <a:pt x="44805" y="33591"/>
                  </a:lnTo>
                  <a:close/>
                </a:path>
                <a:path w="56514" h="414654">
                  <a:moveTo>
                    <a:pt x="44805" y="0"/>
                  </a:moveTo>
                  <a:lnTo>
                    <a:pt x="33604" y="0"/>
                  </a:lnTo>
                  <a:lnTo>
                    <a:pt x="22402" y="0"/>
                  </a:lnTo>
                  <a:lnTo>
                    <a:pt x="22402" y="22390"/>
                  </a:lnTo>
                  <a:lnTo>
                    <a:pt x="33604" y="22390"/>
                  </a:lnTo>
                  <a:lnTo>
                    <a:pt x="33604" y="11188"/>
                  </a:lnTo>
                  <a:lnTo>
                    <a:pt x="44805" y="11188"/>
                  </a:lnTo>
                  <a:lnTo>
                    <a:pt x="44805" y="0"/>
                  </a:lnTo>
                  <a:close/>
                </a:path>
                <a:path w="56514" h="414654">
                  <a:moveTo>
                    <a:pt x="56007" y="11188"/>
                  </a:moveTo>
                  <a:lnTo>
                    <a:pt x="44805" y="11188"/>
                  </a:lnTo>
                  <a:lnTo>
                    <a:pt x="44805" y="22390"/>
                  </a:lnTo>
                  <a:lnTo>
                    <a:pt x="56007" y="22390"/>
                  </a:lnTo>
                  <a:lnTo>
                    <a:pt x="56007" y="11188"/>
                  </a:lnTo>
                  <a:close/>
                </a:path>
              </a:pathLst>
            </a:custGeom>
            <a:solidFill>
              <a:srgbClr val="4C4D4F"/>
            </a:solidFill>
          </p:spPr>
          <p:txBody>
            <a:bodyPr wrap="square" lIns="0" tIns="0" rIns="0" bIns="0" rtlCol="0"/>
            <a:lstStyle/>
            <a:p>
              <a:endParaRPr/>
            </a:p>
          </p:txBody>
        </p:sp>
        <p:sp>
          <p:nvSpPr>
            <p:cNvPr id="61" name="object 61">
              <a:extLst>
                <a:ext uri="{FF2B5EF4-FFF2-40B4-BE49-F238E27FC236}">
                  <a16:creationId xmlns:a16="http://schemas.microsoft.com/office/drawing/2014/main" id="{CC3785C6-F2A6-D38A-33C1-A18A8855718F}"/>
                </a:ext>
              </a:extLst>
            </p:cNvPr>
            <p:cNvSpPr/>
            <p:nvPr/>
          </p:nvSpPr>
          <p:spPr>
            <a:xfrm>
              <a:off x="2302424" y="6295847"/>
              <a:ext cx="0" cy="336550"/>
            </a:xfrm>
            <a:custGeom>
              <a:avLst/>
              <a:gdLst/>
              <a:ahLst/>
              <a:cxnLst/>
              <a:rect l="l" t="t" r="r" b="b"/>
              <a:pathLst>
                <a:path h="336550">
                  <a:moveTo>
                    <a:pt x="0" y="0"/>
                  </a:moveTo>
                  <a:lnTo>
                    <a:pt x="0" y="335991"/>
                  </a:lnTo>
                </a:path>
              </a:pathLst>
            </a:custGeom>
            <a:ln w="11201">
              <a:solidFill>
                <a:srgbClr val="4C4D4F"/>
              </a:solidFill>
              <a:prstDash val="sysDot"/>
            </a:ln>
          </p:spPr>
          <p:txBody>
            <a:bodyPr wrap="square" lIns="0" tIns="0" rIns="0" bIns="0" rtlCol="0"/>
            <a:lstStyle/>
            <a:p>
              <a:endParaRPr/>
            </a:p>
          </p:txBody>
        </p:sp>
        <p:sp>
          <p:nvSpPr>
            <p:cNvPr id="62" name="object 62">
              <a:extLst>
                <a:ext uri="{FF2B5EF4-FFF2-40B4-BE49-F238E27FC236}">
                  <a16:creationId xmlns:a16="http://schemas.microsoft.com/office/drawing/2014/main" id="{BEB0D363-AA1D-D73B-C792-8D89F283ECC9}"/>
                </a:ext>
              </a:extLst>
            </p:cNvPr>
            <p:cNvSpPr/>
            <p:nvPr/>
          </p:nvSpPr>
          <p:spPr>
            <a:xfrm>
              <a:off x="2308025" y="6228651"/>
              <a:ext cx="11430" cy="134620"/>
            </a:xfrm>
            <a:custGeom>
              <a:avLst/>
              <a:gdLst/>
              <a:ahLst/>
              <a:cxnLst/>
              <a:rect l="l" t="t" r="r" b="b"/>
              <a:pathLst>
                <a:path w="11430" h="134620">
                  <a:moveTo>
                    <a:pt x="11201" y="111988"/>
                  </a:moveTo>
                  <a:lnTo>
                    <a:pt x="0" y="111988"/>
                  </a:lnTo>
                  <a:lnTo>
                    <a:pt x="0" y="134391"/>
                  </a:lnTo>
                  <a:lnTo>
                    <a:pt x="11201" y="134391"/>
                  </a:lnTo>
                  <a:lnTo>
                    <a:pt x="11201" y="111988"/>
                  </a:lnTo>
                  <a:close/>
                </a:path>
                <a:path w="11430" h="134620">
                  <a:moveTo>
                    <a:pt x="11201" y="44792"/>
                  </a:moveTo>
                  <a:lnTo>
                    <a:pt x="0" y="44792"/>
                  </a:lnTo>
                  <a:lnTo>
                    <a:pt x="0" y="55994"/>
                  </a:lnTo>
                  <a:lnTo>
                    <a:pt x="11201" y="55994"/>
                  </a:lnTo>
                  <a:lnTo>
                    <a:pt x="11201" y="44792"/>
                  </a:lnTo>
                  <a:close/>
                </a:path>
                <a:path w="11430" h="134620">
                  <a:moveTo>
                    <a:pt x="11201" y="0"/>
                  </a:moveTo>
                  <a:lnTo>
                    <a:pt x="0" y="0"/>
                  </a:lnTo>
                  <a:lnTo>
                    <a:pt x="0" y="11188"/>
                  </a:lnTo>
                  <a:lnTo>
                    <a:pt x="11201" y="11188"/>
                  </a:lnTo>
                  <a:lnTo>
                    <a:pt x="11201" y="0"/>
                  </a:lnTo>
                  <a:close/>
                </a:path>
              </a:pathLst>
            </a:custGeom>
            <a:solidFill>
              <a:srgbClr val="4C4D4F"/>
            </a:solidFill>
          </p:spPr>
          <p:txBody>
            <a:bodyPr wrap="square" lIns="0" tIns="0" rIns="0" bIns="0" rtlCol="0"/>
            <a:lstStyle/>
            <a:p>
              <a:endParaRPr/>
            </a:p>
          </p:txBody>
        </p:sp>
        <p:sp>
          <p:nvSpPr>
            <p:cNvPr id="63" name="object 63">
              <a:extLst>
                <a:ext uri="{FF2B5EF4-FFF2-40B4-BE49-F238E27FC236}">
                  <a16:creationId xmlns:a16="http://schemas.microsoft.com/office/drawing/2014/main" id="{AA149D7D-7D91-F31F-F1E1-00AEB9F7183B}"/>
                </a:ext>
              </a:extLst>
            </p:cNvPr>
            <p:cNvSpPr/>
            <p:nvPr/>
          </p:nvSpPr>
          <p:spPr>
            <a:xfrm>
              <a:off x="2313626" y="6374244"/>
              <a:ext cx="0" cy="213360"/>
            </a:xfrm>
            <a:custGeom>
              <a:avLst/>
              <a:gdLst/>
              <a:ahLst/>
              <a:cxnLst/>
              <a:rect l="l" t="t" r="r" b="b"/>
              <a:pathLst>
                <a:path h="213359">
                  <a:moveTo>
                    <a:pt x="0" y="0"/>
                  </a:moveTo>
                  <a:lnTo>
                    <a:pt x="0" y="212801"/>
                  </a:lnTo>
                </a:path>
              </a:pathLst>
            </a:custGeom>
            <a:ln w="11201">
              <a:solidFill>
                <a:srgbClr val="4C4D4F"/>
              </a:solidFill>
              <a:prstDash val="dot"/>
            </a:ln>
          </p:spPr>
          <p:txBody>
            <a:bodyPr wrap="square" lIns="0" tIns="0" rIns="0" bIns="0" rtlCol="0"/>
            <a:lstStyle/>
            <a:p>
              <a:endParaRPr/>
            </a:p>
          </p:txBody>
        </p:sp>
        <p:sp>
          <p:nvSpPr>
            <p:cNvPr id="64" name="object 64">
              <a:extLst>
                <a:ext uri="{FF2B5EF4-FFF2-40B4-BE49-F238E27FC236}">
                  <a16:creationId xmlns:a16="http://schemas.microsoft.com/office/drawing/2014/main" id="{B3FC8C71-4B40-A5DB-5260-948665B66162}"/>
                </a:ext>
              </a:extLst>
            </p:cNvPr>
            <p:cNvSpPr/>
            <p:nvPr/>
          </p:nvSpPr>
          <p:spPr>
            <a:xfrm>
              <a:off x="2308025" y="6228651"/>
              <a:ext cx="90170" cy="414655"/>
            </a:xfrm>
            <a:custGeom>
              <a:avLst/>
              <a:gdLst/>
              <a:ahLst/>
              <a:cxnLst/>
              <a:rect l="l" t="t" r="r" b="b"/>
              <a:pathLst>
                <a:path w="90169" h="414654">
                  <a:moveTo>
                    <a:pt x="11201" y="403186"/>
                  </a:moveTo>
                  <a:lnTo>
                    <a:pt x="0" y="403186"/>
                  </a:lnTo>
                  <a:lnTo>
                    <a:pt x="0" y="414388"/>
                  </a:lnTo>
                  <a:lnTo>
                    <a:pt x="11201" y="414388"/>
                  </a:lnTo>
                  <a:lnTo>
                    <a:pt x="11201" y="403186"/>
                  </a:lnTo>
                  <a:close/>
                </a:path>
                <a:path w="90169" h="414654">
                  <a:moveTo>
                    <a:pt x="22390" y="358394"/>
                  </a:moveTo>
                  <a:lnTo>
                    <a:pt x="11201" y="358394"/>
                  </a:lnTo>
                  <a:lnTo>
                    <a:pt x="11201" y="391985"/>
                  </a:lnTo>
                  <a:lnTo>
                    <a:pt x="22390" y="391985"/>
                  </a:lnTo>
                  <a:lnTo>
                    <a:pt x="22390" y="358394"/>
                  </a:lnTo>
                  <a:close/>
                </a:path>
                <a:path w="90169" h="414654">
                  <a:moveTo>
                    <a:pt x="22390" y="246392"/>
                  </a:moveTo>
                  <a:lnTo>
                    <a:pt x="11201" y="246392"/>
                  </a:lnTo>
                  <a:lnTo>
                    <a:pt x="11201" y="291185"/>
                  </a:lnTo>
                  <a:lnTo>
                    <a:pt x="22390" y="291185"/>
                  </a:lnTo>
                  <a:lnTo>
                    <a:pt x="22390" y="246392"/>
                  </a:lnTo>
                  <a:close/>
                </a:path>
                <a:path w="90169" h="414654">
                  <a:moveTo>
                    <a:pt x="22390" y="179197"/>
                  </a:moveTo>
                  <a:lnTo>
                    <a:pt x="11201" y="179197"/>
                  </a:lnTo>
                  <a:lnTo>
                    <a:pt x="11201" y="190385"/>
                  </a:lnTo>
                  <a:lnTo>
                    <a:pt x="22390" y="190385"/>
                  </a:lnTo>
                  <a:lnTo>
                    <a:pt x="22390" y="179197"/>
                  </a:lnTo>
                  <a:close/>
                </a:path>
                <a:path w="90169" h="414654">
                  <a:moveTo>
                    <a:pt x="22390" y="145592"/>
                  </a:moveTo>
                  <a:lnTo>
                    <a:pt x="11201" y="145592"/>
                  </a:lnTo>
                  <a:lnTo>
                    <a:pt x="11201" y="167995"/>
                  </a:lnTo>
                  <a:lnTo>
                    <a:pt x="22390" y="167995"/>
                  </a:lnTo>
                  <a:lnTo>
                    <a:pt x="22390" y="145592"/>
                  </a:lnTo>
                  <a:close/>
                </a:path>
                <a:path w="90169" h="414654">
                  <a:moveTo>
                    <a:pt x="22390" y="123190"/>
                  </a:moveTo>
                  <a:lnTo>
                    <a:pt x="11201" y="123190"/>
                  </a:lnTo>
                  <a:lnTo>
                    <a:pt x="11201" y="134391"/>
                  </a:lnTo>
                  <a:lnTo>
                    <a:pt x="22390" y="134391"/>
                  </a:lnTo>
                  <a:lnTo>
                    <a:pt x="22390" y="123190"/>
                  </a:lnTo>
                  <a:close/>
                </a:path>
                <a:path w="90169" h="414654">
                  <a:moveTo>
                    <a:pt x="22390" y="33591"/>
                  </a:moveTo>
                  <a:lnTo>
                    <a:pt x="11201" y="33591"/>
                  </a:lnTo>
                  <a:lnTo>
                    <a:pt x="11201" y="89598"/>
                  </a:lnTo>
                  <a:lnTo>
                    <a:pt x="22390" y="89598"/>
                  </a:lnTo>
                  <a:lnTo>
                    <a:pt x="22390" y="33591"/>
                  </a:lnTo>
                  <a:close/>
                </a:path>
                <a:path w="90169" h="414654">
                  <a:moveTo>
                    <a:pt x="22390" y="0"/>
                  </a:moveTo>
                  <a:lnTo>
                    <a:pt x="11201" y="0"/>
                  </a:lnTo>
                  <a:lnTo>
                    <a:pt x="11201" y="22390"/>
                  </a:lnTo>
                  <a:lnTo>
                    <a:pt x="22390" y="22390"/>
                  </a:lnTo>
                  <a:lnTo>
                    <a:pt x="22390" y="0"/>
                  </a:lnTo>
                  <a:close/>
                </a:path>
                <a:path w="90169" h="414654">
                  <a:moveTo>
                    <a:pt x="33604" y="201587"/>
                  </a:moveTo>
                  <a:lnTo>
                    <a:pt x="22402" y="201587"/>
                  </a:lnTo>
                  <a:lnTo>
                    <a:pt x="22402" y="212788"/>
                  </a:lnTo>
                  <a:lnTo>
                    <a:pt x="33604" y="212788"/>
                  </a:lnTo>
                  <a:lnTo>
                    <a:pt x="33604" y="201587"/>
                  </a:lnTo>
                  <a:close/>
                </a:path>
                <a:path w="90169" h="414654">
                  <a:moveTo>
                    <a:pt x="44805" y="167995"/>
                  </a:moveTo>
                  <a:lnTo>
                    <a:pt x="33604" y="167995"/>
                  </a:lnTo>
                  <a:lnTo>
                    <a:pt x="33604" y="190385"/>
                  </a:lnTo>
                  <a:lnTo>
                    <a:pt x="44805" y="190385"/>
                  </a:lnTo>
                  <a:lnTo>
                    <a:pt x="44805" y="167995"/>
                  </a:lnTo>
                  <a:close/>
                </a:path>
                <a:path w="90169" h="414654">
                  <a:moveTo>
                    <a:pt x="44805" y="111988"/>
                  </a:moveTo>
                  <a:lnTo>
                    <a:pt x="33604" y="111988"/>
                  </a:lnTo>
                  <a:lnTo>
                    <a:pt x="22402" y="111988"/>
                  </a:lnTo>
                  <a:lnTo>
                    <a:pt x="22402" y="123190"/>
                  </a:lnTo>
                  <a:lnTo>
                    <a:pt x="33604" y="123190"/>
                  </a:lnTo>
                  <a:lnTo>
                    <a:pt x="44805" y="123190"/>
                  </a:lnTo>
                  <a:lnTo>
                    <a:pt x="44805" y="111988"/>
                  </a:lnTo>
                  <a:close/>
                </a:path>
                <a:path w="90169" h="414654">
                  <a:moveTo>
                    <a:pt x="44805" y="11188"/>
                  </a:moveTo>
                  <a:lnTo>
                    <a:pt x="33604" y="11188"/>
                  </a:lnTo>
                  <a:lnTo>
                    <a:pt x="22402" y="11188"/>
                  </a:lnTo>
                  <a:lnTo>
                    <a:pt x="22402" y="55994"/>
                  </a:lnTo>
                  <a:lnTo>
                    <a:pt x="33604" y="55994"/>
                  </a:lnTo>
                  <a:lnTo>
                    <a:pt x="33604" y="33591"/>
                  </a:lnTo>
                  <a:lnTo>
                    <a:pt x="44805" y="33591"/>
                  </a:lnTo>
                  <a:lnTo>
                    <a:pt x="44805" y="11188"/>
                  </a:lnTo>
                  <a:close/>
                </a:path>
                <a:path w="90169" h="414654">
                  <a:moveTo>
                    <a:pt x="56007" y="100787"/>
                  </a:moveTo>
                  <a:lnTo>
                    <a:pt x="44805" y="100787"/>
                  </a:lnTo>
                  <a:lnTo>
                    <a:pt x="44805" y="111988"/>
                  </a:lnTo>
                  <a:lnTo>
                    <a:pt x="56007" y="111988"/>
                  </a:lnTo>
                  <a:lnTo>
                    <a:pt x="56007" y="100787"/>
                  </a:lnTo>
                  <a:close/>
                </a:path>
                <a:path w="90169" h="414654">
                  <a:moveTo>
                    <a:pt x="67195" y="403186"/>
                  </a:moveTo>
                  <a:lnTo>
                    <a:pt x="55994" y="403186"/>
                  </a:lnTo>
                  <a:lnTo>
                    <a:pt x="55994" y="414388"/>
                  </a:lnTo>
                  <a:lnTo>
                    <a:pt x="67195" y="414388"/>
                  </a:lnTo>
                  <a:lnTo>
                    <a:pt x="67195" y="403186"/>
                  </a:lnTo>
                  <a:close/>
                </a:path>
                <a:path w="90169" h="414654">
                  <a:moveTo>
                    <a:pt x="67195" y="302387"/>
                  </a:moveTo>
                  <a:lnTo>
                    <a:pt x="55994" y="302387"/>
                  </a:lnTo>
                  <a:lnTo>
                    <a:pt x="55994" y="313588"/>
                  </a:lnTo>
                  <a:lnTo>
                    <a:pt x="44805" y="313588"/>
                  </a:lnTo>
                  <a:lnTo>
                    <a:pt x="33604" y="313588"/>
                  </a:lnTo>
                  <a:lnTo>
                    <a:pt x="33604" y="324789"/>
                  </a:lnTo>
                  <a:lnTo>
                    <a:pt x="22402" y="324789"/>
                  </a:lnTo>
                  <a:lnTo>
                    <a:pt x="22402" y="335991"/>
                  </a:lnTo>
                  <a:lnTo>
                    <a:pt x="33604" y="335991"/>
                  </a:lnTo>
                  <a:lnTo>
                    <a:pt x="44805" y="335991"/>
                  </a:lnTo>
                  <a:lnTo>
                    <a:pt x="44805" y="358394"/>
                  </a:lnTo>
                  <a:lnTo>
                    <a:pt x="33604" y="358394"/>
                  </a:lnTo>
                  <a:lnTo>
                    <a:pt x="33604" y="347192"/>
                  </a:lnTo>
                  <a:lnTo>
                    <a:pt x="22402" y="347192"/>
                  </a:lnTo>
                  <a:lnTo>
                    <a:pt x="22402" y="369582"/>
                  </a:lnTo>
                  <a:lnTo>
                    <a:pt x="33604" y="369582"/>
                  </a:lnTo>
                  <a:lnTo>
                    <a:pt x="33604" y="380784"/>
                  </a:lnTo>
                  <a:lnTo>
                    <a:pt x="22402" y="380784"/>
                  </a:lnTo>
                  <a:lnTo>
                    <a:pt x="22402" y="391985"/>
                  </a:lnTo>
                  <a:lnTo>
                    <a:pt x="33604" y="391985"/>
                  </a:lnTo>
                  <a:lnTo>
                    <a:pt x="44805" y="391985"/>
                  </a:lnTo>
                  <a:lnTo>
                    <a:pt x="44805" y="380784"/>
                  </a:lnTo>
                  <a:lnTo>
                    <a:pt x="55994" y="380784"/>
                  </a:lnTo>
                  <a:lnTo>
                    <a:pt x="55994" y="391985"/>
                  </a:lnTo>
                  <a:lnTo>
                    <a:pt x="67195" y="391985"/>
                  </a:lnTo>
                  <a:lnTo>
                    <a:pt x="67195" y="380784"/>
                  </a:lnTo>
                  <a:lnTo>
                    <a:pt x="56007" y="380784"/>
                  </a:lnTo>
                  <a:lnTo>
                    <a:pt x="56007" y="369582"/>
                  </a:lnTo>
                  <a:lnTo>
                    <a:pt x="67195" y="369582"/>
                  </a:lnTo>
                  <a:lnTo>
                    <a:pt x="67195" y="347192"/>
                  </a:lnTo>
                  <a:lnTo>
                    <a:pt x="56007" y="347192"/>
                  </a:lnTo>
                  <a:lnTo>
                    <a:pt x="56007" y="335991"/>
                  </a:lnTo>
                  <a:lnTo>
                    <a:pt x="67195" y="335991"/>
                  </a:lnTo>
                  <a:lnTo>
                    <a:pt x="67195" y="302387"/>
                  </a:lnTo>
                  <a:close/>
                </a:path>
                <a:path w="90169" h="414654">
                  <a:moveTo>
                    <a:pt x="67195" y="156806"/>
                  </a:moveTo>
                  <a:lnTo>
                    <a:pt x="55994" y="156806"/>
                  </a:lnTo>
                  <a:lnTo>
                    <a:pt x="55994" y="190385"/>
                  </a:lnTo>
                  <a:lnTo>
                    <a:pt x="44805" y="190385"/>
                  </a:lnTo>
                  <a:lnTo>
                    <a:pt x="44805" y="212788"/>
                  </a:lnTo>
                  <a:lnTo>
                    <a:pt x="33604" y="212788"/>
                  </a:lnTo>
                  <a:lnTo>
                    <a:pt x="33604" y="246392"/>
                  </a:lnTo>
                  <a:lnTo>
                    <a:pt x="22402" y="246392"/>
                  </a:lnTo>
                  <a:lnTo>
                    <a:pt x="22402" y="257594"/>
                  </a:lnTo>
                  <a:lnTo>
                    <a:pt x="33604" y="257594"/>
                  </a:lnTo>
                  <a:lnTo>
                    <a:pt x="33604" y="268795"/>
                  </a:lnTo>
                  <a:lnTo>
                    <a:pt x="22402" y="268795"/>
                  </a:lnTo>
                  <a:lnTo>
                    <a:pt x="22402" y="279984"/>
                  </a:lnTo>
                  <a:lnTo>
                    <a:pt x="33604" y="279984"/>
                  </a:lnTo>
                  <a:lnTo>
                    <a:pt x="44805" y="279984"/>
                  </a:lnTo>
                  <a:lnTo>
                    <a:pt x="44805" y="268795"/>
                  </a:lnTo>
                  <a:lnTo>
                    <a:pt x="55994" y="268795"/>
                  </a:lnTo>
                  <a:lnTo>
                    <a:pt x="55994" y="279984"/>
                  </a:lnTo>
                  <a:lnTo>
                    <a:pt x="44805" y="279984"/>
                  </a:lnTo>
                  <a:lnTo>
                    <a:pt x="44805" y="291185"/>
                  </a:lnTo>
                  <a:lnTo>
                    <a:pt x="56007" y="291185"/>
                  </a:lnTo>
                  <a:lnTo>
                    <a:pt x="56007" y="279984"/>
                  </a:lnTo>
                  <a:lnTo>
                    <a:pt x="67195" y="279984"/>
                  </a:lnTo>
                  <a:lnTo>
                    <a:pt x="67195" y="268795"/>
                  </a:lnTo>
                  <a:lnTo>
                    <a:pt x="56007" y="268795"/>
                  </a:lnTo>
                  <a:lnTo>
                    <a:pt x="56007" y="257594"/>
                  </a:lnTo>
                  <a:lnTo>
                    <a:pt x="44805" y="257594"/>
                  </a:lnTo>
                  <a:lnTo>
                    <a:pt x="44805" y="246392"/>
                  </a:lnTo>
                  <a:lnTo>
                    <a:pt x="56007" y="246392"/>
                  </a:lnTo>
                  <a:lnTo>
                    <a:pt x="56007" y="235191"/>
                  </a:lnTo>
                  <a:lnTo>
                    <a:pt x="44805" y="235191"/>
                  </a:lnTo>
                  <a:lnTo>
                    <a:pt x="44805" y="223989"/>
                  </a:lnTo>
                  <a:lnTo>
                    <a:pt x="56007" y="223989"/>
                  </a:lnTo>
                  <a:lnTo>
                    <a:pt x="56007" y="190385"/>
                  </a:lnTo>
                  <a:lnTo>
                    <a:pt x="67195" y="190385"/>
                  </a:lnTo>
                  <a:lnTo>
                    <a:pt x="67195" y="156806"/>
                  </a:lnTo>
                  <a:close/>
                </a:path>
                <a:path w="90169" h="414654">
                  <a:moveTo>
                    <a:pt x="67195" y="123190"/>
                  </a:moveTo>
                  <a:lnTo>
                    <a:pt x="55994" y="123190"/>
                  </a:lnTo>
                  <a:lnTo>
                    <a:pt x="55994" y="134391"/>
                  </a:lnTo>
                  <a:lnTo>
                    <a:pt x="44805" y="134391"/>
                  </a:lnTo>
                  <a:lnTo>
                    <a:pt x="44805" y="145592"/>
                  </a:lnTo>
                  <a:lnTo>
                    <a:pt x="33604" y="145592"/>
                  </a:lnTo>
                  <a:lnTo>
                    <a:pt x="33604" y="156794"/>
                  </a:lnTo>
                  <a:lnTo>
                    <a:pt x="44805" y="156794"/>
                  </a:lnTo>
                  <a:lnTo>
                    <a:pt x="56007" y="156794"/>
                  </a:lnTo>
                  <a:lnTo>
                    <a:pt x="56007" y="134391"/>
                  </a:lnTo>
                  <a:lnTo>
                    <a:pt x="67195" y="134391"/>
                  </a:lnTo>
                  <a:lnTo>
                    <a:pt x="67195" y="123190"/>
                  </a:lnTo>
                  <a:close/>
                </a:path>
                <a:path w="90169" h="414654">
                  <a:moveTo>
                    <a:pt x="67195" y="33591"/>
                  </a:moveTo>
                  <a:lnTo>
                    <a:pt x="55994" y="33591"/>
                  </a:lnTo>
                  <a:lnTo>
                    <a:pt x="55994" y="44792"/>
                  </a:lnTo>
                  <a:lnTo>
                    <a:pt x="44805" y="44792"/>
                  </a:lnTo>
                  <a:lnTo>
                    <a:pt x="44805" y="55994"/>
                  </a:lnTo>
                  <a:lnTo>
                    <a:pt x="55994" y="55994"/>
                  </a:lnTo>
                  <a:lnTo>
                    <a:pt x="55994" y="78397"/>
                  </a:lnTo>
                  <a:lnTo>
                    <a:pt x="44805" y="78397"/>
                  </a:lnTo>
                  <a:lnTo>
                    <a:pt x="44805" y="55994"/>
                  </a:lnTo>
                  <a:lnTo>
                    <a:pt x="33604" y="55994"/>
                  </a:lnTo>
                  <a:lnTo>
                    <a:pt x="33604" y="100787"/>
                  </a:lnTo>
                  <a:lnTo>
                    <a:pt x="44805" y="100787"/>
                  </a:lnTo>
                  <a:lnTo>
                    <a:pt x="44805" y="89598"/>
                  </a:lnTo>
                  <a:lnTo>
                    <a:pt x="55994" y="89598"/>
                  </a:lnTo>
                  <a:lnTo>
                    <a:pt x="67195" y="89598"/>
                  </a:lnTo>
                  <a:lnTo>
                    <a:pt x="67195" y="55994"/>
                  </a:lnTo>
                  <a:lnTo>
                    <a:pt x="56007" y="55994"/>
                  </a:lnTo>
                  <a:lnTo>
                    <a:pt x="56007" y="44792"/>
                  </a:lnTo>
                  <a:lnTo>
                    <a:pt x="67195" y="44792"/>
                  </a:lnTo>
                  <a:lnTo>
                    <a:pt x="67195" y="33591"/>
                  </a:lnTo>
                  <a:close/>
                </a:path>
                <a:path w="90169" h="414654">
                  <a:moveTo>
                    <a:pt x="67195" y="11188"/>
                  </a:moveTo>
                  <a:lnTo>
                    <a:pt x="55994" y="11188"/>
                  </a:lnTo>
                  <a:lnTo>
                    <a:pt x="55994" y="22390"/>
                  </a:lnTo>
                  <a:lnTo>
                    <a:pt x="67195" y="22390"/>
                  </a:lnTo>
                  <a:lnTo>
                    <a:pt x="67195" y="11188"/>
                  </a:lnTo>
                  <a:close/>
                </a:path>
                <a:path w="90169" h="414654">
                  <a:moveTo>
                    <a:pt x="78409" y="358394"/>
                  </a:moveTo>
                  <a:lnTo>
                    <a:pt x="67208" y="358394"/>
                  </a:lnTo>
                  <a:lnTo>
                    <a:pt x="67208" y="369582"/>
                  </a:lnTo>
                  <a:lnTo>
                    <a:pt x="78409" y="369582"/>
                  </a:lnTo>
                  <a:lnTo>
                    <a:pt x="78409" y="358394"/>
                  </a:lnTo>
                  <a:close/>
                </a:path>
                <a:path w="90169" h="414654">
                  <a:moveTo>
                    <a:pt x="78409" y="313588"/>
                  </a:moveTo>
                  <a:lnTo>
                    <a:pt x="67208" y="313588"/>
                  </a:lnTo>
                  <a:lnTo>
                    <a:pt x="67208" y="347192"/>
                  </a:lnTo>
                  <a:lnTo>
                    <a:pt x="78409" y="347192"/>
                  </a:lnTo>
                  <a:lnTo>
                    <a:pt x="78409" y="313588"/>
                  </a:lnTo>
                  <a:close/>
                </a:path>
                <a:path w="90169" h="414654">
                  <a:moveTo>
                    <a:pt x="78409" y="279984"/>
                  </a:moveTo>
                  <a:lnTo>
                    <a:pt x="67208" y="279984"/>
                  </a:lnTo>
                  <a:lnTo>
                    <a:pt x="67208" y="302387"/>
                  </a:lnTo>
                  <a:lnTo>
                    <a:pt x="78409" y="302387"/>
                  </a:lnTo>
                  <a:lnTo>
                    <a:pt x="78409" y="279984"/>
                  </a:lnTo>
                  <a:close/>
                </a:path>
                <a:path w="90169" h="414654">
                  <a:moveTo>
                    <a:pt x="78409" y="223989"/>
                  </a:moveTo>
                  <a:lnTo>
                    <a:pt x="67208" y="223989"/>
                  </a:lnTo>
                  <a:lnTo>
                    <a:pt x="67208" y="246392"/>
                  </a:lnTo>
                  <a:lnTo>
                    <a:pt x="78409" y="246392"/>
                  </a:lnTo>
                  <a:lnTo>
                    <a:pt x="78409" y="223989"/>
                  </a:lnTo>
                  <a:close/>
                </a:path>
                <a:path w="90169" h="414654">
                  <a:moveTo>
                    <a:pt x="78409" y="179197"/>
                  </a:moveTo>
                  <a:lnTo>
                    <a:pt x="67208" y="179197"/>
                  </a:lnTo>
                  <a:lnTo>
                    <a:pt x="67208" y="201587"/>
                  </a:lnTo>
                  <a:lnTo>
                    <a:pt x="78409" y="201587"/>
                  </a:lnTo>
                  <a:lnTo>
                    <a:pt x="78409" y="179197"/>
                  </a:lnTo>
                  <a:close/>
                </a:path>
                <a:path w="90169" h="414654">
                  <a:moveTo>
                    <a:pt x="78409" y="111988"/>
                  </a:moveTo>
                  <a:lnTo>
                    <a:pt x="67208" y="111988"/>
                  </a:lnTo>
                  <a:lnTo>
                    <a:pt x="67208" y="123190"/>
                  </a:lnTo>
                  <a:lnTo>
                    <a:pt x="78409" y="123190"/>
                  </a:lnTo>
                  <a:lnTo>
                    <a:pt x="78409" y="111988"/>
                  </a:lnTo>
                  <a:close/>
                </a:path>
                <a:path w="90169" h="414654">
                  <a:moveTo>
                    <a:pt x="78409" y="89598"/>
                  </a:moveTo>
                  <a:lnTo>
                    <a:pt x="67208" y="89598"/>
                  </a:lnTo>
                  <a:lnTo>
                    <a:pt x="67208" y="100787"/>
                  </a:lnTo>
                  <a:lnTo>
                    <a:pt x="78409" y="100787"/>
                  </a:lnTo>
                  <a:lnTo>
                    <a:pt x="78409" y="89598"/>
                  </a:lnTo>
                  <a:close/>
                </a:path>
                <a:path w="90169" h="414654">
                  <a:moveTo>
                    <a:pt x="78409" y="33591"/>
                  </a:moveTo>
                  <a:lnTo>
                    <a:pt x="67208" y="33591"/>
                  </a:lnTo>
                  <a:lnTo>
                    <a:pt x="67208" y="67195"/>
                  </a:lnTo>
                  <a:lnTo>
                    <a:pt x="78409" y="67195"/>
                  </a:lnTo>
                  <a:lnTo>
                    <a:pt x="78409" y="33591"/>
                  </a:lnTo>
                  <a:close/>
                </a:path>
                <a:path w="90169" h="414654">
                  <a:moveTo>
                    <a:pt x="89611" y="0"/>
                  </a:moveTo>
                  <a:lnTo>
                    <a:pt x="78409" y="0"/>
                  </a:lnTo>
                  <a:lnTo>
                    <a:pt x="78409" y="11188"/>
                  </a:lnTo>
                  <a:lnTo>
                    <a:pt x="67208" y="11188"/>
                  </a:lnTo>
                  <a:lnTo>
                    <a:pt x="67208" y="22390"/>
                  </a:lnTo>
                  <a:lnTo>
                    <a:pt x="78409" y="22390"/>
                  </a:lnTo>
                  <a:lnTo>
                    <a:pt x="89611" y="22390"/>
                  </a:lnTo>
                  <a:lnTo>
                    <a:pt x="89611" y="0"/>
                  </a:lnTo>
                  <a:close/>
                </a:path>
              </a:pathLst>
            </a:custGeom>
            <a:solidFill>
              <a:srgbClr val="4C4D4F"/>
            </a:solidFill>
          </p:spPr>
          <p:txBody>
            <a:bodyPr wrap="square" lIns="0" tIns="0" rIns="0" bIns="0" rtlCol="0"/>
            <a:lstStyle/>
            <a:p>
              <a:endParaRPr/>
            </a:p>
          </p:txBody>
        </p:sp>
        <p:sp>
          <p:nvSpPr>
            <p:cNvPr id="65" name="object 65">
              <a:extLst>
                <a:ext uri="{FF2B5EF4-FFF2-40B4-BE49-F238E27FC236}">
                  <a16:creationId xmlns:a16="http://schemas.microsoft.com/office/drawing/2014/main" id="{D7FC281A-1CDB-D74A-CA0D-A58368AC783C}"/>
                </a:ext>
              </a:extLst>
            </p:cNvPr>
            <p:cNvSpPr/>
            <p:nvPr/>
          </p:nvSpPr>
          <p:spPr>
            <a:xfrm>
              <a:off x="2392036" y="6284645"/>
              <a:ext cx="0" cy="347345"/>
            </a:xfrm>
            <a:custGeom>
              <a:avLst/>
              <a:gdLst/>
              <a:ahLst/>
              <a:cxnLst/>
              <a:rect l="l" t="t" r="r" b="b"/>
              <a:pathLst>
                <a:path h="347345">
                  <a:moveTo>
                    <a:pt x="0" y="0"/>
                  </a:moveTo>
                  <a:lnTo>
                    <a:pt x="0" y="347192"/>
                  </a:lnTo>
                </a:path>
              </a:pathLst>
            </a:custGeom>
            <a:ln w="11201">
              <a:solidFill>
                <a:srgbClr val="4C4D4F"/>
              </a:solidFill>
              <a:prstDash val="sysDot"/>
            </a:ln>
          </p:spPr>
          <p:txBody>
            <a:bodyPr wrap="square" lIns="0" tIns="0" rIns="0" bIns="0" rtlCol="0"/>
            <a:lstStyle/>
            <a:p>
              <a:endParaRPr/>
            </a:p>
          </p:txBody>
        </p:sp>
        <p:sp>
          <p:nvSpPr>
            <p:cNvPr id="66" name="object 66">
              <a:extLst>
                <a:ext uri="{FF2B5EF4-FFF2-40B4-BE49-F238E27FC236}">
                  <a16:creationId xmlns:a16="http://schemas.microsoft.com/office/drawing/2014/main" id="{FC1DE9C6-5D0C-75E2-1F5A-B51A041850A1}"/>
                </a:ext>
              </a:extLst>
            </p:cNvPr>
            <p:cNvSpPr/>
            <p:nvPr/>
          </p:nvSpPr>
          <p:spPr>
            <a:xfrm>
              <a:off x="2397636" y="6228651"/>
              <a:ext cx="45085" cy="414655"/>
            </a:xfrm>
            <a:custGeom>
              <a:avLst/>
              <a:gdLst/>
              <a:ahLst/>
              <a:cxnLst/>
              <a:rect l="l" t="t" r="r" b="b"/>
              <a:pathLst>
                <a:path w="45085" h="414654">
                  <a:moveTo>
                    <a:pt x="22377" y="380784"/>
                  </a:moveTo>
                  <a:lnTo>
                    <a:pt x="11188" y="380784"/>
                  </a:lnTo>
                  <a:lnTo>
                    <a:pt x="11188" y="414388"/>
                  </a:lnTo>
                  <a:lnTo>
                    <a:pt x="22377" y="414388"/>
                  </a:lnTo>
                  <a:lnTo>
                    <a:pt x="22377" y="380784"/>
                  </a:lnTo>
                  <a:close/>
                </a:path>
                <a:path w="45085" h="414654">
                  <a:moveTo>
                    <a:pt x="22377" y="302399"/>
                  </a:moveTo>
                  <a:lnTo>
                    <a:pt x="11188" y="302399"/>
                  </a:lnTo>
                  <a:lnTo>
                    <a:pt x="11188" y="347192"/>
                  </a:lnTo>
                  <a:lnTo>
                    <a:pt x="0" y="347192"/>
                  </a:lnTo>
                  <a:lnTo>
                    <a:pt x="0" y="369582"/>
                  </a:lnTo>
                  <a:lnTo>
                    <a:pt x="11188" y="369582"/>
                  </a:lnTo>
                  <a:lnTo>
                    <a:pt x="22377" y="369582"/>
                  </a:lnTo>
                  <a:lnTo>
                    <a:pt x="22377" y="302399"/>
                  </a:lnTo>
                  <a:close/>
                </a:path>
                <a:path w="45085" h="414654">
                  <a:moveTo>
                    <a:pt x="22377" y="279984"/>
                  </a:moveTo>
                  <a:lnTo>
                    <a:pt x="11201" y="279984"/>
                  </a:lnTo>
                  <a:lnTo>
                    <a:pt x="0" y="279984"/>
                  </a:lnTo>
                  <a:lnTo>
                    <a:pt x="0" y="302387"/>
                  </a:lnTo>
                  <a:lnTo>
                    <a:pt x="11201" y="302387"/>
                  </a:lnTo>
                  <a:lnTo>
                    <a:pt x="11201" y="291185"/>
                  </a:lnTo>
                  <a:lnTo>
                    <a:pt x="22377" y="291185"/>
                  </a:lnTo>
                  <a:lnTo>
                    <a:pt x="22377" y="279984"/>
                  </a:lnTo>
                  <a:close/>
                </a:path>
                <a:path w="45085" h="414654">
                  <a:moveTo>
                    <a:pt x="22377" y="201587"/>
                  </a:moveTo>
                  <a:lnTo>
                    <a:pt x="11201" y="201587"/>
                  </a:lnTo>
                  <a:lnTo>
                    <a:pt x="11201" y="190385"/>
                  </a:lnTo>
                  <a:lnTo>
                    <a:pt x="0" y="190385"/>
                  </a:lnTo>
                  <a:lnTo>
                    <a:pt x="0" y="212788"/>
                  </a:lnTo>
                  <a:lnTo>
                    <a:pt x="11188" y="212788"/>
                  </a:lnTo>
                  <a:lnTo>
                    <a:pt x="11188" y="223989"/>
                  </a:lnTo>
                  <a:lnTo>
                    <a:pt x="0" y="223989"/>
                  </a:lnTo>
                  <a:lnTo>
                    <a:pt x="0" y="257594"/>
                  </a:lnTo>
                  <a:lnTo>
                    <a:pt x="11188" y="257594"/>
                  </a:lnTo>
                  <a:lnTo>
                    <a:pt x="11188" y="268795"/>
                  </a:lnTo>
                  <a:lnTo>
                    <a:pt x="22377" y="268795"/>
                  </a:lnTo>
                  <a:lnTo>
                    <a:pt x="22377" y="257594"/>
                  </a:lnTo>
                  <a:lnTo>
                    <a:pt x="11201" y="257594"/>
                  </a:lnTo>
                  <a:lnTo>
                    <a:pt x="11201" y="235191"/>
                  </a:lnTo>
                  <a:lnTo>
                    <a:pt x="22377" y="235191"/>
                  </a:lnTo>
                  <a:lnTo>
                    <a:pt x="22377" y="201587"/>
                  </a:lnTo>
                  <a:close/>
                </a:path>
                <a:path w="45085" h="414654">
                  <a:moveTo>
                    <a:pt x="22377" y="111988"/>
                  </a:moveTo>
                  <a:lnTo>
                    <a:pt x="11201" y="111988"/>
                  </a:lnTo>
                  <a:lnTo>
                    <a:pt x="11201" y="89598"/>
                  </a:lnTo>
                  <a:lnTo>
                    <a:pt x="0" y="89598"/>
                  </a:lnTo>
                  <a:lnTo>
                    <a:pt x="0" y="123190"/>
                  </a:lnTo>
                  <a:lnTo>
                    <a:pt x="11188" y="123190"/>
                  </a:lnTo>
                  <a:lnTo>
                    <a:pt x="11188" y="145592"/>
                  </a:lnTo>
                  <a:lnTo>
                    <a:pt x="0" y="145592"/>
                  </a:lnTo>
                  <a:lnTo>
                    <a:pt x="0" y="167995"/>
                  </a:lnTo>
                  <a:lnTo>
                    <a:pt x="11188" y="167995"/>
                  </a:lnTo>
                  <a:lnTo>
                    <a:pt x="11188" y="179197"/>
                  </a:lnTo>
                  <a:lnTo>
                    <a:pt x="22377" y="179197"/>
                  </a:lnTo>
                  <a:lnTo>
                    <a:pt x="22377" y="111988"/>
                  </a:lnTo>
                  <a:close/>
                </a:path>
                <a:path w="45085" h="414654">
                  <a:moveTo>
                    <a:pt x="22377" y="55994"/>
                  </a:moveTo>
                  <a:lnTo>
                    <a:pt x="11188" y="55994"/>
                  </a:lnTo>
                  <a:lnTo>
                    <a:pt x="11188" y="78397"/>
                  </a:lnTo>
                  <a:lnTo>
                    <a:pt x="22377" y="78397"/>
                  </a:lnTo>
                  <a:lnTo>
                    <a:pt x="22377" y="55994"/>
                  </a:lnTo>
                  <a:close/>
                </a:path>
                <a:path w="45085" h="414654">
                  <a:moveTo>
                    <a:pt x="22377" y="11188"/>
                  </a:moveTo>
                  <a:lnTo>
                    <a:pt x="11188" y="11188"/>
                  </a:lnTo>
                  <a:lnTo>
                    <a:pt x="11188" y="22390"/>
                  </a:lnTo>
                  <a:lnTo>
                    <a:pt x="0" y="22390"/>
                  </a:lnTo>
                  <a:lnTo>
                    <a:pt x="0" y="33591"/>
                  </a:lnTo>
                  <a:lnTo>
                    <a:pt x="11188" y="33591"/>
                  </a:lnTo>
                  <a:lnTo>
                    <a:pt x="11188" y="44792"/>
                  </a:lnTo>
                  <a:lnTo>
                    <a:pt x="22377" y="44792"/>
                  </a:lnTo>
                  <a:lnTo>
                    <a:pt x="22377" y="33591"/>
                  </a:lnTo>
                  <a:lnTo>
                    <a:pt x="11201" y="33591"/>
                  </a:lnTo>
                  <a:lnTo>
                    <a:pt x="11201" y="22390"/>
                  </a:lnTo>
                  <a:lnTo>
                    <a:pt x="22377" y="22390"/>
                  </a:lnTo>
                  <a:lnTo>
                    <a:pt x="22377" y="11188"/>
                  </a:lnTo>
                  <a:close/>
                </a:path>
                <a:path w="45085" h="414654">
                  <a:moveTo>
                    <a:pt x="33591" y="391985"/>
                  </a:moveTo>
                  <a:lnTo>
                    <a:pt x="22390" y="391985"/>
                  </a:lnTo>
                  <a:lnTo>
                    <a:pt x="22390" y="403186"/>
                  </a:lnTo>
                  <a:lnTo>
                    <a:pt x="33591" y="403186"/>
                  </a:lnTo>
                  <a:lnTo>
                    <a:pt x="33591" y="391985"/>
                  </a:lnTo>
                  <a:close/>
                </a:path>
                <a:path w="45085" h="414654">
                  <a:moveTo>
                    <a:pt x="33591" y="358394"/>
                  </a:moveTo>
                  <a:lnTo>
                    <a:pt x="22390" y="358394"/>
                  </a:lnTo>
                  <a:lnTo>
                    <a:pt x="22390" y="369582"/>
                  </a:lnTo>
                  <a:lnTo>
                    <a:pt x="33591" y="369582"/>
                  </a:lnTo>
                  <a:lnTo>
                    <a:pt x="33591" y="358394"/>
                  </a:lnTo>
                  <a:close/>
                </a:path>
                <a:path w="45085" h="414654">
                  <a:moveTo>
                    <a:pt x="33591" y="291185"/>
                  </a:moveTo>
                  <a:lnTo>
                    <a:pt x="22390" y="291185"/>
                  </a:lnTo>
                  <a:lnTo>
                    <a:pt x="22390" y="324789"/>
                  </a:lnTo>
                  <a:lnTo>
                    <a:pt x="33591" y="324789"/>
                  </a:lnTo>
                  <a:lnTo>
                    <a:pt x="33591" y="291185"/>
                  </a:lnTo>
                  <a:close/>
                </a:path>
                <a:path w="45085" h="414654">
                  <a:moveTo>
                    <a:pt x="33591" y="257594"/>
                  </a:moveTo>
                  <a:lnTo>
                    <a:pt x="22390" y="257594"/>
                  </a:lnTo>
                  <a:lnTo>
                    <a:pt x="22390" y="268795"/>
                  </a:lnTo>
                  <a:lnTo>
                    <a:pt x="33591" y="268795"/>
                  </a:lnTo>
                  <a:lnTo>
                    <a:pt x="33591" y="257594"/>
                  </a:lnTo>
                  <a:close/>
                </a:path>
                <a:path w="45085" h="414654">
                  <a:moveTo>
                    <a:pt x="33591" y="212788"/>
                  </a:moveTo>
                  <a:lnTo>
                    <a:pt x="22390" y="212788"/>
                  </a:lnTo>
                  <a:lnTo>
                    <a:pt x="22390" y="246392"/>
                  </a:lnTo>
                  <a:lnTo>
                    <a:pt x="33591" y="246392"/>
                  </a:lnTo>
                  <a:lnTo>
                    <a:pt x="33591" y="212788"/>
                  </a:lnTo>
                  <a:close/>
                </a:path>
                <a:path w="45085" h="414654">
                  <a:moveTo>
                    <a:pt x="33591" y="179197"/>
                  </a:moveTo>
                  <a:lnTo>
                    <a:pt x="22390" y="179197"/>
                  </a:lnTo>
                  <a:lnTo>
                    <a:pt x="22390" y="190385"/>
                  </a:lnTo>
                  <a:lnTo>
                    <a:pt x="33591" y="190385"/>
                  </a:lnTo>
                  <a:lnTo>
                    <a:pt x="33591" y="179197"/>
                  </a:lnTo>
                  <a:close/>
                </a:path>
                <a:path w="45085" h="414654">
                  <a:moveTo>
                    <a:pt x="33591" y="145592"/>
                  </a:moveTo>
                  <a:lnTo>
                    <a:pt x="22390" y="145592"/>
                  </a:lnTo>
                  <a:lnTo>
                    <a:pt x="22390" y="167995"/>
                  </a:lnTo>
                  <a:lnTo>
                    <a:pt x="33591" y="167995"/>
                  </a:lnTo>
                  <a:lnTo>
                    <a:pt x="33591" y="145592"/>
                  </a:lnTo>
                  <a:close/>
                </a:path>
                <a:path w="45085" h="414654">
                  <a:moveTo>
                    <a:pt x="33591" y="111988"/>
                  </a:moveTo>
                  <a:lnTo>
                    <a:pt x="22390" y="111988"/>
                  </a:lnTo>
                  <a:lnTo>
                    <a:pt x="22390" y="134391"/>
                  </a:lnTo>
                  <a:lnTo>
                    <a:pt x="33591" y="134391"/>
                  </a:lnTo>
                  <a:lnTo>
                    <a:pt x="33591" y="111988"/>
                  </a:lnTo>
                  <a:close/>
                </a:path>
                <a:path w="45085" h="414654">
                  <a:moveTo>
                    <a:pt x="33591" y="89598"/>
                  </a:moveTo>
                  <a:lnTo>
                    <a:pt x="22390" y="89598"/>
                  </a:lnTo>
                  <a:lnTo>
                    <a:pt x="22390" y="100787"/>
                  </a:lnTo>
                  <a:lnTo>
                    <a:pt x="33591" y="100787"/>
                  </a:lnTo>
                  <a:lnTo>
                    <a:pt x="33591" y="89598"/>
                  </a:lnTo>
                  <a:close/>
                </a:path>
                <a:path w="45085" h="414654">
                  <a:moveTo>
                    <a:pt x="44792" y="0"/>
                  </a:moveTo>
                  <a:lnTo>
                    <a:pt x="33591" y="0"/>
                  </a:lnTo>
                  <a:lnTo>
                    <a:pt x="33591" y="78397"/>
                  </a:lnTo>
                  <a:lnTo>
                    <a:pt x="44792" y="78397"/>
                  </a:lnTo>
                  <a:lnTo>
                    <a:pt x="44792" y="0"/>
                  </a:lnTo>
                  <a:close/>
                </a:path>
              </a:pathLst>
            </a:custGeom>
            <a:solidFill>
              <a:srgbClr val="4C4D4F"/>
            </a:solidFill>
          </p:spPr>
          <p:txBody>
            <a:bodyPr wrap="square" lIns="0" tIns="0" rIns="0" bIns="0" rtlCol="0"/>
            <a:lstStyle/>
            <a:p>
              <a:endParaRPr/>
            </a:p>
          </p:txBody>
        </p:sp>
        <p:sp>
          <p:nvSpPr>
            <p:cNvPr id="67" name="object 67">
              <a:extLst>
                <a:ext uri="{FF2B5EF4-FFF2-40B4-BE49-F238E27FC236}">
                  <a16:creationId xmlns:a16="http://schemas.microsoft.com/office/drawing/2014/main" id="{F8E53CA5-766E-DBE5-6CC5-5829B49F5C24}"/>
                </a:ext>
              </a:extLst>
            </p:cNvPr>
            <p:cNvSpPr/>
            <p:nvPr/>
          </p:nvSpPr>
          <p:spPr>
            <a:xfrm>
              <a:off x="2436829" y="6318249"/>
              <a:ext cx="0" cy="313690"/>
            </a:xfrm>
            <a:custGeom>
              <a:avLst/>
              <a:gdLst/>
              <a:ahLst/>
              <a:cxnLst/>
              <a:rect l="l" t="t" r="r" b="b"/>
              <a:pathLst>
                <a:path h="313690">
                  <a:moveTo>
                    <a:pt x="0" y="0"/>
                  </a:moveTo>
                  <a:lnTo>
                    <a:pt x="0" y="313588"/>
                  </a:lnTo>
                </a:path>
              </a:pathLst>
            </a:custGeom>
            <a:ln w="11201">
              <a:solidFill>
                <a:srgbClr val="4C4D4F"/>
              </a:solidFill>
              <a:prstDash val="sysDot"/>
            </a:ln>
          </p:spPr>
          <p:txBody>
            <a:bodyPr wrap="square" lIns="0" tIns="0" rIns="0" bIns="0" rtlCol="0"/>
            <a:lstStyle/>
            <a:p>
              <a:endParaRPr/>
            </a:p>
          </p:txBody>
        </p:sp>
        <p:sp>
          <p:nvSpPr>
            <p:cNvPr id="68" name="object 68">
              <a:extLst>
                <a:ext uri="{FF2B5EF4-FFF2-40B4-BE49-F238E27FC236}">
                  <a16:creationId xmlns:a16="http://schemas.microsoft.com/office/drawing/2014/main" id="{61C542DD-AD21-0503-7CCD-09606968AE1A}"/>
                </a:ext>
              </a:extLst>
            </p:cNvPr>
            <p:cNvSpPr/>
            <p:nvPr/>
          </p:nvSpPr>
          <p:spPr>
            <a:xfrm>
              <a:off x="2442429" y="6228651"/>
              <a:ext cx="22860" cy="414655"/>
            </a:xfrm>
            <a:custGeom>
              <a:avLst/>
              <a:gdLst/>
              <a:ahLst/>
              <a:cxnLst/>
              <a:rect l="l" t="t" r="r" b="b"/>
              <a:pathLst>
                <a:path w="22860" h="414654">
                  <a:moveTo>
                    <a:pt x="11201" y="403186"/>
                  </a:moveTo>
                  <a:lnTo>
                    <a:pt x="0" y="403186"/>
                  </a:lnTo>
                  <a:lnTo>
                    <a:pt x="0" y="414388"/>
                  </a:lnTo>
                  <a:lnTo>
                    <a:pt x="11201" y="414388"/>
                  </a:lnTo>
                  <a:lnTo>
                    <a:pt x="11201" y="403186"/>
                  </a:lnTo>
                  <a:close/>
                </a:path>
                <a:path w="22860" h="414654">
                  <a:moveTo>
                    <a:pt x="11201" y="358394"/>
                  </a:moveTo>
                  <a:lnTo>
                    <a:pt x="0" y="358394"/>
                  </a:lnTo>
                  <a:lnTo>
                    <a:pt x="0" y="369582"/>
                  </a:lnTo>
                  <a:lnTo>
                    <a:pt x="11201" y="369582"/>
                  </a:lnTo>
                  <a:lnTo>
                    <a:pt x="11201" y="358394"/>
                  </a:lnTo>
                  <a:close/>
                </a:path>
                <a:path w="22860" h="414654">
                  <a:moveTo>
                    <a:pt x="11201" y="313588"/>
                  </a:moveTo>
                  <a:lnTo>
                    <a:pt x="0" y="313588"/>
                  </a:lnTo>
                  <a:lnTo>
                    <a:pt x="0" y="324789"/>
                  </a:lnTo>
                  <a:lnTo>
                    <a:pt x="11201" y="324789"/>
                  </a:lnTo>
                  <a:lnTo>
                    <a:pt x="11201" y="313588"/>
                  </a:lnTo>
                  <a:close/>
                </a:path>
                <a:path w="22860" h="414654">
                  <a:moveTo>
                    <a:pt x="11201" y="279984"/>
                  </a:moveTo>
                  <a:lnTo>
                    <a:pt x="0" y="279984"/>
                  </a:lnTo>
                  <a:lnTo>
                    <a:pt x="0" y="302387"/>
                  </a:lnTo>
                  <a:lnTo>
                    <a:pt x="11201" y="302387"/>
                  </a:lnTo>
                  <a:lnTo>
                    <a:pt x="11201" y="279984"/>
                  </a:lnTo>
                  <a:close/>
                </a:path>
                <a:path w="22860" h="414654">
                  <a:moveTo>
                    <a:pt x="11201" y="246392"/>
                  </a:moveTo>
                  <a:lnTo>
                    <a:pt x="0" y="246392"/>
                  </a:lnTo>
                  <a:lnTo>
                    <a:pt x="0" y="268795"/>
                  </a:lnTo>
                  <a:lnTo>
                    <a:pt x="11201" y="268795"/>
                  </a:lnTo>
                  <a:lnTo>
                    <a:pt x="11201" y="246392"/>
                  </a:lnTo>
                  <a:close/>
                </a:path>
                <a:path w="22860" h="414654">
                  <a:moveTo>
                    <a:pt x="11201" y="145592"/>
                  </a:moveTo>
                  <a:lnTo>
                    <a:pt x="0" y="145592"/>
                  </a:lnTo>
                  <a:lnTo>
                    <a:pt x="0" y="179197"/>
                  </a:lnTo>
                  <a:lnTo>
                    <a:pt x="11201" y="179197"/>
                  </a:lnTo>
                  <a:lnTo>
                    <a:pt x="11201" y="145592"/>
                  </a:lnTo>
                  <a:close/>
                </a:path>
                <a:path w="22860" h="414654">
                  <a:moveTo>
                    <a:pt x="11201" y="100787"/>
                  </a:moveTo>
                  <a:lnTo>
                    <a:pt x="0" y="100787"/>
                  </a:lnTo>
                  <a:lnTo>
                    <a:pt x="0" y="134391"/>
                  </a:lnTo>
                  <a:lnTo>
                    <a:pt x="11201" y="134391"/>
                  </a:lnTo>
                  <a:lnTo>
                    <a:pt x="11201" y="100787"/>
                  </a:lnTo>
                  <a:close/>
                </a:path>
                <a:path w="22860" h="414654">
                  <a:moveTo>
                    <a:pt x="11201" y="67195"/>
                  </a:moveTo>
                  <a:lnTo>
                    <a:pt x="0" y="67195"/>
                  </a:lnTo>
                  <a:lnTo>
                    <a:pt x="0" y="78397"/>
                  </a:lnTo>
                  <a:lnTo>
                    <a:pt x="11201" y="78397"/>
                  </a:lnTo>
                  <a:lnTo>
                    <a:pt x="11201" y="67195"/>
                  </a:lnTo>
                  <a:close/>
                </a:path>
                <a:path w="22860" h="414654">
                  <a:moveTo>
                    <a:pt x="22402" y="0"/>
                  </a:moveTo>
                  <a:lnTo>
                    <a:pt x="11201" y="0"/>
                  </a:lnTo>
                  <a:lnTo>
                    <a:pt x="0" y="0"/>
                  </a:lnTo>
                  <a:lnTo>
                    <a:pt x="0" y="11188"/>
                  </a:lnTo>
                  <a:lnTo>
                    <a:pt x="11201" y="11188"/>
                  </a:lnTo>
                  <a:lnTo>
                    <a:pt x="22402" y="11188"/>
                  </a:lnTo>
                  <a:lnTo>
                    <a:pt x="22402" y="0"/>
                  </a:lnTo>
                  <a:close/>
                </a:path>
              </a:pathLst>
            </a:custGeom>
            <a:solidFill>
              <a:srgbClr val="4C4D4F"/>
            </a:solidFill>
          </p:spPr>
          <p:txBody>
            <a:bodyPr wrap="square" lIns="0" tIns="0" rIns="0" bIns="0" rtlCol="0"/>
            <a:lstStyle/>
            <a:p>
              <a:endParaRPr/>
            </a:p>
          </p:txBody>
        </p:sp>
        <p:sp>
          <p:nvSpPr>
            <p:cNvPr id="69" name="object 69">
              <a:extLst>
                <a:ext uri="{FF2B5EF4-FFF2-40B4-BE49-F238E27FC236}">
                  <a16:creationId xmlns:a16="http://schemas.microsoft.com/office/drawing/2014/main" id="{23706B90-A638-CE84-78CD-C6D89570166C}"/>
                </a:ext>
              </a:extLst>
            </p:cNvPr>
            <p:cNvSpPr/>
            <p:nvPr/>
          </p:nvSpPr>
          <p:spPr>
            <a:xfrm>
              <a:off x="2459231" y="6251041"/>
              <a:ext cx="0" cy="381000"/>
            </a:xfrm>
            <a:custGeom>
              <a:avLst/>
              <a:gdLst/>
              <a:ahLst/>
              <a:cxnLst/>
              <a:rect l="l" t="t" r="r" b="b"/>
              <a:pathLst>
                <a:path h="381000">
                  <a:moveTo>
                    <a:pt x="0" y="0"/>
                  </a:moveTo>
                  <a:lnTo>
                    <a:pt x="0" y="380796"/>
                  </a:lnTo>
                </a:path>
              </a:pathLst>
            </a:custGeom>
            <a:ln w="11201">
              <a:solidFill>
                <a:srgbClr val="4C4D4F"/>
              </a:solidFill>
              <a:prstDash val="sysDot"/>
            </a:ln>
          </p:spPr>
          <p:txBody>
            <a:bodyPr wrap="square" lIns="0" tIns="0" rIns="0" bIns="0" rtlCol="0"/>
            <a:lstStyle/>
            <a:p>
              <a:endParaRPr/>
            </a:p>
          </p:txBody>
        </p:sp>
        <p:sp>
          <p:nvSpPr>
            <p:cNvPr id="70" name="object 70">
              <a:extLst>
                <a:ext uri="{FF2B5EF4-FFF2-40B4-BE49-F238E27FC236}">
                  <a16:creationId xmlns:a16="http://schemas.microsoft.com/office/drawing/2014/main" id="{2395C389-90C1-AAB6-BCD9-F732B0AF3770}"/>
                </a:ext>
              </a:extLst>
            </p:cNvPr>
            <p:cNvSpPr/>
            <p:nvPr/>
          </p:nvSpPr>
          <p:spPr>
            <a:xfrm>
              <a:off x="2464832" y="6228651"/>
              <a:ext cx="45085" cy="414655"/>
            </a:xfrm>
            <a:custGeom>
              <a:avLst/>
              <a:gdLst/>
              <a:ahLst/>
              <a:cxnLst/>
              <a:rect l="l" t="t" r="r" b="b"/>
              <a:pathLst>
                <a:path w="45085" h="414654">
                  <a:moveTo>
                    <a:pt x="11201" y="279984"/>
                  </a:moveTo>
                  <a:lnTo>
                    <a:pt x="0" y="279984"/>
                  </a:lnTo>
                  <a:lnTo>
                    <a:pt x="0" y="291185"/>
                  </a:lnTo>
                  <a:lnTo>
                    <a:pt x="11201" y="291185"/>
                  </a:lnTo>
                  <a:lnTo>
                    <a:pt x="11201" y="279984"/>
                  </a:lnTo>
                  <a:close/>
                </a:path>
                <a:path w="45085" h="414654">
                  <a:moveTo>
                    <a:pt x="11201" y="246392"/>
                  </a:moveTo>
                  <a:lnTo>
                    <a:pt x="0" y="246392"/>
                  </a:lnTo>
                  <a:lnTo>
                    <a:pt x="0" y="268795"/>
                  </a:lnTo>
                  <a:lnTo>
                    <a:pt x="11201" y="268795"/>
                  </a:lnTo>
                  <a:lnTo>
                    <a:pt x="11201" y="246392"/>
                  </a:lnTo>
                  <a:close/>
                </a:path>
                <a:path w="45085" h="414654">
                  <a:moveTo>
                    <a:pt x="11201" y="190385"/>
                  </a:moveTo>
                  <a:lnTo>
                    <a:pt x="0" y="190385"/>
                  </a:lnTo>
                  <a:lnTo>
                    <a:pt x="0" y="201587"/>
                  </a:lnTo>
                  <a:lnTo>
                    <a:pt x="11201" y="201587"/>
                  </a:lnTo>
                  <a:lnTo>
                    <a:pt x="11201" y="190385"/>
                  </a:lnTo>
                  <a:close/>
                </a:path>
                <a:path w="45085" h="414654">
                  <a:moveTo>
                    <a:pt x="22402" y="223989"/>
                  </a:moveTo>
                  <a:lnTo>
                    <a:pt x="11201" y="223989"/>
                  </a:lnTo>
                  <a:lnTo>
                    <a:pt x="11201" y="212788"/>
                  </a:lnTo>
                  <a:lnTo>
                    <a:pt x="0" y="212788"/>
                  </a:lnTo>
                  <a:lnTo>
                    <a:pt x="0" y="235191"/>
                  </a:lnTo>
                  <a:lnTo>
                    <a:pt x="11201" y="235191"/>
                  </a:lnTo>
                  <a:lnTo>
                    <a:pt x="11201" y="246392"/>
                  </a:lnTo>
                  <a:lnTo>
                    <a:pt x="22402" y="246392"/>
                  </a:lnTo>
                  <a:lnTo>
                    <a:pt x="22402" y="223989"/>
                  </a:lnTo>
                  <a:close/>
                </a:path>
                <a:path w="45085" h="414654">
                  <a:moveTo>
                    <a:pt x="22402" y="22390"/>
                  </a:moveTo>
                  <a:lnTo>
                    <a:pt x="11201" y="22390"/>
                  </a:lnTo>
                  <a:lnTo>
                    <a:pt x="0" y="22390"/>
                  </a:lnTo>
                  <a:lnTo>
                    <a:pt x="0" y="55994"/>
                  </a:lnTo>
                  <a:lnTo>
                    <a:pt x="11201" y="55994"/>
                  </a:lnTo>
                  <a:lnTo>
                    <a:pt x="22402" y="55994"/>
                  </a:lnTo>
                  <a:lnTo>
                    <a:pt x="22402" y="22390"/>
                  </a:lnTo>
                  <a:close/>
                </a:path>
                <a:path w="45085" h="414654">
                  <a:moveTo>
                    <a:pt x="44792" y="335991"/>
                  </a:moveTo>
                  <a:lnTo>
                    <a:pt x="33604" y="335991"/>
                  </a:lnTo>
                  <a:lnTo>
                    <a:pt x="33604" y="347192"/>
                  </a:lnTo>
                  <a:lnTo>
                    <a:pt x="22402" y="347192"/>
                  </a:lnTo>
                  <a:lnTo>
                    <a:pt x="22402" y="358394"/>
                  </a:lnTo>
                  <a:lnTo>
                    <a:pt x="11201" y="358394"/>
                  </a:lnTo>
                  <a:lnTo>
                    <a:pt x="11201" y="369582"/>
                  </a:lnTo>
                  <a:lnTo>
                    <a:pt x="22402" y="369582"/>
                  </a:lnTo>
                  <a:lnTo>
                    <a:pt x="33604" y="369582"/>
                  </a:lnTo>
                  <a:lnTo>
                    <a:pt x="33604" y="380784"/>
                  </a:lnTo>
                  <a:lnTo>
                    <a:pt x="22402" y="380784"/>
                  </a:lnTo>
                  <a:lnTo>
                    <a:pt x="11201" y="380784"/>
                  </a:lnTo>
                  <a:lnTo>
                    <a:pt x="11201" y="369582"/>
                  </a:lnTo>
                  <a:lnTo>
                    <a:pt x="0" y="369582"/>
                  </a:lnTo>
                  <a:lnTo>
                    <a:pt x="0" y="414388"/>
                  </a:lnTo>
                  <a:lnTo>
                    <a:pt x="11201" y="414388"/>
                  </a:lnTo>
                  <a:lnTo>
                    <a:pt x="11201" y="391985"/>
                  </a:lnTo>
                  <a:lnTo>
                    <a:pt x="22402" y="391985"/>
                  </a:lnTo>
                  <a:lnTo>
                    <a:pt x="33604" y="391985"/>
                  </a:lnTo>
                  <a:lnTo>
                    <a:pt x="33604" y="414388"/>
                  </a:lnTo>
                  <a:lnTo>
                    <a:pt x="44792" y="414388"/>
                  </a:lnTo>
                  <a:lnTo>
                    <a:pt x="44792" y="335991"/>
                  </a:lnTo>
                  <a:close/>
                </a:path>
                <a:path w="45085" h="414654">
                  <a:moveTo>
                    <a:pt x="44792" y="313588"/>
                  </a:moveTo>
                  <a:lnTo>
                    <a:pt x="33604" y="313588"/>
                  </a:lnTo>
                  <a:lnTo>
                    <a:pt x="22402" y="313588"/>
                  </a:lnTo>
                  <a:lnTo>
                    <a:pt x="22402" y="302399"/>
                  </a:lnTo>
                  <a:lnTo>
                    <a:pt x="11201" y="302399"/>
                  </a:lnTo>
                  <a:lnTo>
                    <a:pt x="0" y="302399"/>
                  </a:lnTo>
                  <a:lnTo>
                    <a:pt x="0" y="324789"/>
                  </a:lnTo>
                  <a:lnTo>
                    <a:pt x="11201" y="324789"/>
                  </a:lnTo>
                  <a:lnTo>
                    <a:pt x="22402" y="324789"/>
                  </a:lnTo>
                  <a:lnTo>
                    <a:pt x="33604" y="324789"/>
                  </a:lnTo>
                  <a:lnTo>
                    <a:pt x="44792" y="324789"/>
                  </a:lnTo>
                  <a:lnTo>
                    <a:pt x="44792" y="313588"/>
                  </a:lnTo>
                  <a:close/>
                </a:path>
                <a:path w="45085" h="414654">
                  <a:moveTo>
                    <a:pt x="44792" y="291185"/>
                  </a:moveTo>
                  <a:lnTo>
                    <a:pt x="33604" y="291185"/>
                  </a:lnTo>
                  <a:lnTo>
                    <a:pt x="22402" y="291185"/>
                  </a:lnTo>
                  <a:lnTo>
                    <a:pt x="22402" y="302387"/>
                  </a:lnTo>
                  <a:lnTo>
                    <a:pt x="33604" y="302387"/>
                  </a:lnTo>
                  <a:lnTo>
                    <a:pt x="44792" y="302387"/>
                  </a:lnTo>
                  <a:lnTo>
                    <a:pt x="44792" y="291185"/>
                  </a:lnTo>
                  <a:close/>
                </a:path>
                <a:path w="45085" h="414654">
                  <a:moveTo>
                    <a:pt x="44792" y="246392"/>
                  </a:moveTo>
                  <a:lnTo>
                    <a:pt x="33604" y="246392"/>
                  </a:lnTo>
                  <a:lnTo>
                    <a:pt x="22402" y="246392"/>
                  </a:lnTo>
                  <a:lnTo>
                    <a:pt x="22402" y="268795"/>
                  </a:lnTo>
                  <a:lnTo>
                    <a:pt x="33604" y="268795"/>
                  </a:lnTo>
                  <a:lnTo>
                    <a:pt x="44792" y="268795"/>
                  </a:lnTo>
                  <a:lnTo>
                    <a:pt x="44792" y="246392"/>
                  </a:lnTo>
                  <a:close/>
                </a:path>
                <a:path w="45085" h="414654">
                  <a:moveTo>
                    <a:pt x="44792" y="201599"/>
                  </a:moveTo>
                  <a:lnTo>
                    <a:pt x="33604" y="201599"/>
                  </a:lnTo>
                  <a:lnTo>
                    <a:pt x="33604" y="223989"/>
                  </a:lnTo>
                  <a:lnTo>
                    <a:pt x="44792" y="223989"/>
                  </a:lnTo>
                  <a:lnTo>
                    <a:pt x="44792" y="201599"/>
                  </a:lnTo>
                  <a:close/>
                </a:path>
                <a:path w="45085" h="414654">
                  <a:moveTo>
                    <a:pt x="44792" y="111988"/>
                  </a:moveTo>
                  <a:lnTo>
                    <a:pt x="33604" y="111988"/>
                  </a:lnTo>
                  <a:lnTo>
                    <a:pt x="33604" y="89598"/>
                  </a:lnTo>
                  <a:lnTo>
                    <a:pt x="22402" y="89598"/>
                  </a:lnTo>
                  <a:lnTo>
                    <a:pt x="11201" y="89598"/>
                  </a:lnTo>
                  <a:lnTo>
                    <a:pt x="0" y="89598"/>
                  </a:lnTo>
                  <a:lnTo>
                    <a:pt x="0" y="100787"/>
                  </a:lnTo>
                  <a:lnTo>
                    <a:pt x="11201" y="100787"/>
                  </a:lnTo>
                  <a:lnTo>
                    <a:pt x="11201" y="111988"/>
                  </a:lnTo>
                  <a:lnTo>
                    <a:pt x="0" y="111988"/>
                  </a:lnTo>
                  <a:lnTo>
                    <a:pt x="0" y="179197"/>
                  </a:lnTo>
                  <a:lnTo>
                    <a:pt x="11201" y="179197"/>
                  </a:lnTo>
                  <a:lnTo>
                    <a:pt x="11201" y="190385"/>
                  </a:lnTo>
                  <a:lnTo>
                    <a:pt x="22402" y="190385"/>
                  </a:lnTo>
                  <a:lnTo>
                    <a:pt x="22402" y="201587"/>
                  </a:lnTo>
                  <a:lnTo>
                    <a:pt x="33604" y="201587"/>
                  </a:lnTo>
                  <a:lnTo>
                    <a:pt x="33604" y="190385"/>
                  </a:lnTo>
                  <a:lnTo>
                    <a:pt x="44792" y="190385"/>
                  </a:lnTo>
                  <a:lnTo>
                    <a:pt x="44792" y="156806"/>
                  </a:lnTo>
                  <a:lnTo>
                    <a:pt x="33604" y="156806"/>
                  </a:lnTo>
                  <a:lnTo>
                    <a:pt x="33604" y="145592"/>
                  </a:lnTo>
                  <a:lnTo>
                    <a:pt x="22402" y="145592"/>
                  </a:lnTo>
                  <a:lnTo>
                    <a:pt x="22402" y="167995"/>
                  </a:lnTo>
                  <a:lnTo>
                    <a:pt x="11201" y="167995"/>
                  </a:lnTo>
                  <a:lnTo>
                    <a:pt x="11201" y="123190"/>
                  </a:lnTo>
                  <a:lnTo>
                    <a:pt x="22402" y="123190"/>
                  </a:lnTo>
                  <a:lnTo>
                    <a:pt x="33604" y="123190"/>
                  </a:lnTo>
                  <a:lnTo>
                    <a:pt x="33604" y="145592"/>
                  </a:lnTo>
                  <a:lnTo>
                    <a:pt x="44792" y="145592"/>
                  </a:lnTo>
                  <a:lnTo>
                    <a:pt x="44792" y="111988"/>
                  </a:lnTo>
                  <a:close/>
                </a:path>
                <a:path w="45085" h="414654">
                  <a:moveTo>
                    <a:pt x="44792" y="0"/>
                  </a:moveTo>
                  <a:lnTo>
                    <a:pt x="33604" y="0"/>
                  </a:lnTo>
                  <a:lnTo>
                    <a:pt x="22402" y="0"/>
                  </a:lnTo>
                  <a:lnTo>
                    <a:pt x="11201" y="0"/>
                  </a:lnTo>
                  <a:lnTo>
                    <a:pt x="0" y="0"/>
                  </a:lnTo>
                  <a:lnTo>
                    <a:pt x="0" y="11188"/>
                  </a:lnTo>
                  <a:lnTo>
                    <a:pt x="11201" y="11188"/>
                  </a:lnTo>
                  <a:lnTo>
                    <a:pt x="22402" y="11188"/>
                  </a:lnTo>
                  <a:lnTo>
                    <a:pt x="33604" y="11188"/>
                  </a:lnTo>
                  <a:lnTo>
                    <a:pt x="33604" y="67195"/>
                  </a:lnTo>
                  <a:lnTo>
                    <a:pt x="22402" y="67195"/>
                  </a:lnTo>
                  <a:lnTo>
                    <a:pt x="11201" y="67195"/>
                  </a:lnTo>
                  <a:lnTo>
                    <a:pt x="0" y="67195"/>
                  </a:lnTo>
                  <a:lnTo>
                    <a:pt x="0" y="78397"/>
                  </a:lnTo>
                  <a:lnTo>
                    <a:pt x="11201" y="78397"/>
                  </a:lnTo>
                  <a:lnTo>
                    <a:pt x="22402" y="78397"/>
                  </a:lnTo>
                  <a:lnTo>
                    <a:pt x="33604" y="78397"/>
                  </a:lnTo>
                  <a:lnTo>
                    <a:pt x="44792" y="78397"/>
                  </a:lnTo>
                  <a:lnTo>
                    <a:pt x="44792" y="0"/>
                  </a:lnTo>
                  <a:close/>
                </a:path>
              </a:pathLst>
            </a:custGeom>
            <a:solidFill>
              <a:srgbClr val="4C4D4F"/>
            </a:solidFill>
          </p:spPr>
          <p:txBody>
            <a:bodyPr wrap="square" lIns="0" tIns="0" rIns="0" bIns="0" rtlCol="0"/>
            <a:lstStyle/>
            <a:p>
              <a:endParaRPr/>
            </a:p>
          </p:txBody>
        </p:sp>
      </p:grpSp>
      <p:sp>
        <p:nvSpPr>
          <p:cNvPr id="71" name="object 71">
            <a:extLst>
              <a:ext uri="{FF2B5EF4-FFF2-40B4-BE49-F238E27FC236}">
                <a16:creationId xmlns:a16="http://schemas.microsoft.com/office/drawing/2014/main" id="{DD6CC4E0-F079-F5C2-E784-0BA9087312C9}"/>
              </a:ext>
            </a:extLst>
          </p:cNvPr>
          <p:cNvSpPr txBox="1"/>
          <p:nvPr/>
        </p:nvSpPr>
        <p:spPr>
          <a:xfrm>
            <a:off x="1265790" y="6059174"/>
            <a:ext cx="943610" cy="132080"/>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4C4D4F"/>
                </a:solidFill>
                <a:latin typeface="Swis721 BT"/>
                <a:cs typeface="Swis721 BT"/>
              </a:rPr>
              <a:t>L160</a:t>
            </a:r>
            <a:r>
              <a:rPr sz="700" spc="-10" dirty="0">
                <a:solidFill>
                  <a:srgbClr val="4C4D4F"/>
                </a:solidFill>
                <a:latin typeface="Swis721 BT"/>
                <a:cs typeface="Swis721 BT"/>
              </a:rPr>
              <a:t> </a:t>
            </a:r>
            <a:r>
              <a:rPr sz="700" dirty="0">
                <a:solidFill>
                  <a:srgbClr val="4C4D4F"/>
                </a:solidFill>
                <a:latin typeface="Swis721 BT"/>
                <a:cs typeface="Swis721 BT"/>
              </a:rPr>
              <a:t>x</a:t>
            </a:r>
            <a:r>
              <a:rPr sz="700" spc="-15" dirty="0">
                <a:solidFill>
                  <a:srgbClr val="4C4D4F"/>
                </a:solidFill>
                <a:latin typeface="Swis721 BT"/>
                <a:cs typeface="Swis721 BT"/>
              </a:rPr>
              <a:t> </a:t>
            </a:r>
            <a:r>
              <a:rPr sz="700" dirty="0">
                <a:solidFill>
                  <a:srgbClr val="4C4D4F"/>
                </a:solidFill>
                <a:latin typeface="Swis721 BT"/>
                <a:cs typeface="Swis721 BT"/>
              </a:rPr>
              <a:t>W160</a:t>
            </a:r>
            <a:r>
              <a:rPr sz="700" spc="-10" dirty="0">
                <a:solidFill>
                  <a:srgbClr val="4C4D4F"/>
                </a:solidFill>
                <a:latin typeface="Swis721 BT"/>
                <a:cs typeface="Swis721 BT"/>
              </a:rPr>
              <a:t> </a:t>
            </a:r>
            <a:r>
              <a:rPr sz="700" dirty="0">
                <a:solidFill>
                  <a:srgbClr val="4C4D4F"/>
                </a:solidFill>
                <a:latin typeface="Swis721 BT"/>
                <a:cs typeface="Swis721 BT"/>
              </a:rPr>
              <a:t>x</a:t>
            </a:r>
            <a:r>
              <a:rPr sz="700" spc="-10" dirty="0">
                <a:solidFill>
                  <a:srgbClr val="4C4D4F"/>
                </a:solidFill>
                <a:latin typeface="Swis721 BT"/>
                <a:cs typeface="Swis721 BT"/>
              </a:rPr>
              <a:t> H50mm</a:t>
            </a:r>
            <a:endParaRPr sz="700">
              <a:latin typeface="Swis721 BT"/>
              <a:cs typeface="Swis721 BT"/>
            </a:endParaRPr>
          </a:p>
        </p:txBody>
      </p:sp>
      <p:grpSp>
        <p:nvGrpSpPr>
          <p:cNvPr id="72" name="object 72">
            <a:extLst>
              <a:ext uri="{FF2B5EF4-FFF2-40B4-BE49-F238E27FC236}">
                <a16:creationId xmlns:a16="http://schemas.microsoft.com/office/drawing/2014/main" id="{D709E320-2C33-4E06-790F-85D0E7C2DE49}"/>
              </a:ext>
            </a:extLst>
          </p:cNvPr>
          <p:cNvGrpSpPr/>
          <p:nvPr/>
        </p:nvGrpSpPr>
        <p:grpSpPr>
          <a:xfrm>
            <a:off x="5929256" y="4900770"/>
            <a:ext cx="2007870" cy="1785620"/>
            <a:chOff x="5154705" y="4857737"/>
            <a:chExt cx="2007870" cy="1785620"/>
          </a:xfrm>
        </p:grpSpPr>
        <p:pic>
          <p:nvPicPr>
            <p:cNvPr id="73" name="object 73">
              <a:extLst>
                <a:ext uri="{FF2B5EF4-FFF2-40B4-BE49-F238E27FC236}">
                  <a16:creationId xmlns:a16="http://schemas.microsoft.com/office/drawing/2014/main" id="{D614C563-B6B9-C630-9044-C712FE1126F2}"/>
                </a:ext>
              </a:extLst>
            </p:cNvPr>
            <p:cNvPicPr/>
            <p:nvPr/>
          </p:nvPicPr>
          <p:blipFill>
            <a:blip r:embed="rId8" cstate="print"/>
            <a:stretch>
              <a:fillRect/>
            </a:stretch>
          </p:blipFill>
          <p:spPr>
            <a:xfrm>
              <a:off x="5154705" y="4857737"/>
              <a:ext cx="2007641" cy="1332001"/>
            </a:xfrm>
            <a:prstGeom prst="rect">
              <a:avLst/>
            </a:prstGeom>
          </p:spPr>
        </p:pic>
        <p:sp>
          <p:nvSpPr>
            <p:cNvPr id="74" name="object 74">
              <a:extLst>
                <a:ext uri="{FF2B5EF4-FFF2-40B4-BE49-F238E27FC236}">
                  <a16:creationId xmlns:a16="http://schemas.microsoft.com/office/drawing/2014/main" id="{BA8DD97A-88A7-C988-E660-B69129BF819A}"/>
                </a:ext>
              </a:extLst>
            </p:cNvPr>
            <p:cNvSpPr/>
            <p:nvPr/>
          </p:nvSpPr>
          <p:spPr>
            <a:xfrm>
              <a:off x="6745990" y="6228651"/>
              <a:ext cx="22860" cy="414655"/>
            </a:xfrm>
            <a:custGeom>
              <a:avLst/>
              <a:gdLst/>
              <a:ahLst/>
              <a:cxnLst/>
              <a:rect l="l" t="t" r="r" b="b"/>
              <a:pathLst>
                <a:path w="22859" h="414654">
                  <a:moveTo>
                    <a:pt x="11188" y="335991"/>
                  </a:moveTo>
                  <a:lnTo>
                    <a:pt x="0" y="335991"/>
                  </a:lnTo>
                  <a:lnTo>
                    <a:pt x="0" y="414388"/>
                  </a:lnTo>
                  <a:lnTo>
                    <a:pt x="11188" y="414388"/>
                  </a:lnTo>
                  <a:lnTo>
                    <a:pt x="11188" y="335991"/>
                  </a:lnTo>
                  <a:close/>
                </a:path>
                <a:path w="22859" h="414654">
                  <a:moveTo>
                    <a:pt x="11188" y="279984"/>
                  </a:moveTo>
                  <a:lnTo>
                    <a:pt x="0" y="279984"/>
                  </a:lnTo>
                  <a:lnTo>
                    <a:pt x="0" y="324789"/>
                  </a:lnTo>
                  <a:lnTo>
                    <a:pt x="11188" y="324789"/>
                  </a:lnTo>
                  <a:lnTo>
                    <a:pt x="11188" y="279984"/>
                  </a:lnTo>
                  <a:close/>
                </a:path>
                <a:path w="22859" h="414654">
                  <a:moveTo>
                    <a:pt x="11188" y="212788"/>
                  </a:moveTo>
                  <a:lnTo>
                    <a:pt x="0" y="212788"/>
                  </a:lnTo>
                  <a:lnTo>
                    <a:pt x="0" y="246392"/>
                  </a:lnTo>
                  <a:lnTo>
                    <a:pt x="11188" y="246392"/>
                  </a:lnTo>
                  <a:lnTo>
                    <a:pt x="11188" y="212788"/>
                  </a:lnTo>
                  <a:close/>
                </a:path>
                <a:path w="22859" h="414654">
                  <a:moveTo>
                    <a:pt x="11188" y="179197"/>
                  </a:moveTo>
                  <a:lnTo>
                    <a:pt x="0" y="179197"/>
                  </a:lnTo>
                  <a:lnTo>
                    <a:pt x="0" y="190385"/>
                  </a:lnTo>
                  <a:lnTo>
                    <a:pt x="11188" y="190385"/>
                  </a:lnTo>
                  <a:lnTo>
                    <a:pt x="11188" y="179197"/>
                  </a:lnTo>
                  <a:close/>
                </a:path>
                <a:path w="22859" h="414654">
                  <a:moveTo>
                    <a:pt x="11188" y="123202"/>
                  </a:moveTo>
                  <a:lnTo>
                    <a:pt x="0" y="123202"/>
                  </a:lnTo>
                  <a:lnTo>
                    <a:pt x="0" y="145592"/>
                  </a:lnTo>
                  <a:lnTo>
                    <a:pt x="11188" y="145592"/>
                  </a:lnTo>
                  <a:lnTo>
                    <a:pt x="11188" y="123202"/>
                  </a:lnTo>
                  <a:close/>
                </a:path>
                <a:path w="22859" h="414654">
                  <a:moveTo>
                    <a:pt x="11188" y="89598"/>
                  </a:moveTo>
                  <a:lnTo>
                    <a:pt x="0" y="89598"/>
                  </a:lnTo>
                  <a:lnTo>
                    <a:pt x="0" y="111988"/>
                  </a:lnTo>
                  <a:lnTo>
                    <a:pt x="11188" y="111988"/>
                  </a:lnTo>
                  <a:lnTo>
                    <a:pt x="11188" y="89598"/>
                  </a:lnTo>
                  <a:close/>
                </a:path>
                <a:path w="22859" h="414654">
                  <a:moveTo>
                    <a:pt x="11188" y="0"/>
                  </a:moveTo>
                  <a:lnTo>
                    <a:pt x="0" y="0"/>
                  </a:lnTo>
                  <a:lnTo>
                    <a:pt x="0" y="78397"/>
                  </a:lnTo>
                  <a:lnTo>
                    <a:pt x="11188" y="78397"/>
                  </a:lnTo>
                  <a:lnTo>
                    <a:pt x="11188" y="0"/>
                  </a:lnTo>
                  <a:close/>
                </a:path>
                <a:path w="22859" h="414654">
                  <a:moveTo>
                    <a:pt x="22402" y="0"/>
                  </a:moveTo>
                  <a:lnTo>
                    <a:pt x="11201" y="0"/>
                  </a:lnTo>
                  <a:lnTo>
                    <a:pt x="11201" y="11188"/>
                  </a:lnTo>
                  <a:lnTo>
                    <a:pt x="22402" y="11188"/>
                  </a:lnTo>
                  <a:lnTo>
                    <a:pt x="22402" y="0"/>
                  </a:lnTo>
                  <a:close/>
                </a:path>
              </a:pathLst>
            </a:custGeom>
            <a:solidFill>
              <a:srgbClr val="4C4D4F"/>
            </a:solidFill>
          </p:spPr>
          <p:txBody>
            <a:bodyPr wrap="square" lIns="0" tIns="0" rIns="0" bIns="0" rtlCol="0"/>
            <a:lstStyle/>
            <a:p>
              <a:endParaRPr/>
            </a:p>
          </p:txBody>
        </p:sp>
        <p:sp>
          <p:nvSpPr>
            <p:cNvPr id="75" name="object 75">
              <a:extLst>
                <a:ext uri="{FF2B5EF4-FFF2-40B4-BE49-F238E27FC236}">
                  <a16:creationId xmlns:a16="http://schemas.microsoft.com/office/drawing/2014/main" id="{E650C158-5788-9562-BB74-DA77597F76B8}"/>
                </a:ext>
              </a:extLst>
            </p:cNvPr>
            <p:cNvSpPr/>
            <p:nvPr/>
          </p:nvSpPr>
          <p:spPr>
            <a:xfrm>
              <a:off x="6762791" y="6295847"/>
              <a:ext cx="0" cy="201930"/>
            </a:xfrm>
            <a:custGeom>
              <a:avLst/>
              <a:gdLst/>
              <a:ahLst/>
              <a:cxnLst/>
              <a:rect l="l" t="t" r="r" b="b"/>
              <a:pathLst>
                <a:path h="201929">
                  <a:moveTo>
                    <a:pt x="0" y="0"/>
                  </a:moveTo>
                  <a:lnTo>
                    <a:pt x="0" y="201599"/>
                  </a:lnTo>
                </a:path>
              </a:pathLst>
            </a:custGeom>
            <a:ln w="11201">
              <a:solidFill>
                <a:srgbClr val="4C4D4F"/>
              </a:solidFill>
              <a:prstDash val="sysDot"/>
            </a:ln>
          </p:spPr>
          <p:txBody>
            <a:bodyPr wrap="square" lIns="0" tIns="0" rIns="0" bIns="0" rtlCol="0"/>
            <a:lstStyle/>
            <a:p>
              <a:endParaRPr/>
            </a:p>
          </p:txBody>
        </p:sp>
        <p:sp>
          <p:nvSpPr>
            <p:cNvPr id="76" name="object 76">
              <a:extLst>
                <a:ext uri="{FF2B5EF4-FFF2-40B4-BE49-F238E27FC236}">
                  <a16:creationId xmlns:a16="http://schemas.microsoft.com/office/drawing/2014/main" id="{9EA45334-B920-D070-3660-FEBA8AC0A12A}"/>
                </a:ext>
              </a:extLst>
            </p:cNvPr>
            <p:cNvSpPr/>
            <p:nvPr/>
          </p:nvSpPr>
          <p:spPr>
            <a:xfrm>
              <a:off x="6757191" y="6228651"/>
              <a:ext cx="22860" cy="414655"/>
            </a:xfrm>
            <a:custGeom>
              <a:avLst/>
              <a:gdLst/>
              <a:ahLst/>
              <a:cxnLst/>
              <a:rect l="l" t="t" r="r" b="b"/>
              <a:pathLst>
                <a:path w="22859" h="414654">
                  <a:moveTo>
                    <a:pt x="22390" y="403186"/>
                  </a:moveTo>
                  <a:lnTo>
                    <a:pt x="11201" y="403186"/>
                  </a:lnTo>
                  <a:lnTo>
                    <a:pt x="0" y="403186"/>
                  </a:lnTo>
                  <a:lnTo>
                    <a:pt x="0" y="414388"/>
                  </a:lnTo>
                  <a:lnTo>
                    <a:pt x="11201" y="414388"/>
                  </a:lnTo>
                  <a:lnTo>
                    <a:pt x="22390" y="414388"/>
                  </a:lnTo>
                  <a:lnTo>
                    <a:pt x="22390" y="403186"/>
                  </a:lnTo>
                  <a:close/>
                </a:path>
                <a:path w="22859" h="414654">
                  <a:moveTo>
                    <a:pt x="22390" y="358394"/>
                  </a:moveTo>
                  <a:lnTo>
                    <a:pt x="11201" y="358394"/>
                  </a:lnTo>
                  <a:lnTo>
                    <a:pt x="11201" y="391985"/>
                  </a:lnTo>
                  <a:lnTo>
                    <a:pt x="22390" y="391985"/>
                  </a:lnTo>
                  <a:lnTo>
                    <a:pt x="22390" y="358394"/>
                  </a:lnTo>
                  <a:close/>
                </a:path>
                <a:path w="22859" h="414654">
                  <a:moveTo>
                    <a:pt x="22390" y="335991"/>
                  </a:moveTo>
                  <a:lnTo>
                    <a:pt x="11201" y="335991"/>
                  </a:lnTo>
                  <a:lnTo>
                    <a:pt x="0" y="335991"/>
                  </a:lnTo>
                  <a:lnTo>
                    <a:pt x="0" y="347192"/>
                  </a:lnTo>
                  <a:lnTo>
                    <a:pt x="11201" y="347192"/>
                  </a:lnTo>
                  <a:lnTo>
                    <a:pt x="22390" y="347192"/>
                  </a:lnTo>
                  <a:lnTo>
                    <a:pt x="22390" y="335991"/>
                  </a:lnTo>
                  <a:close/>
                </a:path>
                <a:path w="22859" h="414654">
                  <a:moveTo>
                    <a:pt x="22390" y="313588"/>
                  </a:moveTo>
                  <a:lnTo>
                    <a:pt x="11201" y="313588"/>
                  </a:lnTo>
                  <a:lnTo>
                    <a:pt x="11201" y="324789"/>
                  </a:lnTo>
                  <a:lnTo>
                    <a:pt x="22390" y="324789"/>
                  </a:lnTo>
                  <a:lnTo>
                    <a:pt x="22390" y="313588"/>
                  </a:lnTo>
                  <a:close/>
                </a:path>
                <a:path w="22859" h="414654">
                  <a:moveTo>
                    <a:pt x="22390" y="246392"/>
                  </a:moveTo>
                  <a:lnTo>
                    <a:pt x="11201" y="246392"/>
                  </a:lnTo>
                  <a:lnTo>
                    <a:pt x="11201" y="291185"/>
                  </a:lnTo>
                  <a:lnTo>
                    <a:pt x="22390" y="291185"/>
                  </a:lnTo>
                  <a:lnTo>
                    <a:pt x="22390" y="246392"/>
                  </a:lnTo>
                  <a:close/>
                </a:path>
                <a:path w="22859" h="414654">
                  <a:moveTo>
                    <a:pt x="22390" y="201587"/>
                  </a:moveTo>
                  <a:lnTo>
                    <a:pt x="11201" y="201587"/>
                  </a:lnTo>
                  <a:lnTo>
                    <a:pt x="11201" y="212788"/>
                  </a:lnTo>
                  <a:lnTo>
                    <a:pt x="22390" y="212788"/>
                  </a:lnTo>
                  <a:lnTo>
                    <a:pt x="22390" y="201587"/>
                  </a:lnTo>
                  <a:close/>
                </a:path>
                <a:path w="22859" h="414654">
                  <a:moveTo>
                    <a:pt x="22390" y="179197"/>
                  </a:moveTo>
                  <a:lnTo>
                    <a:pt x="11201" y="179197"/>
                  </a:lnTo>
                  <a:lnTo>
                    <a:pt x="11201" y="190385"/>
                  </a:lnTo>
                  <a:lnTo>
                    <a:pt x="22390" y="190385"/>
                  </a:lnTo>
                  <a:lnTo>
                    <a:pt x="22390" y="179197"/>
                  </a:lnTo>
                  <a:close/>
                </a:path>
                <a:path w="22859" h="414654">
                  <a:moveTo>
                    <a:pt x="22390" y="145592"/>
                  </a:moveTo>
                  <a:lnTo>
                    <a:pt x="11201" y="145592"/>
                  </a:lnTo>
                  <a:lnTo>
                    <a:pt x="11201" y="156794"/>
                  </a:lnTo>
                  <a:lnTo>
                    <a:pt x="22390" y="156794"/>
                  </a:lnTo>
                  <a:lnTo>
                    <a:pt x="22390" y="145592"/>
                  </a:lnTo>
                  <a:close/>
                </a:path>
                <a:path w="22859" h="414654">
                  <a:moveTo>
                    <a:pt x="22390" y="89598"/>
                  </a:moveTo>
                  <a:lnTo>
                    <a:pt x="11201" y="89598"/>
                  </a:lnTo>
                  <a:lnTo>
                    <a:pt x="11201" y="111988"/>
                  </a:lnTo>
                  <a:lnTo>
                    <a:pt x="22390" y="111988"/>
                  </a:lnTo>
                  <a:lnTo>
                    <a:pt x="22390" y="89598"/>
                  </a:lnTo>
                  <a:close/>
                </a:path>
                <a:path w="22859" h="414654">
                  <a:moveTo>
                    <a:pt x="22390" y="67195"/>
                  </a:moveTo>
                  <a:lnTo>
                    <a:pt x="11201" y="67195"/>
                  </a:lnTo>
                  <a:lnTo>
                    <a:pt x="11201" y="78397"/>
                  </a:lnTo>
                  <a:lnTo>
                    <a:pt x="22390" y="78397"/>
                  </a:lnTo>
                  <a:lnTo>
                    <a:pt x="22390" y="67195"/>
                  </a:lnTo>
                  <a:close/>
                </a:path>
                <a:path w="22859" h="414654">
                  <a:moveTo>
                    <a:pt x="22390" y="22390"/>
                  </a:moveTo>
                  <a:lnTo>
                    <a:pt x="11201" y="22390"/>
                  </a:lnTo>
                  <a:lnTo>
                    <a:pt x="11201" y="55994"/>
                  </a:lnTo>
                  <a:lnTo>
                    <a:pt x="22390" y="55994"/>
                  </a:lnTo>
                  <a:lnTo>
                    <a:pt x="22390" y="22390"/>
                  </a:lnTo>
                  <a:close/>
                </a:path>
                <a:path w="22859" h="414654">
                  <a:moveTo>
                    <a:pt x="22390" y="0"/>
                  </a:moveTo>
                  <a:lnTo>
                    <a:pt x="11201" y="0"/>
                  </a:lnTo>
                  <a:lnTo>
                    <a:pt x="11201" y="11188"/>
                  </a:lnTo>
                  <a:lnTo>
                    <a:pt x="22390" y="11188"/>
                  </a:lnTo>
                  <a:lnTo>
                    <a:pt x="22390" y="0"/>
                  </a:lnTo>
                  <a:close/>
                </a:path>
              </a:pathLst>
            </a:custGeom>
            <a:solidFill>
              <a:srgbClr val="4C4D4F"/>
            </a:solidFill>
          </p:spPr>
          <p:txBody>
            <a:bodyPr wrap="square" lIns="0" tIns="0" rIns="0" bIns="0" rtlCol="0"/>
            <a:lstStyle/>
            <a:p>
              <a:endParaRPr/>
            </a:p>
          </p:txBody>
        </p:sp>
        <p:sp>
          <p:nvSpPr>
            <p:cNvPr id="77" name="object 77">
              <a:extLst>
                <a:ext uri="{FF2B5EF4-FFF2-40B4-BE49-F238E27FC236}">
                  <a16:creationId xmlns:a16="http://schemas.microsoft.com/office/drawing/2014/main" id="{1A1CE1C6-CB84-CF80-CAF7-8E891A2A464F}"/>
                </a:ext>
              </a:extLst>
            </p:cNvPr>
            <p:cNvSpPr/>
            <p:nvPr/>
          </p:nvSpPr>
          <p:spPr>
            <a:xfrm>
              <a:off x="6785188" y="6228651"/>
              <a:ext cx="0" cy="123189"/>
            </a:xfrm>
            <a:custGeom>
              <a:avLst/>
              <a:gdLst/>
              <a:ahLst/>
              <a:cxnLst/>
              <a:rect l="l" t="t" r="r" b="b"/>
              <a:pathLst>
                <a:path h="123189">
                  <a:moveTo>
                    <a:pt x="0" y="0"/>
                  </a:moveTo>
                  <a:lnTo>
                    <a:pt x="0" y="123190"/>
                  </a:lnTo>
                </a:path>
              </a:pathLst>
            </a:custGeom>
            <a:ln w="11188">
              <a:solidFill>
                <a:srgbClr val="4C4D4F"/>
              </a:solidFill>
              <a:prstDash val="sysDot"/>
            </a:ln>
          </p:spPr>
          <p:txBody>
            <a:bodyPr wrap="square" lIns="0" tIns="0" rIns="0" bIns="0" rtlCol="0"/>
            <a:lstStyle/>
            <a:p>
              <a:endParaRPr/>
            </a:p>
          </p:txBody>
        </p:sp>
        <p:sp>
          <p:nvSpPr>
            <p:cNvPr id="78" name="object 78">
              <a:extLst>
                <a:ext uri="{FF2B5EF4-FFF2-40B4-BE49-F238E27FC236}">
                  <a16:creationId xmlns:a16="http://schemas.microsoft.com/office/drawing/2014/main" id="{D82A14B5-FDB6-58C8-4690-32EE98197917}"/>
                </a:ext>
              </a:extLst>
            </p:cNvPr>
            <p:cNvSpPr/>
            <p:nvPr/>
          </p:nvSpPr>
          <p:spPr>
            <a:xfrm>
              <a:off x="6779594" y="6228651"/>
              <a:ext cx="45085" cy="414655"/>
            </a:xfrm>
            <a:custGeom>
              <a:avLst/>
              <a:gdLst/>
              <a:ahLst/>
              <a:cxnLst/>
              <a:rect l="l" t="t" r="r" b="b"/>
              <a:pathLst>
                <a:path w="45084" h="414654">
                  <a:moveTo>
                    <a:pt x="11188" y="279984"/>
                  </a:moveTo>
                  <a:lnTo>
                    <a:pt x="0" y="279984"/>
                  </a:lnTo>
                  <a:lnTo>
                    <a:pt x="0" y="291185"/>
                  </a:lnTo>
                  <a:lnTo>
                    <a:pt x="11188" y="291185"/>
                  </a:lnTo>
                  <a:lnTo>
                    <a:pt x="11188" y="279984"/>
                  </a:lnTo>
                  <a:close/>
                </a:path>
                <a:path w="45084" h="414654">
                  <a:moveTo>
                    <a:pt x="22377" y="403186"/>
                  </a:moveTo>
                  <a:lnTo>
                    <a:pt x="11188" y="403186"/>
                  </a:lnTo>
                  <a:lnTo>
                    <a:pt x="0" y="403186"/>
                  </a:lnTo>
                  <a:lnTo>
                    <a:pt x="0" y="414388"/>
                  </a:lnTo>
                  <a:lnTo>
                    <a:pt x="11188" y="414388"/>
                  </a:lnTo>
                  <a:lnTo>
                    <a:pt x="22377" y="414388"/>
                  </a:lnTo>
                  <a:lnTo>
                    <a:pt x="22377" y="403186"/>
                  </a:lnTo>
                  <a:close/>
                </a:path>
                <a:path w="45084" h="414654">
                  <a:moveTo>
                    <a:pt x="22377" y="358394"/>
                  </a:moveTo>
                  <a:lnTo>
                    <a:pt x="11188" y="358394"/>
                  </a:lnTo>
                  <a:lnTo>
                    <a:pt x="0" y="358394"/>
                  </a:lnTo>
                  <a:lnTo>
                    <a:pt x="0" y="391985"/>
                  </a:lnTo>
                  <a:lnTo>
                    <a:pt x="11188" y="391985"/>
                  </a:lnTo>
                  <a:lnTo>
                    <a:pt x="22377" y="391985"/>
                  </a:lnTo>
                  <a:lnTo>
                    <a:pt x="22377" y="358394"/>
                  </a:lnTo>
                  <a:close/>
                </a:path>
                <a:path w="45084" h="414654">
                  <a:moveTo>
                    <a:pt x="22377" y="335991"/>
                  </a:moveTo>
                  <a:lnTo>
                    <a:pt x="11188" y="335991"/>
                  </a:lnTo>
                  <a:lnTo>
                    <a:pt x="0" y="335991"/>
                  </a:lnTo>
                  <a:lnTo>
                    <a:pt x="0" y="347192"/>
                  </a:lnTo>
                  <a:lnTo>
                    <a:pt x="11188" y="347192"/>
                  </a:lnTo>
                  <a:lnTo>
                    <a:pt x="22377" y="347192"/>
                  </a:lnTo>
                  <a:lnTo>
                    <a:pt x="22377" y="335991"/>
                  </a:lnTo>
                  <a:close/>
                </a:path>
                <a:path w="45084" h="414654">
                  <a:moveTo>
                    <a:pt x="22377" y="302387"/>
                  </a:moveTo>
                  <a:lnTo>
                    <a:pt x="11188" y="302387"/>
                  </a:lnTo>
                  <a:lnTo>
                    <a:pt x="0" y="302387"/>
                  </a:lnTo>
                  <a:lnTo>
                    <a:pt x="0" y="313588"/>
                  </a:lnTo>
                  <a:lnTo>
                    <a:pt x="11188" y="313588"/>
                  </a:lnTo>
                  <a:lnTo>
                    <a:pt x="22377" y="313588"/>
                  </a:lnTo>
                  <a:lnTo>
                    <a:pt x="22377" y="302387"/>
                  </a:lnTo>
                  <a:close/>
                </a:path>
                <a:path w="45084" h="414654">
                  <a:moveTo>
                    <a:pt x="22377" y="223989"/>
                  </a:moveTo>
                  <a:lnTo>
                    <a:pt x="11188" y="223989"/>
                  </a:lnTo>
                  <a:lnTo>
                    <a:pt x="11188" y="201587"/>
                  </a:lnTo>
                  <a:lnTo>
                    <a:pt x="0" y="201587"/>
                  </a:lnTo>
                  <a:lnTo>
                    <a:pt x="0" y="235191"/>
                  </a:lnTo>
                  <a:lnTo>
                    <a:pt x="11188" y="235191"/>
                  </a:lnTo>
                  <a:lnTo>
                    <a:pt x="11188" y="246392"/>
                  </a:lnTo>
                  <a:lnTo>
                    <a:pt x="22377" y="246392"/>
                  </a:lnTo>
                  <a:lnTo>
                    <a:pt x="22377" y="223989"/>
                  </a:lnTo>
                  <a:close/>
                </a:path>
                <a:path w="45084" h="414654">
                  <a:moveTo>
                    <a:pt x="22377" y="167995"/>
                  </a:moveTo>
                  <a:lnTo>
                    <a:pt x="11188" y="167995"/>
                  </a:lnTo>
                  <a:lnTo>
                    <a:pt x="11188" y="190385"/>
                  </a:lnTo>
                  <a:lnTo>
                    <a:pt x="22377" y="190385"/>
                  </a:lnTo>
                  <a:lnTo>
                    <a:pt x="22377" y="167995"/>
                  </a:lnTo>
                  <a:close/>
                </a:path>
                <a:path w="45084" h="414654">
                  <a:moveTo>
                    <a:pt x="22377" y="89598"/>
                  </a:moveTo>
                  <a:lnTo>
                    <a:pt x="11188" y="89598"/>
                  </a:lnTo>
                  <a:lnTo>
                    <a:pt x="11188" y="123190"/>
                  </a:lnTo>
                  <a:lnTo>
                    <a:pt x="22377" y="123190"/>
                  </a:lnTo>
                  <a:lnTo>
                    <a:pt x="22377" y="89598"/>
                  </a:lnTo>
                  <a:close/>
                </a:path>
                <a:path w="45084" h="414654">
                  <a:moveTo>
                    <a:pt x="22377" y="67195"/>
                  </a:moveTo>
                  <a:lnTo>
                    <a:pt x="11188" y="67195"/>
                  </a:lnTo>
                  <a:lnTo>
                    <a:pt x="11188" y="78397"/>
                  </a:lnTo>
                  <a:lnTo>
                    <a:pt x="22377" y="78397"/>
                  </a:lnTo>
                  <a:lnTo>
                    <a:pt x="22377" y="67195"/>
                  </a:lnTo>
                  <a:close/>
                </a:path>
                <a:path w="45084" h="414654">
                  <a:moveTo>
                    <a:pt x="22377" y="22390"/>
                  </a:moveTo>
                  <a:lnTo>
                    <a:pt x="11188" y="22390"/>
                  </a:lnTo>
                  <a:lnTo>
                    <a:pt x="11188" y="55994"/>
                  </a:lnTo>
                  <a:lnTo>
                    <a:pt x="22377" y="55994"/>
                  </a:lnTo>
                  <a:lnTo>
                    <a:pt x="22377" y="22390"/>
                  </a:lnTo>
                  <a:close/>
                </a:path>
                <a:path w="45084" h="414654">
                  <a:moveTo>
                    <a:pt x="22377" y="0"/>
                  </a:moveTo>
                  <a:lnTo>
                    <a:pt x="11188" y="0"/>
                  </a:lnTo>
                  <a:lnTo>
                    <a:pt x="11188" y="11188"/>
                  </a:lnTo>
                  <a:lnTo>
                    <a:pt x="22377" y="11188"/>
                  </a:lnTo>
                  <a:lnTo>
                    <a:pt x="22377" y="0"/>
                  </a:lnTo>
                  <a:close/>
                </a:path>
                <a:path w="45084" h="414654">
                  <a:moveTo>
                    <a:pt x="33591" y="403186"/>
                  </a:moveTo>
                  <a:lnTo>
                    <a:pt x="22390" y="403186"/>
                  </a:lnTo>
                  <a:lnTo>
                    <a:pt x="22390" y="414388"/>
                  </a:lnTo>
                  <a:lnTo>
                    <a:pt x="33591" y="414388"/>
                  </a:lnTo>
                  <a:lnTo>
                    <a:pt x="33591" y="403186"/>
                  </a:lnTo>
                  <a:close/>
                </a:path>
                <a:path w="45084" h="414654">
                  <a:moveTo>
                    <a:pt x="33591" y="335991"/>
                  </a:moveTo>
                  <a:lnTo>
                    <a:pt x="22390" y="335991"/>
                  </a:lnTo>
                  <a:lnTo>
                    <a:pt x="22390" y="347192"/>
                  </a:lnTo>
                  <a:lnTo>
                    <a:pt x="33591" y="347192"/>
                  </a:lnTo>
                  <a:lnTo>
                    <a:pt x="33591" y="335991"/>
                  </a:lnTo>
                  <a:close/>
                </a:path>
                <a:path w="45084" h="414654">
                  <a:moveTo>
                    <a:pt x="33591" y="291185"/>
                  </a:moveTo>
                  <a:lnTo>
                    <a:pt x="22390" y="291185"/>
                  </a:lnTo>
                  <a:lnTo>
                    <a:pt x="22390" y="313588"/>
                  </a:lnTo>
                  <a:lnTo>
                    <a:pt x="33591" y="313588"/>
                  </a:lnTo>
                  <a:lnTo>
                    <a:pt x="33591" y="291185"/>
                  </a:lnTo>
                  <a:close/>
                </a:path>
                <a:path w="45084" h="414654">
                  <a:moveTo>
                    <a:pt x="33591" y="223989"/>
                  </a:moveTo>
                  <a:lnTo>
                    <a:pt x="22390" y="223989"/>
                  </a:lnTo>
                  <a:lnTo>
                    <a:pt x="22390" y="279984"/>
                  </a:lnTo>
                  <a:lnTo>
                    <a:pt x="33591" y="279984"/>
                  </a:lnTo>
                  <a:lnTo>
                    <a:pt x="33591" y="223989"/>
                  </a:lnTo>
                  <a:close/>
                </a:path>
                <a:path w="45084" h="414654">
                  <a:moveTo>
                    <a:pt x="33591" y="145592"/>
                  </a:moveTo>
                  <a:lnTo>
                    <a:pt x="22390" y="145592"/>
                  </a:lnTo>
                  <a:lnTo>
                    <a:pt x="22390" y="190385"/>
                  </a:lnTo>
                  <a:lnTo>
                    <a:pt x="33591" y="190385"/>
                  </a:lnTo>
                  <a:lnTo>
                    <a:pt x="33591" y="145592"/>
                  </a:lnTo>
                  <a:close/>
                </a:path>
                <a:path w="45084" h="414654">
                  <a:moveTo>
                    <a:pt x="33591" y="111988"/>
                  </a:moveTo>
                  <a:lnTo>
                    <a:pt x="22390" y="111988"/>
                  </a:lnTo>
                  <a:lnTo>
                    <a:pt x="22390" y="123190"/>
                  </a:lnTo>
                  <a:lnTo>
                    <a:pt x="33591" y="123190"/>
                  </a:lnTo>
                  <a:lnTo>
                    <a:pt x="33591" y="111988"/>
                  </a:lnTo>
                  <a:close/>
                </a:path>
                <a:path w="45084" h="414654">
                  <a:moveTo>
                    <a:pt x="33591" y="89598"/>
                  </a:moveTo>
                  <a:lnTo>
                    <a:pt x="22390" y="89598"/>
                  </a:lnTo>
                  <a:lnTo>
                    <a:pt x="22390" y="100787"/>
                  </a:lnTo>
                  <a:lnTo>
                    <a:pt x="33591" y="100787"/>
                  </a:lnTo>
                  <a:lnTo>
                    <a:pt x="33591" y="89598"/>
                  </a:lnTo>
                  <a:close/>
                </a:path>
                <a:path w="45084" h="414654">
                  <a:moveTo>
                    <a:pt x="44792" y="0"/>
                  </a:moveTo>
                  <a:lnTo>
                    <a:pt x="33591" y="0"/>
                  </a:lnTo>
                  <a:lnTo>
                    <a:pt x="22390" y="0"/>
                  </a:lnTo>
                  <a:lnTo>
                    <a:pt x="22390" y="11188"/>
                  </a:lnTo>
                  <a:lnTo>
                    <a:pt x="33591" y="11188"/>
                  </a:lnTo>
                  <a:lnTo>
                    <a:pt x="33591" y="67195"/>
                  </a:lnTo>
                  <a:lnTo>
                    <a:pt x="22390" y="67195"/>
                  </a:lnTo>
                  <a:lnTo>
                    <a:pt x="22390" y="78397"/>
                  </a:lnTo>
                  <a:lnTo>
                    <a:pt x="33591" y="78397"/>
                  </a:lnTo>
                  <a:lnTo>
                    <a:pt x="44792" y="78397"/>
                  </a:lnTo>
                  <a:lnTo>
                    <a:pt x="44792" y="0"/>
                  </a:lnTo>
                  <a:close/>
                </a:path>
              </a:pathLst>
            </a:custGeom>
            <a:solidFill>
              <a:srgbClr val="4C4D4F"/>
            </a:solidFill>
          </p:spPr>
          <p:txBody>
            <a:bodyPr wrap="square" lIns="0" tIns="0" rIns="0" bIns="0" rtlCol="0"/>
            <a:lstStyle/>
            <a:p>
              <a:endParaRPr/>
            </a:p>
          </p:txBody>
        </p:sp>
        <p:sp>
          <p:nvSpPr>
            <p:cNvPr id="79" name="object 79">
              <a:extLst>
                <a:ext uri="{FF2B5EF4-FFF2-40B4-BE49-F238E27FC236}">
                  <a16:creationId xmlns:a16="http://schemas.microsoft.com/office/drawing/2014/main" id="{678E88F2-215B-E757-2F94-047420273072}"/>
                </a:ext>
              </a:extLst>
            </p:cNvPr>
            <p:cNvSpPr/>
            <p:nvPr/>
          </p:nvSpPr>
          <p:spPr>
            <a:xfrm>
              <a:off x="6818786" y="6318249"/>
              <a:ext cx="0" cy="325120"/>
            </a:xfrm>
            <a:custGeom>
              <a:avLst/>
              <a:gdLst/>
              <a:ahLst/>
              <a:cxnLst/>
              <a:rect l="l" t="t" r="r" b="b"/>
              <a:pathLst>
                <a:path h="325120">
                  <a:moveTo>
                    <a:pt x="0" y="0"/>
                  </a:moveTo>
                  <a:lnTo>
                    <a:pt x="0" y="324789"/>
                  </a:lnTo>
                </a:path>
              </a:pathLst>
            </a:custGeom>
            <a:ln w="11201">
              <a:solidFill>
                <a:srgbClr val="4C4D4F"/>
              </a:solidFill>
              <a:prstDash val="sysDot"/>
            </a:ln>
          </p:spPr>
          <p:txBody>
            <a:bodyPr wrap="square" lIns="0" tIns="0" rIns="0" bIns="0" rtlCol="0"/>
            <a:lstStyle/>
            <a:p>
              <a:endParaRPr/>
            </a:p>
          </p:txBody>
        </p:sp>
        <p:sp>
          <p:nvSpPr>
            <p:cNvPr id="80" name="object 80">
              <a:extLst>
                <a:ext uri="{FF2B5EF4-FFF2-40B4-BE49-F238E27FC236}">
                  <a16:creationId xmlns:a16="http://schemas.microsoft.com/office/drawing/2014/main" id="{91702CDE-343F-E08F-30D2-BF2E0823C891}"/>
                </a:ext>
              </a:extLst>
            </p:cNvPr>
            <p:cNvSpPr/>
            <p:nvPr/>
          </p:nvSpPr>
          <p:spPr>
            <a:xfrm>
              <a:off x="6824387" y="6228651"/>
              <a:ext cx="45085" cy="414655"/>
            </a:xfrm>
            <a:custGeom>
              <a:avLst/>
              <a:gdLst/>
              <a:ahLst/>
              <a:cxnLst/>
              <a:rect l="l" t="t" r="r" b="b"/>
              <a:pathLst>
                <a:path w="45084" h="414654">
                  <a:moveTo>
                    <a:pt x="11188" y="313588"/>
                  </a:moveTo>
                  <a:lnTo>
                    <a:pt x="0" y="313588"/>
                  </a:lnTo>
                  <a:lnTo>
                    <a:pt x="0" y="324789"/>
                  </a:lnTo>
                  <a:lnTo>
                    <a:pt x="11188" y="324789"/>
                  </a:lnTo>
                  <a:lnTo>
                    <a:pt x="11188" y="313588"/>
                  </a:lnTo>
                  <a:close/>
                </a:path>
                <a:path w="45084" h="414654">
                  <a:moveTo>
                    <a:pt x="11188" y="279984"/>
                  </a:moveTo>
                  <a:lnTo>
                    <a:pt x="0" y="279984"/>
                  </a:lnTo>
                  <a:lnTo>
                    <a:pt x="0" y="302387"/>
                  </a:lnTo>
                  <a:lnTo>
                    <a:pt x="11188" y="302387"/>
                  </a:lnTo>
                  <a:lnTo>
                    <a:pt x="11188" y="279984"/>
                  </a:lnTo>
                  <a:close/>
                </a:path>
                <a:path w="45084" h="414654">
                  <a:moveTo>
                    <a:pt x="11188" y="246392"/>
                  </a:moveTo>
                  <a:lnTo>
                    <a:pt x="0" y="246392"/>
                  </a:lnTo>
                  <a:lnTo>
                    <a:pt x="0" y="268795"/>
                  </a:lnTo>
                  <a:lnTo>
                    <a:pt x="11188" y="268795"/>
                  </a:lnTo>
                  <a:lnTo>
                    <a:pt x="11188" y="246392"/>
                  </a:lnTo>
                  <a:close/>
                </a:path>
                <a:path w="45084" h="414654">
                  <a:moveTo>
                    <a:pt x="11188" y="201587"/>
                  </a:moveTo>
                  <a:lnTo>
                    <a:pt x="0" y="201587"/>
                  </a:lnTo>
                  <a:lnTo>
                    <a:pt x="0" y="212788"/>
                  </a:lnTo>
                  <a:lnTo>
                    <a:pt x="11188" y="212788"/>
                  </a:lnTo>
                  <a:lnTo>
                    <a:pt x="11188" y="201587"/>
                  </a:lnTo>
                  <a:close/>
                </a:path>
                <a:path w="45084" h="414654">
                  <a:moveTo>
                    <a:pt x="11188" y="145592"/>
                  </a:moveTo>
                  <a:lnTo>
                    <a:pt x="0" y="145592"/>
                  </a:lnTo>
                  <a:lnTo>
                    <a:pt x="0" y="179197"/>
                  </a:lnTo>
                  <a:lnTo>
                    <a:pt x="11188" y="179197"/>
                  </a:lnTo>
                  <a:lnTo>
                    <a:pt x="11188" y="145592"/>
                  </a:lnTo>
                  <a:close/>
                </a:path>
                <a:path w="45084" h="414654">
                  <a:moveTo>
                    <a:pt x="11188" y="123190"/>
                  </a:moveTo>
                  <a:lnTo>
                    <a:pt x="0" y="123190"/>
                  </a:lnTo>
                  <a:lnTo>
                    <a:pt x="0" y="134391"/>
                  </a:lnTo>
                  <a:lnTo>
                    <a:pt x="11188" y="134391"/>
                  </a:lnTo>
                  <a:lnTo>
                    <a:pt x="11188" y="123190"/>
                  </a:lnTo>
                  <a:close/>
                </a:path>
                <a:path w="45084" h="414654">
                  <a:moveTo>
                    <a:pt x="22402" y="324789"/>
                  </a:moveTo>
                  <a:lnTo>
                    <a:pt x="11201" y="324789"/>
                  </a:lnTo>
                  <a:lnTo>
                    <a:pt x="11201" y="335991"/>
                  </a:lnTo>
                  <a:lnTo>
                    <a:pt x="22402" y="335991"/>
                  </a:lnTo>
                  <a:lnTo>
                    <a:pt x="22402" y="324789"/>
                  </a:lnTo>
                  <a:close/>
                </a:path>
                <a:path w="45084" h="414654">
                  <a:moveTo>
                    <a:pt x="22402" y="190385"/>
                  </a:moveTo>
                  <a:lnTo>
                    <a:pt x="11201" y="190385"/>
                  </a:lnTo>
                  <a:lnTo>
                    <a:pt x="11201" y="201587"/>
                  </a:lnTo>
                  <a:lnTo>
                    <a:pt x="22402" y="201587"/>
                  </a:lnTo>
                  <a:lnTo>
                    <a:pt x="22402" y="190385"/>
                  </a:lnTo>
                  <a:close/>
                </a:path>
                <a:path w="45084" h="414654">
                  <a:moveTo>
                    <a:pt x="22402" y="167995"/>
                  </a:moveTo>
                  <a:lnTo>
                    <a:pt x="11201" y="167995"/>
                  </a:lnTo>
                  <a:lnTo>
                    <a:pt x="11201" y="179197"/>
                  </a:lnTo>
                  <a:lnTo>
                    <a:pt x="22402" y="179197"/>
                  </a:lnTo>
                  <a:lnTo>
                    <a:pt x="22402" y="167995"/>
                  </a:lnTo>
                  <a:close/>
                </a:path>
                <a:path w="45084" h="414654">
                  <a:moveTo>
                    <a:pt x="33591" y="403186"/>
                  </a:moveTo>
                  <a:lnTo>
                    <a:pt x="22402" y="403186"/>
                  </a:lnTo>
                  <a:lnTo>
                    <a:pt x="11201" y="403186"/>
                  </a:lnTo>
                  <a:lnTo>
                    <a:pt x="11201" y="414388"/>
                  </a:lnTo>
                  <a:lnTo>
                    <a:pt x="22402" y="414388"/>
                  </a:lnTo>
                  <a:lnTo>
                    <a:pt x="33591" y="414388"/>
                  </a:lnTo>
                  <a:lnTo>
                    <a:pt x="33591" y="403186"/>
                  </a:lnTo>
                  <a:close/>
                </a:path>
                <a:path w="45084" h="414654">
                  <a:moveTo>
                    <a:pt x="33591" y="358394"/>
                  </a:moveTo>
                  <a:lnTo>
                    <a:pt x="22402" y="358394"/>
                  </a:lnTo>
                  <a:lnTo>
                    <a:pt x="22402" y="347192"/>
                  </a:lnTo>
                  <a:lnTo>
                    <a:pt x="11201" y="347192"/>
                  </a:lnTo>
                  <a:lnTo>
                    <a:pt x="11201" y="391985"/>
                  </a:lnTo>
                  <a:lnTo>
                    <a:pt x="22402" y="391985"/>
                  </a:lnTo>
                  <a:lnTo>
                    <a:pt x="22402" y="380784"/>
                  </a:lnTo>
                  <a:lnTo>
                    <a:pt x="33591" y="380784"/>
                  </a:lnTo>
                  <a:lnTo>
                    <a:pt x="33591" y="358394"/>
                  </a:lnTo>
                  <a:close/>
                </a:path>
                <a:path w="45084" h="414654">
                  <a:moveTo>
                    <a:pt x="33591" y="335991"/>
                  </a:moveTo>
                  <a:lnTo>
                    <a:pt x="22402" y="335991"/>
                  </a:lnTo>
                  <a:lnTo>
                    <a:pt x="22402" y="347192"/>
                  </a:lnTo>
                  <a:lnTo>
                    <a:pt x="33591" y="347192"/>
                  </a:lnTo>
                  <a:lnTo>
                    <a:pt x="33591" y="335991"/>
                  </a:lnTo>
                  <a:close/>
                </a:path>
                <a:path w="45084" h="414654">
                  <a:moveTo>
                    <a:pt x="33591" y="268795"/>
                  </a:moveTo>
                  <a:lnTo>
                    <a:pt x="22402" y="268795"/>
                  </a:lnTo>
                  <a:lnTo>
                    <a:pt x="22402" y="235191"/>
                  </a:lnTo>
                  <a:lnTo>
                    <a:pt x="11201" y="235191"/>
                  </a:lnTo>
                  <a:lnTo>
                    <a:pt x="11201" y="279984"/>
                  </a:lnTo>
                  <a:lnTo>
                    <a:pt x="22402" y="279984"/>
                  </a:lnTo>
                  <a:lnTo>
                    <a:pt x="22402" y="313588"/>
                  </a:lnTo>
                  <a:lnTo>
                    <a:pt x="33591" y="313588"/>
                  </a:lnTo>
                  <a:lnTo>
                    <a:pt x="33591" y="268795"/>
                  </a:lnTo>
                  <a:close/>
                </a:path>
                <a:path w="45084" h="414654">
                  <a:moveTo>
                    <a:pt x="33591" y="201587"/>
                  </a:moveTo>
                  <a:lnTo>
                    <a:pt x="22402" y="201587"/>
                  </a:lnTo>
                  <a:lnTo>
                    <a:pt x="22402" y="235191"/>
                  </a:lnTo>
                  <a:lnTo>
                    <a:pt x="33591" y="235191"/>
                  </a:lnTo>
                  <a:lnTo>
                    <a:pt x="33591" y="201587"/>
                  </a:lnTo>
                  <a:close/>
                </a:path>
                <a:path w="45084" h="414654">
                  <a:moveTo>
                    <a:pt x="33591" y="179197"/>
                  </a:moveTo>
                  <a:lnTo>
                    <a:pt x="22402" y="179197"/>
                  </a:lnTo>
                  <a:lnTo>
                    <a:pt x="22402" y="190385"/>
                  </a:lnTo>
                  <a:lnTo>
                    <a:pt x="33591" y="190385"/>
                  </a:lnTo>
                  <a:lnTo>
                    <a:pt x="33591" y="179197"/>
                  </a:lnTo>
                  <a:close/>
                </a:path>
                <a:path w="45084" h="414654">
                  <a:moveTo>
                    <a:pt x="33591" y="89598"/>
                  </a:moveTo>
                  <a:lnTo>
                    <a:pt x="22402" y="89598"/>
                  </a:lnTo>
                  <a:lnTo>
                    <a:pt x="22402" y="100787"/>
                  </a:lnTo>
                  <a:lnTo>
                    <a:pt x="11201" y="100787"/>
                  </a:lnTo>
                  <a:lnTo>
                    <a:pt x="11201" y="134391"/>
                  </a:lnTo>
                  <a:lnTo>
                    <a:pt x="22402" y="134391"/>
                  </a:lnTo>
                  <a:lnTo>
                    <a:pt x="22402" y="145592"/>
                  </a:lnTo>
                  <a:lnTo>
                    <a:pt x="11201" y="145592"/>
                  </a:lnTo>
                  <a:lnTo>
                    <a:pt x="11201" y="156794"/>
                  </a:lnTo>
                  <a:lnTo>
                    <a:pt x="22402" y="156794"/>
                  </a:lnTo>
                  <a:lnTo>
                    <a:pt x="33591" y="156794"/>
                  </a:lnTo>
                  <a:lnTo>
                    <a:pt x="33591" y="123190"/>
                  </a:lnTo>
                  <a:lnTo>
                    <a:pt x="22402" y="123190"/>
                  </a:lnTo>
                  <a:lnTo>
                    <a:pt x="22402" y="111988"/>
                  </a:lnTo>
                  <a:lnTo>
                    <a:pt x="33591" y="111988"/>
                  </a:lnTo>
                  <a:lnTo>
                    <a:pt x="33591" y="89598"/>
                  </a:lnTo>
                  <a:close/>
                </a:path>
                <a:path w="45084" h="414654">
                  <a:moveTo>
                    <a:pt x="33591" y="33591"/>
                  </a:moveTo>
                  <a:lnTo>
                    <a:pt x="22402" y="33591"/>
                  </a:lnTo>
                  <a:lnTo>
                    <a:pt x="22402" y="22390"/>
                  </a:lnTo>
                  <a:lnTo>
                    <a:pt x="11201" y="22390"/>
                  </a:lnTo>
                  <a:lnTo>
                    <a:pt x="11201" y="89598"/>
                  </a:lnTo>
                  <a:lnTo>
                    <a:pt x="22402" y="89598"/>
                  </a:lnTo>
                  <a:lnTo>
                    <a:pt x="22402" y="55994"/>
                  </a:lnTo>
                  <a:lnTo>
                    <a:pt x="33591" y="55994"/>
                  </a:lnTo>
                  <a:lnTo>
                    <a:pt x="33591" y="33591"/>
                  </a:lnTo>
                  <a:close/>
                </a:path>
                <a:path w="45084" h="414654">
                  <a:moveTo>
                    <a:pt x="33591" y="0"/>
                  </a:moveTo>
                  <a:lnTo>
                    <a:pt x="22402" y="0"/>
                  </a:lnTo>
                  <a:lnTo>
                    <a:pt x="22402" y="11188"/>
                  </a:lnTo>
                  <a:lnTo>
                    <a:pt x="33591" y="11188"/>
                  </a:lnTo>
                  <a:lnTo>
                    <a:pt x="33591" y="0"/>
                  </a:lnTo>
                  <a:close/>
                </a:path>
                <a:path w="45084" h="414654">
                  <a:moveTo>
                    <a:pt x="44805" y="212788"/>
                  </a:moveTo>
                  <a:lnTo>
                    <a:pt x="33604" y="212788"/>
                  </a:lnTo>
                  <a:lnTo>
                    <a:pt x="33604" y="223989"/>
                  </a:lnTo>
                  <a:lnTo>
                    <a:pt x="44805" y="223989"/>
                  </a:lnTo>
                  <a:lnTo>
                    <a:pt x="44805" y="212788"/>
                  </a:lnTo>
                  <a:close/>
                </a:path>
                <a:path w="45084" h="414654">
                  <a:moveTo>
                    <a:pt x="44805" y="167995"/>
                  </a:moveTo>
                  <a:lnTo>
                    <a:pt x="33604" y="167995"/>
                  </a:lnTo>
                  <a:lnTo>
                    <a:pt x="33604" y="179197"/>
                  </a:lnTo>
                  <a:lnTo>
                    <a:pt x="44805" y="179197"/>
                  </a:lnTo>
                  <a:lnTo>
                    <a:pt x="44805" y="167995"/>
                  </a:lnTo>
                  <a:close/>
                </a:path>
                <a:path w="45084" h="414654">
                  <a:moveTo>
                    <a:pt x="44805" y="67195"/>
                  </a:moveTo>
                  <a:lnTo>
                    <a:pt x="33604" y="67195"/>
                  </a:lnTo>
                  <a:lnTo>
                    <a:pt x="33604" y="145592"/>
                  </a:lnTo>
                  <a:lnTo>
                    <a:pt x="44805" y="145592"/>
                  </a:lnTo>
                  <a:lnTo>
                    <a:pt x="44805" y="67195"/>
                  </a:lnTo>
                  <a:close/>
                </a:path>
              </a:pathLst>
            </a:custGeom>
            <a:solidFill>
              <a:srgbClr val="4C4D4F"/>
            </a:solidFill>
          </p:spPr>
          <p:txBody>
            <a:bodyPr wrap="square" lIns="0" tIns="0" rIns="0" bIns="0" rtlCol="0"/>
            <a:lstStyle/>
            <a:p>
              <a:endParaRPr/>
            </a:p>
          </p:txBody>
        </p:sp>
        <p:sp>
          <p:nvSpPr>
            <p:cNvPr id="81" name="object 81">
              <a:extLst>
                <a:ext uri="{FF2B5EF4-FFF2-40B4-BE49-F238E27FC236}">
                  <a16:creationId xmlns:a16="http://schemas.microsoft.com/office/drawing/2014/main" id="{A57DFCF1-F75C-99AF-FEC5-EC7F5E911989}"/>
                </a:ext>
              </a:extLst>
            </p:cNvPr>
            <p:cNvSpPr/>
            <p:nvPr/>
          </p:nvSpPr>
          <p:spPr>
            <a:xfrm>
              <a:off x="6863591" y="6463842"/>
              <a:ext cx="0" cy="156845"/>
            </a:xfrm>
            <a:custGeom>
              <a:avLst/>
              <a:gdLst/>
              <a:ahLst/>
              <a:cxnLst/>
              <a:rect l="l" t="t" r="r" b="b"/>
              <a:pathLst>
                <a:path h="156845">
                  <a:moveTo>
                    <a:pt x="0" y="0"/>
                  </a:moveTo>
                  <a:lnTo>
                    <a:pt x="0" y="156794"/>
                  </a:lnTo>
                </a:path>
              </a:pathLst>
            </a:custGeom>
            <a:ln w="11201">
              <a:solidFill>
                <a:srgbClr val="4C4D4F"/>
              </a:solidFill>
              <a:prstDash val="dot"/>
            </a:ln>
          </p:spPr>
          <p:txBody>
            <a:bodyPr wrap="square" lIns="0" tIns="0" rIns="0" bIns="0" rtlCol="0"/>
            <a:lstStyle/>
            <a:p>
              <a:endParaRPr/>
            </a:p>
          </p:txBody>
        </p:sp>
        <p:sp>
          <p:nvSpPr>
            <p:cNvPr id="82" name="object 82">
              <a:extLst>
                <a:ext uri="{FF2B5EF4-FFF2-40B4-BE49-F238E27FC236}">
                  <a16:creationId xmlns:a16="http://schemas.microsoft.com/office/drawing/2014/main" id="{F5FB8BDE-8030-4484-CBEE-1A04F01E96A4}"/>
                </a:ext>
              </a:extLst>
            </p:cNvPr>
            <p:cNvSpPr/>
            <p:nvPr/>
          </p:nvSpPr>
          <p:spPr>
            <a:xfrm>
              <a:off x="6869192" y="6228651"/>
              <a:ext cx="33655" cy="414655"/>
            </a:xfrm>
            <a:custGeom>
              <a:avLst/>
              <a:gdLst/>
              <a:ahLst/>
              <a:cxnLst/>
              <a:rect l="l" t="t" r="r" b="b"/>
              <a:pathLst>
                <a:path w="33654" h="414654">
                  <a:moveTo>
                    <a:pt x="11176" y="380784"/>
                  </a:moveTo>
                  <a:lnTo>
                    <a:pt x="0" y="380784"/>
                  </a:lnTo>
                  <a:lnTo>
                    <a:pt x="0" y="414388"/>
                  </a:lnTo>
                  <a:lnTo>
                    <a:pt x="11176" y="414388"/>
                  </a:lnTo>
                  <a:lnTo>
                    <a:pt x="11176" y="380784"/>
                  </a:lnTo>
                  <a:close/>
                </a:path>
                <a:path w="33654" h="414654">
                  <a:moveTo>
                    <a:pt x="11176" y="313588"/>
                  </a:moveTo>
                  <a:lnTo>
                    <a:pt x="0" y="313588"/>
                  </a:lnTo>
                  <a:lnTo>
                    <a:pt x="0" y="358394"/>
                  </a:lnTo>
                  <a:lnTo>
                    <a:pt x="11176" y="358394"/>
                  </a:lnTo>
                  <a:lnTo>
                    <a:pt x="11176" y="313588"/>
                  </a:lnTo>
                  <a:close/>
                </a:path>
                <a:path w="33654" h="414654">
                  <a:moveTo>
                    <a:pt x="11176" y="279984"/>
                  </a:moveTo>
                  <a:lnTo>
                    <a:pt x="0" y="279984"/>
                  </a:lnTo>
                  <a:lnTo>
                    <a:pt x="0" y="291185"/>
                  </a:lnTo>
                  <a:lnTo>
                    <a:pt x="11176" y="291185"/>
                  </a:lnTo>
                  <a:lnTo>
                    <a:pt x="11176" y="279984"/>
                  </a:lnTo>
                  <a:close/>
                </a:path>
                <a:path w="33654" h="414654">
                  <a:moveTo>
                    <a:pt x="11176" y="257594"/>
                  </a:moveTo>
                  <a:lnTo>
                    <a:pt x="0" y="257594"/>
                  </a:lnTo>
                  <a:lnTo>
                    <a:pt x="0" y="268795"/>
                  </a:lnTo>
                  <a:lnTo>
                    <a:pt x="11176" y="268795"/>
                  </a:lnTo>
                  <a:lnTo>
                    <a:pt x="11176" y="257594"/>
                  </a:lnTo>
                  <a:close/>
                </a:path>
                <a:path w="33654" h="414654">
                  <a:moveTo>
                    <a:pt x="11176" y="201587"/>
                  </a:moveTo>
                  <a:lnTo>
                    <a:pt x="0" y="201587"/>
                  </a:lnTo>
                  <a:lnTo>
                    <a:pt x="0" y="235191"/>
                  </a:lnTo>
                  <a:lnTo>
                    <a:pt x="11176" y="235191"/>
                  </a:lnTo>
                  <a:lnTo>
                    <a:pt x="11176" y="201587"/>
                  </a:lnTo>
                  <a:close/>
                </a:path>
                <a:path w="33654" h="414654">
                  <a:moveTo>
                    <a:pt x="11176" y="167995"/>
                  </a:moveTo>
                  <a:lnTo>
                    <a:pt x="0" y="167995"/>
                  </a:lnTo>
                  <a:lnTo>
                    <a:pt x="0" y="190385"/>
                  </a:lnTo>
                  <a:lnTo>
                    <a:pt x="11176" y="190385"/>
                  </a:lnTo>
                  <a:lnTo>
                    <a:pt x="11176" y="167995"/>
                  </a:lnTo>
                  <a:close/>
                </a:path>
                <a:path w="33654" h="414654">
                  <a:moveTo>
                    <a:pt x="11176" y="145592"/>
                  </a:moveTo>
                  <a:lnTo>
                    <a:pt x="0" y="145592"/>
                  </a:lnTo>
                  <a:lnTo>
                    <a:pt x="0" y="156794"/>
                  </a:lnTo>
                  <a:lnTo>
                    <a:pt x="11176" y="156794"/>
                  </a:lnTo>
                  <a:lnTo>
                    <a:pt x="11176" y="145592"/>
                  </a:lnTo>
                  <a:close/>
                </a:path>
                <a:path w="33654" h="414654">
                  <a:moveTo>
                    <a:pt x="11176" y="89598"/>
                  </a:moveTo>
                  <a:lnTo>
                    <a:pt x="0" y="89598"/>
                  </a:lnTo>
                  <a:lnTo>
                    <a:pt x="0" y="111988"/>
                  </a:lnTo>
                  <a:lnTo>
                    <a:pt x="11176" y="111988"/>
                  </a:lnTo>
                  <a:lnTo>
                    <a:pt x="11176" y="89598"/>
                  </a:lnTo>
                  <a:close/>
                </a:path>
                <a:path w="33654" h="414654">
                  <a:moveTo>
                    <a:pt x="11176" y="55994"/>
                  </a:moveTo>
                  <a:lnTo>
                    <a:pt x="0" y="55994"/>
                  </a:lnTo>
                  <a:lnTo>
                    <a:pt x="0" y="67195"/>
                  </a:lnTo>
                  <a:lnTo>
                    <a:pt x="11176" y="67195"/>
                  </a:lnTo>
                  <a:lnTo>
                    <a:pt x="11176" y="55994"/>
                  </a:lnTo>
                  <a:close/>
                </a:path>
                <a:path w="33654" h="414654">
                  <a:moveTo>
                    <a:pt x="22390" y="403186"/>
                  </a:moveTo>
                  <a:lnTo>
                    <a:pt x="11188" y="403186"/>
                  </a:lnTo>
                  <a:lnTo>
                    <a:pt x="11188" y="414388"/>
                  </a:lnTo>
                  <a:lnTo>
                    <a:pt x="22390" y="414388"/>
                  </a:lnTo>
                  <a:lnTo>
                    <a:pt x="22390" y="403186"/>
                  </a:lnTo>
                  <a:close/>
                </a:path>
                <a:path w="33654" h="414654">
                  <a:moveTo>
                    <a:pt x="22390" y="347192"/>
                  </a:moveTo>
                  <a:lnTo>
                    <a:pt x="11188" y="347192"/>
                  </a:lnTo>
                  <a:lnTo>
                    <a:pt x="11188" y="369582"/>
                  </a:lnTo>
                  <a:lnTo>
                    <a:pt x="22390" y="369582"/>
                  </a:lnTo>
                  <a:lnTo>
                    <a:pt x="22390" y="347192"/>
                  </a:lnTo>
                  <a:close/>
                </a:path>
                <a:path w="33654" h="414654">
                  <a:moveTo>
                    <a:pt x="22390" y="279984"/>
                  </a:moveTo>
                  <a:lnTo>
                    <a:pt x="11188" y="279984"/>
                  </a:lnTo>
                  <a:lnTo>
                    <a:pt x="11188" y="313588"/>
                  </a:lnTo>
                  <a:lnTo>
                    <a:pt x="22390" y="313588"/>
                  </a:lnTo>
                  <a:lnTo>
                    <a:pt x="22390" y="279984"/>
                  </a:lnTo>
                  <a:close/>
                </a:path>
                <a:path w="33654" h="414654">
                  <a:moveTo>
                    <a:pt x="22390" y="235191"/>
                  </a:moveTo>
                  <a:lnTo>
                    <a:pt x="11188" y="235191"/>
                  </a:lnTo>
                  <a:lnTo>
                    <a:pt x="11188" y="268795"/>
                  </a:lnTo>
                  <a:lnTo>
                    <a:pt x="22390" y="268795"/>
                  </a:lnTo>
                  <a:lnTo>
                    <a:pt x="22390" y="235191"/>
                  </a:lnTo>
                  <a:close/>
                </a:path>
                <a:path w="33654" h="414654">
                  <a:moveTo>
                    <a:pt x="22390" y="201587"/>
                  </a:moveTo>
                  <a:lnTo>
                    <a:pt x="11188" y="201587"/>
                  </a:lnTo>
                  <a:lnTo>
                    <a:pt x="11188" y="212788"/>
                  </a:lnTo>
                  <a:lnTo>
                    <a:pt x="22390" y="212788"/>
                  </a:lnTo>
                  <a:lnTo>
                    <a:pt x="22390" y="201587"/>
                  </a:lnTo>
                  <a:close/>
                </a:path>
                <a:path w="33654" h="414654">
                  <a:moveTo>
                    <a:pt x="22390" y="179197"/>
                  </a:moveTo>
                  <a:lnTo>
                    <a:pt x="11188" y="179197"/>
                  </a:lnTo>
                  <a:lnTo>
                    <a:pt x="11188" y="190385"/>
                  </a:lnTo>
                  <a:lnTo>
                    <a:pt x="22390" y="190385"/>
                  </a:lnTo>
                  <a:lnTo>
                    <a:pt x="22390" y="179197"/>
                  </a:lnTo>
                  <a:close/>
                </a:path>
                <a:path w="33654" h="414654">
                  <a:moveTo>
                    <a:pt x="22390" y="134391"/>
                  </a:moveTo>
                  <a:lnTo>
                    <a:pt x="11188" y="134391"/>
                  </a:lnTo>
                  <a:lnTo>
                    <a:pt x="11188" y="145592"/>
                  </a:lnTo>
                  <a:lnTo>
                    <a:pt x="22390" y="145592"/>
                  </a:lnTo>
                  <a:lnTo>
                    <a:pt x="22390" y="134391"/>
                  </a:lnTo>
                  <a:close/>
                </a:path>
                <a:path w="33654" h="414654">
                  <a:moveTo>
                    <a:pt x="22390" y="67195"/>
                  </a:moveTo>
                  <a:lnTo>
                    <a:pt x="11188" y="67195"/>
                  </a:lnTo>
                  <a:lnTo>
                    <a:pt x="11188" y="78397"/>
                  </a:lnTo>
                  <a:lnTo>
                    <a:pt x="22390" y="78397"/>
                  </a:lnTo>
                  <a:lnTo>
                    <a:pt x="22390" y="67195"/>
                  </a:lnTo>
                  <a:close/>
                </a:path>
                <a:path w="33654" h="414654">
                  <a:moveTo>
                    <a:pt x="33591" y="89598"/>
                  </a:moveTo>
                  <a:lnTo>
                    <a:pt x="22390" y="89598"/>
                  </a:lnTo>
                  <a:lnTo>
                    <a:pt x="11188" y="89598"/>
                  </a:lnTo>
                  <a:lnTo>
                    <a:pt x="11188" y="123190"/>
                  </a:lnTo>
                  <a:lnTo>
                    <a:pt x="22390" y="123190"/>
                  </a:lnTo>
                  <a:lnTo>
                    <a:pt x="22390" y="100787"/>
                  </a:lnTo>
                  <a:lnTo>
                    <a:pt x="33591" y="100787"/>
                  </a:lnTo>
                  <a:lnTo>
                    <a:pt x="33591" y="89598"/>
                  </a:lnTo>
                  <a:close/>
                </a:path>
                <a:path w="33654" h="414654">
                  <a:moveTo>
                    <a:pt x="33591" y="0"/>
                  </a:moveTo>
                  <a:lnTo>
                    <a:pt x="22390" y="0"/>
                  </a:lnTo>
                  <a:lnTo>
                    <a:pt x="22390" y="11188"/>
                  </a:lnTo>
                  <a:lnTo>
                    <a:pt x="11188" y="11188"/>
                  </a:lnTo>
                  <a:lnTo>
                    <a:pt x="11188" y="33591"/>
                  </a:lnTo>
                  <a:lnTo>
                    <a:pt x="22390" y="33591"/>
                  </a:lnTo>
                  <a:lnTo>
                    <a:pt x="22390" y="44792"/>
                  </a:lnTo>
                  <a:lnTo>
                    <a:pt x="33591" y="44792"/>
                  </a:lnTo>
                  <a:lnTo>
                    <a:pt x="33591" y="0"/>
                  </a:lnTo>
                  <a:close/>
                </a:path>
              </a:pathLst>
            </a:custGeom>
            <a:solidFill>
              <a:srgbClr val="4C4D4F"/>
            </a:solidFill>
          </p:spPr>
          <p:txBody>
            <a:bodyPr wrap="square" lIns="0" tIns="0" rIns="0" bIns="0" rtlCol="0"/>
            <a:lstStyle/>
            <a:p>
              <a:endParaRPr/>
            </a:p>
          </p:txBody>
        </p:sp>
        <p:sp>
          <p:nvSpPr>
            <p:cNvPr id="83" name="object 83">
              <a:extLst>
                <a:ext uri="{FF2B5EF4-FFF2-40B4-BE49-F238E27FC236}">
                  <a16:creationId xmlns:a16="http://schemas.microsoft.com/office/drawing/2014/main" id="{168C10E6-81CD-E0EE-8C73-BC3C64EFA027}"/>
                </a:ext>
              </a:extLst>
            </p:cNvPr>
            <p:cNvSpPr/>
            <p:nvPr/>
          </p:nvSpPr>
          <p:spPr>
            <a:xfrm>
              <a:off x="6897183" y="6351841"/>
              <a:ext cx="0" cy="247015"/>
            </a:xfrm>
            <a:custGeom>
              <a:avLst/>
              <a:gdLst/>
              <a:ahLst/>
              <a:cxnLst/>
              <a:rect l="l" t="t" r="r" b="b"/>
              <a:pathLst>
                <a:path h="247015">
                  <a:moveTo>
                    <a:pt x="0" y="0"/>
                  </a:moveTo>
                  <a:lnTo>
                    <a:pt x="0" y="246392"/>
                  </a:lnTo>
                </a:path>
              </a:pathLst>
            </a:custGeom>
            <a:ln w="11201">
              <a:solidFill>
                <a:srgbClr val="4C4D4F"/>
              </a:solidFill>
              <a:prstDash val="sysDashDot"/>
            </a:ln>
          </p:spPr>
          <p:txBody>
            <a:bodyPr wrap="square" lIns="0" tIns="0" rIns="0" bIns="0" rtlCol="0"/>
            <a:lstStyle/>
            <a:p>
              <a:endParaRPr/>
            </a:p>
          </p:txBody>
        </p:sp>
        <p:sp>
          <p:nvSpPr>
            <p:cNvPr id="84" name="object 84">
              <a:extLst>
                <a:ext uri="{FF2B5EF4-FFF2-40B4-BE49-F238E27FC236}">
                  <a16:creationId xmlns:a16="http://schemas.microsoft.com/office/drawing/2014/main" id="{DF59E374-0C66-6DFF-5C7A-43ED816B0DEF}"/>
                </a:ext>
              </a:extLst>
            </p:cNvPr>
            <p:cNvSpPr/>
            <p:nvPr/>
          </p:nvSpPr>
          <p:spPr>
            <a:xfrm>
              <a:off x="6902784" y="6251041"/>
              <a:ext cx="22860" cy="370205"/>
            </a:xfrm>
            <a:custGeom>
              <a:avLst/>
              <a:gdLst/>
              <a:ahLst/>
              <a:cxnLst/>
              <a:rect l="l" t="t" r="r" b="b"/>
              <a:pathLst>
                <a:path w="22859" h="370204">
                  <a:moveTo>
                    <a:pt x="11188" y="358394"/>
                  </a:moveTo>
                  <a:lnTo>
                    <a:pt x="0" y="358394"/>
                  </a:lnTo>
                  <a:lnTo>
                    <a:pt x="0" y="369595"/>
                  </a:lnTo>
                  <a:lnTo>
                    <a:pt x="11188" y="369595"/>
                  </a:lnTo>
                  <a:lnTo>
                    <a:pt x="11188" y="358394"/>
                  </a:lnTo>
                  <a:close/>
                </a:path>
                <a:path w="22859" h="370204">
                  <a:moveTo>
                    <a:pt x="11188" y="313613"/>
                  </a:moveTo>
                  <a:lnTo>
                    <a:pt x="0" y="313613"/>
                  </a:lnTo>
                  <a:lnTo>
                    <a:pt x="0" y="336003"/>
                  </a:lnTo>
                  <a:lnTo>
                    <a:pt x="11188" y="336003"/>
                  </a:lnTo>
                  <a:lnTo>
                    <a:pt x="11188" y="313613"/>
                  </a:lnTo>
                  <a:close/>
                </a:path>
                <a:path w="22859" h="370204">
                  <a:moveTo>
                    <a:pt x="11188" y="291198"/>
                  </a:moveTo>
                  <a:lnTo>
                    <a:pt x="0" y="291198"/>
                  </a:lnTo>
                  <a:lnTo>
                    <a:pt x="0" y="302399"/>
                  </a:lnTo>
                  <a:lnTo>
                    <a:pt x="11188" y="302399"/>
                  </a:lnTo>
                  <a:lnTo>
                    <a:pt x="11188" y="291198"/>
                  </a:lnTo>
                  <a:close/>
                </a:path>
                <a:path w="22859" h="370204">
                  <a:moveTo>
                    <a:pt x="11188" y="257594"/>
                  </a:moveTo>
                  <a:lnTo>
                    <a:pt x="0" y="257594"/>
                  </a:lnTo>
                  <a:lnTo>
                    <a:pt x="0" y="268795"/>
                  </a:lnTo>
                  <a:lnTo>
                    <a:pt x="11188" y="268795"/>
                  </a:lnTo>
                  <a:lnTo>
                    <a:pt x="11188" y="257594"/>
                  </a:lnTo>
                  <a:close/>
                </a:path>
                <a:path w="22859" h="370204">
                  <a:moveTo>
                    <a:pt x="11188" y="235204"/>
                  </a:moveTo>
                  <a:lnTo>
                    <a:pt x="0" y="235204"/>
                  </a:lnTo>
                  <a:lnTo>
                    <a:pt x="0" y="246405"/>
                  </a:lnTo>
                  <a:lnTo>
                    <a:pt x="11188" y="246405"/>
                  </a:lnTo>
                  <a:lnTo>
                    <a:pt x="11188" y="235204"/>
                  </a:lnTo>
                  <a:close/>
                </a:path>
                <a:path w="22859" h="370204">
                  <a:moveTo>
                    <a:pt x="11188" y="201599"/>
                  </a:moveTo>
                  <a:lnTo>
                    <a:pt x="0" y="201599"/>
                  </a:lnTo>
                  <a:lnTo>
                    <a:pt x="0" y="224002"/>
                  </a:lnTo>
                  <a:lnTo>
                    <a:pt x="11188" y="224002"/>
                  </a:lnTo>
                  <a:lnTo>
                    <a:pt x="11188" y="201599"/>
                  </a:lnTo>
                  <a:close/>
                </a:path>
                <a:path w="22859" h="370204">
                  <a:moveTo>
                    <a:pt x="11188" y="167995"/>
                  </a:moveTo>
                  <a:lnTo>
                    <a:pt x="0" y="167995"/>
                  </a:lnTo>
                  <a:lnTo>
                    <a:pt x="0" y="190398"/>
                  </a:lnTo>
                  <a:lnTo>
                    <a:pt x="11188" y="190398"/>
                  </a:lnTo>
                  <a:lnTo>
                    <a:pt x="11188" y="167995"/>
                  </a:lnTo>
                  <a:close/>
                </a:path>
                <a:path w="22859" h="370204">
                  <a:moveTo>
                    <a:pt x="11188" y="134416"/>
                  </a:moveTo>
                  <a:lnTo>
                    <a:pt x="0" y="134416"/>
                  </a:lnTo>
                  <a:lnTo>
                    <a:pt x="0" y="156806"/>
                  </a:lnTo>
                  <a:lnTo>
                    <a:pt x="11188" y="156806"/>
                  </a:lnTo>
                  <a:lnTo>
                    <a:pt x="11188" y="134416"/>
                  </a:lnTo>
                  <a:close/>
                </a:path>
                <a:path w="22859" h="370204">
                  <a:moveTo>
                    <a:pt x="11188" y="44805"/>
                  </a:moveTo>
                  <a:lnTo>
                    <a:pt x="0" y="44805"/>
                  </a:lnTo>
                  <a:lnTo>
                    <a:pt x="0" y="89598"/>
                  </a:lnTo>
                  <a:lnTo>
                    <a:pt x="11188" y="89598"/>
                  </a:lnTo>
                  <a:lnTo>
                    <a:pt x="11188" y="44805"/>
                  </a:lnTo>
                  <a:close/>
                </a:path>
                <a:path w="22859" h="370204">
                  <a:moveTo>
                    <a:pt x="11188" y="0"/>
                  </a:moveTo>
                  <a:lnTo>
                    <a:pt x="0" y="0"/>
                  </a:lnTo>
                  <a:lnTo>
                    <a:pt x="0" y="22402"/>
                  </a:lnTo>
                  <a:lnTo>
                    <a:pt x="11188" y="22402"/>
                  </a:lnTo>
                  <a:lnTo>
                    <a:pt x="11188" y="0"/>
                  </a:lnTo>
                  <a:close/>
                </a:path>
                <a:path w="22859" h="370204">
                  <a:moveTo>
                    <a:pt x="22402" y="313601"/>
                  </a:moveTo>
                  <a:lnTo>
                    <a:pt x="11201" y="313601"/>
                  </a:lnTo>
                  <a:lnTo>
                    <a:pt x="11201" y="358394"/>
                  </a:lnTo>
                  <a:lnTo>
                    <a:pt x="22402" y="358394"/>
                  </a:lnTo>
                  <a:lnTo>
                    <a:pt x="22402" y="313601"/>
                  </a:lnTo>
                  <a:close/>
                </a:path>
                <a:path w="22859" h="370204">
                  <a:moveTo>
                    <a:pt x="22402" y="257594"/>
                  </a:moveTo>
                  <a:lnTo>
                    <a:pt x="11201" y="257594"/>
                  </a:lnTo>
                  <a:lnTo>
                    <a:pt x="11201" y="302399"/>
                  </a:lnTo>
                  <a:lnTo>
                    <a:pt x="22402" y="302399"/>
                  </a:lnTo>
                  <a:lnTo>
                    <a:pt x="22402" y="257594"/>
                  </a:lnTo>
                  <a:close/>
                </a:path>
                <a:path w="22859" h="370204">
                  <a:moveTo>
                    <a:pt x="22402" y="224002"/>
                  </a:moveTo>
                  <a:lnTo>
                    <a:pt x="11201" y="224002"/>
                  </a:lnTo>
                  <a:lnTo>
                    <a:pt x="11201" y="246405"/>
                  </a:lnTo>
                  <a:lnTo>
                    <a:pt x="22402" y="246405"/>
                  </a:lnTo>
                  <a:lnTo>
                    <a:pt x="22402" y="224002"/>
                  </a:lnTo>
                  <a:close/>
                </a:path>
                <a:path w="22859" h="370204">
                  <a:moveTo>
                    <a:pt x="22402" y="167995"/>
                  </a:moveTo>
                  <a:lnTo>
                    <a:pt x="11201" y="167995"/>
                  </a:lnTo>
                  <a:lnTo>
                    <a:pt x="11201" y="179197"/>
                  </a:lnTo>
                  <a:lnTo>
                    <a:pt x="22402" y="179197"/>
                  </a:lnTo>
                  <a:lnTo>
                    <a:pt x="22402" y="167995"/>
                  </a:lnTo>
                  <a:close/>
                </a:path>
                <a:path w="22859" h="370204">
                  <a:moveTo>
                    <a:pt x="22402" y="134416"/>
                  </a:moveTo>
                  <a:lnTo>
                    <a:pt x="11201" y="134416"/>
                  </a:lnTo>
                  <a:lnTo>
                    <a:pt x="11201" y="156806"/>
                  </a:lnTo>
                  <a:lnTo>
                    <a:pt x="22402" y="156806"/>
                  </a:lnTo>
                  <a:lnTo>
                    <a:pt x="22402" y="134416"/>
                  </a:lnTo>
                  <a:close/>
                </a:path>
                <a:path w="22859" h="370204">
                  <a:moveTo>
                    <a:pt x="22402" y="67208"/>
                  </a:moveTo>
                  <a:lnTo>
                    <a:pt x="11201" y="67208"/>
                  </a:lnTo>
                  <a:lnTo>
                    <a:pt x="11201" y="123202"/>
                  </a:lnTo>
                  <a:lnTo>
                    <a:pt x="22402" y="123202"/>
                  </a:lnTo>
                  <a:lnTo>
                    <a:pt x="22402" y="67208"/>
                  </a:lnTo>
                  <a:close/>
                </a:path>
                <a:path w="22859" h="370204">
                  <a:moveTo>
                    <a:pt x="22402" y="0"/>
                  </a:moveTo>
                  <a:lnTo>
                    <a:pt x="11201" y="0"/>
                  </a:lnTo>
                  <a:lnTo>
                    <a:pt x="11201" y="22402"/>
                  </a:lnTo>
                  <a:lnTo>
                    <a:pt x="22402" y="22402"/>
                  </a:lnTo>
                  <a:lnTo>
                    <a:pt x="22402" y="0"/>
                  </a:lnTo>
                  <a:close/>
                </a:path>
              </a:pathLst>
            </a:custGeom>
            <a:solidFill>
              <a:srgbClr val="4C4D4F"/>
            </a:solidFill>
          </p:spPr>
          <p:txBody>
            <a:bodyPr wrap="square" lIns="0" tIns="0" rIns="0" bIns="0" rtlCol="0"/>
            <a:lstStyle/>
            <a:p>
              <a:endParaRPr/>
            </a:p>
          </p:txBody>
        </p:sp>
        <p:sp>
          <p:nvSpPr>
            <p:cNvPr id="85" name="object 85">
              <a:extLst>
                <a:ext uri="{FF2B5EF4-FFF2-40B4-BE49-F238E27FC236}">
                  <a16:creationId xmlns:a16="http://schemas.microsoft.com/office/drawing/2014/main" id="{B9CC886A-DFCF-7B32-C4B4-ABE34AF76E49}"/>
                </a:ext>
              </a:extLst>
            </p:cNvPr>
            <p:cNvSpPr/>
            <p:nvPr/>
          </p:nvSpPr>
          <p:spPr>
            <a:xfrm>
              <a:off x="6930787" y="6228651"/>
              <a:ext cx="0" cy="224154"/>
            </a:xfrm>
            <a:custGeom>
              <a:avLst/>
              <a:gdLst/>
              <a:ahLst/>
              <a:cxnLst/>
              <a:rect l="l" t="t" r="r" b="b"/>
              <a:pathLst>
                <a:path h="224154">
                  <a:moveTo>
                    <a:pt x="0" y="0"/>
                  </a:moveTo>
                  <a:lnTo>
                    <a:pt x="0" y="223989"/>
                  </a:lnTo>
                </a:path>
              </a:pathLst>
            </a:custGeom>
            <a:ln w="11201">
              <a:solidFill>
                <a:srgbClr val="4C4D4F"/>
              </a:solidFill>
              <a:prstDash val="sysDot"/>
            </a:ln>
          </p:spPr>
          <p:txBody>
            <a:bodyPr wrap="square" lIns="0" tIns="0" rIns="0" bIns="0" rtlCol="0"/>
            <a:lstStyle/>
            <a:p>
              <a:endParaRPr/>
            </a:p>
          </p:txBody>
        </p:sp>
        <p:sp>
          <p:nvSpPr>
            <p:cNvPr id="86" name="object 86">
              <a:extLst>
                <a:ext uri="{FF2B5EF4-FFF2-40B4-BE49-F238E27FC236}">
                  <a16:creationId xmlns:a16="http://schemas.microsoft.com/office/drawing/2014/main" id="{B64EA80B-B9D0-4FCE-D8D6-AFBAD9E57330}"/>
                </a:ext>
              </a:extLst>
            </p:cNvPr>
            <p:cNvSpPr/>
            <p:nvPr/>
          </p:nvSpPr>
          <p:spPr>
            <a:xfrm>
              <a:off x="6930787" y="6497446"/>
              <a:ext cx="0" cy="146050"/>
            </a:xfrm>
            <a:custGeom>
              <a:avLst/>
              <a:gdLst/>
              <a:ahLst/>
              <a:cxnLst/>
              <a:rect l="l" t="t" r="r" b="b"/>
              <a:pathLst>
                <a:path h="146050">
                  <a:moveTo>
                    <a:pt x="0" y="0"/>
                  </a:moveTo>
                  <a:lnTo>
                    <a:pt x="0" y="145592"/>
                  </a:lnTo>
                </a:path>
              </a:pathLst>
            </a:custGeom>
            <a:ln w="11201">
              <a:solidFill>
                <a:srgbClr val="4C4D4F"/>
              </a:solidFill>
              <a:prstDash val="sysDot"/>
            </a:ln>
          </p:spPr>
          <p:txBody>
            <a:bodyPr wrap="square" lIns="0" tIns="0" rIns="0" bIns="0" rtlCol="0"/>
            <a:lstStyle/>
            <a:p>
              <a:endParaRPr/>
            </a:p>
          </p:txBody>
        </p:sp>
        <p:sp>
          <p:nvSpPr>
            <p:cNvPr id="87" name="object 87">
              <a:extLst>
                <a:ext uri="{FF2B5EF4-FFF2-40B4-BE49-F238E27FC236}">
                  <a16:creationId xmlns:a16="http://schemas.microsoft.com/office/drawing/2014/main" id="{7B2E1E06-429C-ACE8-BA36-BEE5ED7F7474}"/>
                </a:ext>
              </a:extLst>
            </p:cNvPr>
            <p:cNvSpPr/>
            <p:nvPr/>
          </p:nvSpPr>
          <p:spPr>
            <a:xfrm>
              <a:off x="6936388" y="6239840"/>
              <a:ext cx="22860" cy="403225"/>
            </a:xfrm>
            <a:custGeom>
              <a:avLst/>
              <a:gdLst/>
              <a:ahLst/>
              <a:cxnLst/>
              <a:rect l="l" t="t" r="r" b="b"/>
              <a:pathLst>
                <a:path w="22859" h="403225">
                  <a:moveTo>
                    <a:pt x="11201" y="391998"/>
                  </a:moveTo>
                  <a:lnTo>
                    <a:pt x="0" y="391998"/>
                  </a:lnTo>
                  <a:lnTo>
                    <a:pt x="0" y="403199"/>
                  </a:lnTo>
                  <a:lnTo>
                    <a:pt x="11201" y="403199"/>
                  </a:lnTo>
                  <a:lnTo>
                    <a:pt x="11201" y="391998"/>
                  </a:lnTo>
                  <a:close/>
                </a:path>
                <a:path w="22859" h="403225">
                  <a:moveTo>
                    <a:pt x="11201" y="358394"/>
                  </a:moveTo>
                  <a:lnTo>
                    <a:pt x="0" y="358394"/>
                  </a:lnTo>
                  <a:lnTo>
                    <a:pt x="0" y="369595"/>
                  </a:lnTo>
                  <a:lnTo>
                    <a:pt x="11201" y="369595"/>
                  </a:lnTo>
                  <a:lnTo>
                    <a:pt x="11201" y="358394"/>
                  </a:lnTo>
                  <a:close/>
                </a:path>
                <a:path w="22859" h="403225">
                  <a:moveTo>
                    <a:pt x="11201" y="302399"/>
                  </a:moveTo>
                  <a:lnTo>
                    <a:pt x="0" y="302399"/>
                  </a:lnTo>
                  <a:lnTo>
                    <a:pt x="0" y="313601"/>
                  </a:lnTo>
                  <a:lnTo>
                    <a:pt x="11201" y="313601"/>
                  </a:lnTo>
                  <a:lnTo>
                    <a:pt x="11201" y="302399"/>
                  </a:lnTo>
                  <a:close/>
                </a:path>
                <a:path w="22859" h="403225">
                  <a:moveTo>
                    <a:pt x="11201" y="212801"/>
                  </a:moveTo>
                  <a:lnTo>
                    <a:pt x="0" y="212801"/>
                  </a:lnTo>
                  <a:lnTo>
                    <a:pt x="0" y="257606"/>
                  </a:lnTo>
                  <a:lnTo>
                    <a:pt x="11201" y="257606"/>
                  </a:lnTo>
                  <a:lnTo>
                    <a:pt x="11201" y="212801"/>
                  </a:lnTo>
                  <a:close/>
                </a:path>
                <a:path w="22859" h="403225">
                  <a:moveTo>
                    <a:pt x="11201" y="123202"/>
                  </a:moveTo>
                  <a:lnTo>
                    <a:pt x="0" y="123202"/>
                  </a:lnTo>
                  <a:lnTo>
                    <a:pt x="0" y="134404"/>
                  </a:lnTo>
                  <a:lnTo>
                    <a:pt x="11201" y="134404"/>
                  </a:lnTo>
                  <a:lnTo>
                    <a:pt x="11201" y="123202"/>
                  </a:lnTo>
                  <a:close/>
                </a:path>
                <a:path w="22859" h="403225">
                  <a:moveTo>
                    <a:pt x="11201" y="100799"/>
                  </a:moveTo>
                  <a:lnTo>
                    <a:pt x="0" y="100799"/>
                  </a:lnTo>
                  <a:lnTo>
                    <a:pt x="0" y="112001"/>
                  </a:lnTo>
                  <a:lnTo>
                    <a:pt x="11201" y="112001"/>
                  </a:lnTo>
                  <a:lnTo>
                    <a:pt x="11201" y="100799"/>
                  </a:lnTo>
                  <a:close/>
                </a:path>
                <a:path w="22859" h="403225">
                  <a:moveTo>
                    <a:pt x="11201" y="67208"/>
                  </a:moveTo>
                  <a:lnTo>
                    <a:pt x="0" y="67208"/>
                  </a:lnTo>
                  <a:lnTo>
                    <a:pt x="0" y="78409"/>
                  </a:lnTo>
                  <a:lnTo>
                    <a:pt x="11201" y="78409"/>
                  </a:lnTo>
                  <a:lnTo>
                    <a:pt x="11201" y="67208"/>
                  </a:lnTo>
                  <a:close/>
                </a:path>
                <a:path w="22859" h="403225">
                  <a:moveTo>
                    <a:pt x="11201" y="22402"/>
                  </a:moveTo>
                  <a:lnTo>
                    <a:pt x="0" y="22402"/>
                  </a:lnTo>
                  <a:lnTo>
                    <a:pt x="0" y="56007"/>
                  </a:lnTo>
                  <a:lnTo>
                    <a:pt x="11201" y="56007"/>
                  </a:lnTo>
                  <a:lnTo>
                    <a:pt x="11201" y="22402"/>
                  </a:lnTo>
                  <a:close/>
                </a:path>
                <a:path w="22859" h="403225">
                  <a:moveTo>
                    <a:pt x="22390" y="0"/>
                  </a:moveTo>
                  <a:lnTo>
                    <a:pt x="11201" y="0"/>
                  </a:lnTo>
                  <a:lnTo>
                    <a:pt x="11201" y="11201"/>
                  </a:lnTo>
                  <a:lnTo>
                    <a:pt x="22390" y="11201"/>
                  </a:lnTo>
                  <a:lnTo>
                    <a:pt x="22390" y="0"/>
                  </a:lnTo>
                  <a:close/>
                </a:path>
              </a:pathLst>
            </a:custGeom>
            <a:solidFill>
              <a:srgbClr val="4C4D4F"/>
            </a:solidFill>
          </p:spPr>
          <p:txBody>
            <a:bodyPr wrap="square" lIns="0" tIns="0" rIns="0" bIns="0" rtlCol="0"/>
            <a:lstStyle/>
            <a:p>
              <a:endParaRPr/>
            </a:p>
          </p:txBody>
        </p:sp>
        <p:sp>
          <p:nvSpPr>
            <p:cNvPr id="88" name="object 88">
              <a:extLst>
                <a:ext uri="{FF2B5EF4-FFF2-40B4-BE49-F238E27FC236}">
                  <a16:creationId xmlns:a16="http://schemas.microsoft.com/office/drawing/2014/main" id="{C3F36C25-32B3-DAF6-4CA3-1CB93D9C4EF8}"/>
                </a:ext>
              </a:extLst>
            </p:cNvPr>
            <p:cNvSpPr/>
            <p:nvPr/>
          </p:nvSpPr>
          <p:spPr>
            <a:xfrm>
              <a:off x="6953190" y="6295847"/>
              <a:ext cx="0" cy="336550"/>
            </a:xfrm>
            <a:custGeom>
              <a:avLst/>
              <a:gdLst/>
              <a:ahLst/>
              <a:cxnLst/>
              <a:rect l="l" t="t" r="r" b="b"/>
              <a:pathLst>
                <a:path h="336550">
                  <a:moveTo>
                    <a:pt x="0" y="0"/>
                  </a:moveTo>
                  <a:lnTo>
                    <a:pt x="0" y="335991"/>
                  </a:lnTo>
                </a:path>
              </a:pathLst>
            </a:custGeom>
            <a:ln w="11201">
              <a:solidFill>
                <a:srgbClr val="4C4D4F"/>
              </a:solidFill>
              <a:prstDash val="sysDot"/>
            </a:ln>
          </p:spPr>
          <p:txBody>
            <a:bodyPr wrap="square" lIns="0" tIns="0" rIns="0" bIns="0" rtlCol="0"/>
            <a:lstStyle/>
            <a:p>
              <a:endParaRPr/>
            </a:p>
          </p:txBody>
        </p:sp>
        <p:sp>
          <p:nvSpPr>
            <p:cNvPr id="89" name="object 89">
              <a:extLst>
                <a:ext uri="{FF2B5EF4-FFF2-40B4-BE49-F238E27FC236}">
                  <a16:creationId xmlns:a16="http://schemas.microsoft.com/office/drawing/2014/main" id="{9B1DEE9A-CFC3-2CB8-10BA-79F0C5B96128}"/>
                </a:ext>
              </a:extLst>
            </p:cNvPr>
            <p:cNvSpPr/>
            <p:nvPr/>
          </p:nvSpPr>
          <p:spPr>
            <a:xfrm>
              <a:off x="6958791" y="6239840"/>
              <a:ext cx="22860" cy="403225"/>
            </a:xfrm>
            <a:custGeom>
              <a:avLst/>
              <a:gdLst/>
              <a:ahLst/>
              <a:cxnLst/>
              <a:rect l="l" t="t" r="r" b="b"/>
              <a:pathLst>
                <a:path w="22859" h="403225">
                  <a:moveTo>
                    <a:pt x="11188" y="380796"/>
                  </a:moveTo>
                  <a:lnTo>
                    <a:pt x="0" y="380796"/>
                  </a:lnTo>
                  <a:lnTo>
                    <a:pt x="0" y="403199"/>
                  </a:lnTo>
                  <a:lnTo>
                    <a:pt x="11188" y="403199"/>
                  </a:lnTo>
                  <a:lnTo>
                    <a:pt x="11188" y="380796"/>
                  </a:lnTo>
                  <a:close/>
                </a:path>
                <a:path w="22859" h="403225">
                  <a:moveTo>
                    <a:pt x="11188" y="336003"/>
                  </a:moveTo>
                  <a:lnTo>
                    <a:pt x="0" y="336003"/>
                  </a:lnTo>
                  <a:lnTo>
                    <a:pt x="0" y="347205"/>
                  </a:lnTo>
                  <a:lnTo>
                    <a:pt x="11188" y="347205"/>
                  </a:lnTo>
                  <a:lnTo>
                    <a:pt x="11188" y="336003"/>
                  </a:lnTo>
                  <a:close/>
                </a:path>
                <a:path w="22859" h="403225">
                  <a:moveTo>
                    <a:pt x="11188" y="279996"/>
                  </a:moveTo>
                  <a:lnTo>
                    <a:pt x="0" y="279996"/>
                  </a:lnTo>
                  <a:lnTo>
                    <a:pt x="0" y="324802"/>
                  </a:lnTo>
                  <a:lnTo>
                    <a:pt x="11188" y="324802"/>
                  </a:lnTo>
                  <a:lnTo>
                    <a:pt x="11188" y="279996"/>
                  </a:lnTo>
                  <a:close/>
                </a:path>
                <a:path w="22859" h="403225">
                  <a:moveTo>
                    <a:pt x="11188" y="246405"/>
                  </a:moveTo>
                  <a:lnTo>
                    <a:pt x="0" y="246405"/>
                  </a:lnTo>
                  <a:lnTo>
                    <a:pt x="0" y="268795"/>
                  </a:lnTo>
                  <a:lnTo>
                    <a:pt x="11188" y="268795"/>
                  </a:lnTo>
                  <a:lnTo>
                    <a:pt x="11188" y="246405"/>
                  </a:lnTo>
                  <a:close/>
                </a:path>
                <a:path w="22859" h="403225">
                  <a:moveTo>
                    <a:pt x="11188" y="224002"/>
                  </a:moveTo>
                  <a:lnTo>
                    <a:pt x="0" y="224002"/>
                  </a:lnTo>
                  <a:lnTo>
                    <a:pt x="0" y="235204"/>
                  </a:lnTo>
                  <a:lnTo>
                    <a:pt x="11188" y="235204"/>
                  </a:lnTo>
                  <a:lnTo>
                    <a:pt x="11188" y="224002"/>
                  </a:lnTo>
                  <a:close/>
                </a:path>
                <a:path w="22859" h="403225">
                  <a:moveTo>
                    <a:pt x="11188" y="156806"/>
                  </a:moveTo>
                  <a:lnTo>
                    <a:pt x="0" y="156806"/>
                  </a:lnTo>
                  <a:lnTo>
                    <a:pt x="0" y="168008"/>
                  </a:lnTo>
                  <a:lnTo>
                    <a:pt x="11188" y="168008"/>
                  </a:lnTo>
                  <a:lnTo>
                    <a:pt x="11188" y="156806"/>
                  </a:lnTo>
                  <a:close/>
                </a:path>
                <a:path w="22859" h="403225">
                  <a:moveTo>
                    <a:pt x="11188" y="100799"/>
                  </a:moveTo>
                  <a:lnTo>
                    <a:pt x="0" y="100799"/>
                  </a:lnTo>
                  <a:lnTo>
                    <a:pt x="0" y="145605"/>
                  </a:lnTo>
                  <a:lnTo>
                    <a:pt x="11188" y="145605"/>
                  </a:lnTo>
                  <a:lnTo>
                    <a:pt x="11188" y="100799"/>
                  </a:lnTo>
                  <a:close/>
                </a:path>
                <a:path w="22859" h="403225">
                  <a:moveTo>
                    <a:pt x="11188" y="33604"/>
                  </a:moveTo>
                  <a:lnTo>
                    <a:pt x="0" y="33604"/>
                  </a:lnTo>
                  <a:lnTo>
                    <a:pt x="0" y="44805"/>
                  </a:lnTo>
                  <a:lnTo>
                    <a:pt x="11188" y="44805"/>
                  </a:lnTo>
                  <a:lnTo>
                    <a:pt x="11188" y="33604"/>
                  </a:lnTo>
                  <a:close/>
                </a:path>
                <a:path w="22859" h="403225">
                  <a:moveTo>
                    <a:pt x="22390" y="0"/>
                  </a:moveTo>
                  <a:lnTo>
                    <a:pt x="11188" y="0"/>
                  </a:lnTo>
                  <a:lnTo>
                    <a:pt x="11188" y="11201"/>
                  </a:lnTo>
                  <a:lnTo>
                    <a:pt x="22390" y="11201"/>
                  </a:lnTo>
                  <a:lnTo>
                    <a:pt x="22390" y="0"/>
                  </a:lnTo>
                  <a:close/>
                </a:path>
              </a:pathLst>
            </a:custGeom>
            <a:solidFill>
              <a:srgbClr val="4C4D4F"/>
            </a:solidFill>
          </p:spPr>
          <p:txBody>
            <a:bodyPr wrap="square" lIns="0" tIns="0" rIns="0" bIns="0" rtlCol="0"/>
            <a:lstStyle/>
            <a:p>
              <a:endParaRPr/>
            </a:p>
          </p:txBody>
        </p:sp>
        <p:sp>
          <p:nvSpPr>
            <p:cNvPr id="90" name="object 90">
              <a:extLst>
                <a:ext uri="{FF2B5EF4-FFF2-40B4-BE49-F238E27FC236}">
                  <a16:creationId xmlns:a16="http://schemas.microsoft.com/office/drawing/2014/main" id="{80C2F926-84C2-7222-6294-D011F495C97B}"/>
                </a:ext>
              </a:extLst>
            </p:cNvPr>
            <p:cNvSpPr/>
            <p:nvPr/>
          </p:nvSpPr>
          <p:spPr>
            <a:xfrm>
              <a:off x="6975580" y="6273444"/>
              <a:ext cx="0" cy="370205"/>
            </a:xfrm>
            <a:custGeom>
              <a:avLst/>
              <a:gdLst/>
              <a:ahLst/>
              <a:cxnLst/>
              <a:rect l="l" t="t" r="r" b="b"/>
              <a:pathLst>
                <a:path h="370204">
                  <a:moveTo>
                    <a:pt x="0" y="0"/>
                  </a:moveTo>
                  <a:lnTo>
                    <a:pt x="0" y="369595"/>
                  </a:lnTo>
                </a:path>
              </a:pathLst>
            </a:custGeom>
            <a:ln w="11201">
              <a:solidFill>
                <a:srgbClr val="4C4D4F"/>
              </a:solidFill>
              <a:prstDash val="sysDot"/>
            </a:ln>
          </p:spPr>
          <p:txBody>
            <a:bodyPr wrap="square" lIns="0" tIns="0" rIns="0" bIns="0" rtlCol="0"/>
            <a:lstStyle/>
            <a:p>
              <a:endParaRPr/>
            </a:p>
          </p:txBody>
        </p:sp>
        <p:sp>
          <p:nvSpPr>
            <p:cNvPr id="91" name="object 91">
              <a:extLst>
                <a:ext uri="{FF2B5EF4-FFF2-40B4-BE49-F238E27FC236}">
                  <a16:creationId xmlns:a16="http://schemas.microsoft.com/office/drawing/2014/main" id="{0DF18881-0E8F-DBAA-3360-D5E27B8EF001}"/>
                </a:ext>
              </a:extLst>
            </p:cNvPr>
            <p:cNvSpPr/>
            <p:nvPr/>
          </p:nvSpPr>
          <p:spPr>
            <a:xfrm>
              <a:off x="6986781" y="6251041"/>
              <a:ext cx="0" cy="381000"/>
            </a:xfrm>
            <a:custGeom>
              <a:avLst/>
              <a:gdLst/>
              <a:ahLst/>
              <a:cxnLst/>
              <a:rect l="l" t="t" r="r" b="b"/>
              <a:pathLst>
                <a:path h="381000">
                  <a:moveTo>
                    <a:pt x="0" y="0"/>
                  </a:moveTo>
                  <a:lnTo>
                    <a:pt x="0" y="380796"/>
                  </a:lnTo>
                </a:path>
              </a:pathLst>
            </a:custGeom>
            <a:ln w="11201">
              <a:solidFill>
                <a:srgbClr val="4C4D4F"/>
              </a:solidFill>
              <a:prstDash val="sysDashDot"/>
            </a:ln>
          </p:spPr>
          <p:txBody>
            <a:bodyPr wrap="square" lIns="0" tIns="0" rIns="0" bIns="0" rtlCol="0"/>
            <a:lstStyle/>
            <a:p>
              <a:endParaRPr/>
            </a:p>
          </p:txBody>
        </p:sp>
        <p:sp>
          <p:nvSpPr>
            <p:cNvPr id="92" name="object 92">
              <a:extLst>
                <a:ext uri="{FF2B5EF4-FFF2-40B4-BE49-F238E27FC236}">
                  <a16:creationId xmlns:a16="http://schemas.microsoft.com/office/drawing/2014/main" id="{1202912A-602D-F063-D42F-167626154E5B}"/>
                </a:ext>
              </a:extLst>
            </p:cNvPr>
            <p:cNvSpPr/>
            <p:nvPr/>
          </p:nvSpPr>
          <p:spPr>
            <a:xfrm>
              <a:off x="6997983" y="6239840"/>
              <a:ext cx="0" cy="403225"/>
            </a:xfrm>
            <a:custGeom>
              <a:avLst/>
              <a:gdLst/>
              <a:ahLst/>
              <a:cxnLst/>
              <a:rect l="l" t="t" r="r" b="b"/>
              <a:pathLst>
                <a:path h="403225">
                  <a:moveTo>
                    <a:pt x="0" y="0"/>
                  </a:moveTo>
                  <a:lnTo>
                    <a:pt x="0" y="403199"/>
                  </a:lnTo>
                </a:path>
              </a:pathLst>
            </a:custGeom>
            <a:ln w="11201">
              <a:solidFill>
                <a:srgbClr val="4C4D4F"/>
              </a:solidFill>
              <a:prstDash val="sysDot"/>
            </a:ln>
          </p:spPr>
          <p:txBody>
            <a:bodyPr wrap="square" lIns="0" tIns="0" rIns="0" bIns="0" rtlCol="0"/>
            <a:lstStyle/>
            <a:p>
              <a:endParaRPr/>
            </a:p>
          </p:txBody>
        </p:sp>
        <p:sp>
          <p:nvSpPr>
            <p:cNvPr id="93" name="object 93">
              <a:extLst>
                <a:ext uri="{FF2B5EF4-FFF2-40B4-BE49-F238E27FC236}">
                  <a16:creationId xmlns:a16="http://schemas.microsoft.com/office/drawing/2014/main" id="{7C84AEA7-9C16-ACBA-EE7E-B62E01BCA068}"/>
                </a:ext>
              </a:extLst>
            </p:cNvPr>
            <p:cNvSpPr/>
            <p:nvPr/>
          </p:nvSpPr>
          <p:spPr>
            <a:xfrm>
              <a:off x="7009184" y="6228651"/>
              <a:ext cx="0" cy="156845"/>
            </a:xfrm>
            <a:custGeom>
              <a:avLst/>
              <a:gdLst/>
              <a:ahLst/>
              <a:cxnLst/>
              <a:rect l="l" t="t" r="r" b="b"/>
              <a:pathLst>
                <a:path h="156845">
                  <a:moveTo>
                    <a:pt x="0" y="0"/>
                  </a:moveTo>
                  <a:lnTo>
                    <a:pt x="0" y="156794"/>
                  </a:lnTo>
                </a:path>
              </a:pathLst>
            </a:custGeom>
            <a:ln w="11201">
              <a:solidFill>
                <a:srgbClr val="4C4D4F"/>
              </a:solidFill>
              <a:prstDash val="sysDot"/>
            </a:ln>
          </p:spPr>
          <p:txBody>
            <a:bodyPr wrap="square" lIns="0" tIns="0" rIns="0" bIns="0" rtlCol="0"/>
            <a:lstStyle/>
            <a:p>
              <a:endParaRPr/>
            </a:p>
          </p:txBody>
        </p:sp>
        <p:sp>
          <p:nvSpPr>
            <p:cNvPr id="94" name="object 94">
              <a:extLst>
                <a:ext uri="{FF2B5EF4-FFF2-40B4-BE49-F238E27FC236}">
                  <a16:creationId xmlns:a16="http://schemas.microsoft.com/office/drawing/2014/main" id="{501F2256-FB22-27BB-4585-DCAF9EDF1D29}"/>
                </a:ext>
              </a:extLst>
            </p:cNvPr>
            <p:cNvSpPr/>
            <p:nvPr/>
          </p:nvSpPr>
          <p:spPr>
            <a:xfrm>
              <a:off x="7003584" y="6228651"/>
              <a:ext cx="33655" cy="414655"/>
            </a:xfrm>
            <a:custGeom>
              <a:avLst/>
              <a:gdLst/>
              <a:ahLst/>
              <a:cxnLst/>
              <a:rect l="l" t="t" r="r" b="b"/>
              <a:pathLst>
                <a:path w="33654" h="414654">
                  <a:moveTo>
                    <a:pt x="11188" y="403186"/>
                  </a:moveTo>
                  <a:lnTo>
                    <a:pt x="0" y="403186"/>
                  </a:lnTo>
                  <a:lnTo>
                    <a:pt x="0" y="414388"/>
                  </a:lnTo>
                  <a:lnTo>
                    <a:pt x="11188" y="414388"/>
                  </a:lnTo>
                  <a:lnTo>
                    <a:pt x="11188" y="403186"/>
                  </a:lnTo>
                  <a:close/>
                </a:path>
                <a:path w="33654" h="414654">
                  <a:moveTo>
                    <a:pt x="11188" y="347192"/>
                  </a:moveTo>
                  <a:lnTo>
                    <a:pt x="0" y="347192"/>
                  </a:lnTo>
                  <a:lnTo>
                    <a:pt x="0" y="380784"/>
                  </a:lnTo>
                  <a:lnTo>
                    <a:pt x="11188" y="380784"/>
                  </a:lnTo>
                  <a:lnTo>
                    <a:pt x="11188" y="347192"/>
                  </a:lnTo>
                  <a:close/>
                </a:path>
                <a:path w="33654" h="414654">
                  <a:moveTo>
                    <a:pt x="11188" y="313588"/>
                  </a:moveTo>
                  <a:lnTo>
                    <a:pt x="0" y="313588"/>
                  </a:lnTo>
                  <a:lnTo>
                    <a:pt x="0" y="335991"/>
                  </a:lnTo>
                  <a:lnTo>
                    <a:pt x="11188" y="335991"/>
                  </a:lnTo>
                  <a:lnTo>
                    <a:pt x="11188" y="313588"/>
                  </a:lnTo>
                  <a:close/>
                </a:path>
                <a:path w="33654" h="414654">
                  <a:moveTo>
                    <a:pt x="11188" y="257606"/>
                  </a:moveTo>
                  <a:lnTo>
                    <a:pt x="0" y="257606"/>
                  </a:lnTo>
                  <a:lnTo>
                    <a:pt x="0" y="291185"/>
                  </a:lnTo>
                  <a:lnTo>
                    <a:pt x="11188" y="291185"/>
                  </a:lnTo>
                  <a:lnTo>
                    <a:pt x="11188" y="257606"/>
                  </a:lnTo>
                  <a:close/>
                </a:path>
                <a:path w="33654" h="414654">
                  <a:moveTo>
                    <a:pt x="11188" y="235191"/>
                  </a:moveTo>
                  <a:lnTo>
                    <a:pt x="0" y="235191"/>
                  </a:lnTo>
                  <a:lnTo>
                    <a:pt x="0" y="246392"/>
                  </a:lnTo>
                  <a:lnTo>
                    <a:pt x="11188" y="246392"/>
                  </a:lnTo>
                  <a:lnTo>
                    <a:pt x="11188" y="235191"/>
                  </a:lnTo>
                  <a:close/>
                </a:path>
                <a:path w="33654" h="414654">
                  <a:moveTo>
                    <a:pt x="11188" y="190385"/>
                  </a:moveTo>
                  <a:lnTo>
                    <a:pt x="0" y="190385"/>
                  </a:lnTo>
                  <a:lnTo>
                    <a:pt x="0" y="201587"/>
                  </a:lnTo>
                  <a:lnTo>
                    <a:pt x="11188" y="201587"/>
                  </a:lnTo>
                  <a:lnTo>
                    <a:pt x="11188" y="190385"/>
                  </a:lnTo>
                  <a:close/>
                </a:path>
                <a:path w="33654" h="414654">
                  <a:moveTo>
                    <a:pt x="22402" y="380784"/>
                  </a:moveTo>
                  <a:lnTo>
                    <a:pt x="11201" y="380784"/>
                  </a:lnTo>
                  <a:lnTo>
                    <a:pt x="11201" y="414388"/>
                  </a:lnTo>
                  <a:lnTo>
                    <a:pt x="22402" y="414388"/>
                  </a:lnTo>
                  <a:lnTo>
                    <a:pt x="22402" y="380784"/>
                  </a:lnTo>
                  <a:close/>
                </a:path>
                <a:path w="33654" h="414654">
                  <a:moveTo>
                    <a:pt x="22402" y="347192"/>
                  </a:moveTo>
                  <a:lnTo>
                    <a:pt x="11201" y="347192"/>
                  </a:lnTo>
                  <a:lnTo>
                    <a:pt x="11201" y="369582"/>
                  </a:lnTo>
                  <a:lnTo>
                    <a:pt x="22402" y="369582"/>
                  </a:lnTo>
                  <a:lnTo>
                    <a:pt x="22402" y="347192"/>
                  </a:lnTo>
                  <a:close/>
                </a:path>
                <a:path w="33654" h="414654">
                  <a:moveTo>
                    <a:pt x="22402" y="302387"/>
                  </a:moveTo>
                  <a:lnTo>
                    <a:pt x="11201" y="302387"/>
                  </a:lnTo>
                  <a:lnTo>
                    <a:pt x="11201" y="335991"/>
                  </a:lnTo>
                  <a:lnTo>
                    <a:pt x="22402" y="335991"/>
                  </a:lnTo>
                  <a:lnTo>
                    <a:pt x="22402" y="302387"/>
                  </a:lnTo>
                  <a:close/>
                </a:path>
                <a:path w="33654" h="414654">
                  <a:moveTo>
                    <a:pt x="22402" y="156794"/>
                  </a:moveTo>
                  <a:lnTo>
                    <a:pt x="11201" y="156794"/>
                  </a:lnTo>
                  <a:lnTo>
                    <a:pt x="11201" y="212788"/>
                  </a:lnTo>
                  <a:lnTo>
                    <a:pt x="22402" y="212788"/>
                  </a:lnTo>
                  <a:lnTo>
                    <a:pt x="22402" y="156794"/>
                  </a:lnTo>
                  <a:close/>
                </a:path>
                <a:path w="33654" h="414654">
                  <a:moveTo>
                    <a:pt x="22402" y="55994"/>
                  </a:moveTo>
                  <a:lnTo>
                    <a:pt x="11201" y="55994"/>
                  </a:lnTo>
                  <a:lnTo>
                    <a:pt x="11201" y="100787"/>
                  </a:lnTo>
                  <a:lnTo>
                    <a:pt x="22402" y="100787"/>
                  </a:lnTo>
                  <a:lnTo>
                    <a:pt x="22402" y="55994"/>
                  </a:lnTo>
                  <a:close/>
                </a:path>
                <a:path w="33654" h="414654">
                  <a:moveTo>
                    <a:pt x="33591" y="0"/>
                  </a:moveTo>
                  <a:lnTo>
                    <a:pt x="22402" y="0"/>
                  </a:lnTo>
                  <a:lnTo>
                    <a:pt x="22402" y="11188"/>
                  </a:lnTo>
                  <a:lnTo>
                    <a:pt x="11201" y="11188"/>
                  </a:lnTo>
                  <a:lnTo>
                    <a:pt x="11201" y="44792"/>
                  </a:lnTo>
                  <a:lnTo>
                    <a:pt x="22402" y="44792"/>
                  </a:lnTo>
                  <a:lnTo>
                    <a:pt x="22402" y="22390"/>
                  </a:lnTo>
                  <a:lnTo>
                    <a:pt x="33591" y="22390"/>
                  </a:lnTo>
                  <a:lnTo>
                    <a:pt x="33591" y="0"/>
                  </a:lnTo>
                  <a:close/>
                </a:path>
              </a:pathLst>
            </a:custGeom>
            <a:solidFill>
              <a:srgbClr val="4C4D4F"/>
            </a:solidFill>
          </p:spPr>
          <p:txBody>
            <a:bodyPr wrap="square" lIns="0" tIns="0" rIns="0" bIns="0" rtlCol="0"/>
            <a:lstStyle/>
            <a:p>
              <a:endParaRPr/>
            </a:p>
          </p:txBody>
        </p:sp>
        <p:sp>
          <p:nvSpPr>
            <p:cNvPr id="95" name="object 95">
              <a:extLst>
                <a:ext uri="{FF2B5EF4-FFF2-40B4-BE49-F238E27FC236}">
                  <a16:creationId xmlns:a16="http://schemas.microsoft.com/office/drawing/2014/main" id="{AC806E84-40EC-AAD9-001C-5A5F40F05D95}"/>
                </a:ext>
              </a:extLst>
            </p:cNvPr>
            <p:cNvSpPr/>
            <p:nvPr/>
          </p:nvSpPr>
          <p:spPr>
            <a:xfrm>
              <a:off x="7031587" y="6262242"/>
              <a:ext cx="0" cy="291465"/>
            </a:xfrm>
            <a:custGeom>
              <a:avLst/>
              <a:gdLst/>
              <a:ahLst/>
              <a:cxnLst/>
              <a:rect l="l" t="t" r="r" b="b"/>
              <a:pathLst>
                <a:path h="291465">
                  <a:moveTo>
                    <a:pt x="0" y="0"/>
                  </a:moveTo>
                  <a:lnTo>
                    <a:pt x="0" y="291198"/>
                  </a:lnTo>
                </a:path>
              </a:pathLst>
            </a:custGeom>
            <a:ln w="11201">
              <a:solidFill>
                <a:srgbClr val="4C4D4F"/>
              </a:solidFill>
              <a:prstDash val="sysDot"/>
            </a:ln>
          </p:spPr>
          <p:txBody>
            <a:bodyPr wrap="square" lIns="0" tIns="0" rIns="0" bIns="0" rtlCol="0"/>
            <a:lstStyle/>
            <a:p>
              <a:endParaRPr/>
            </a:p>
          </p:txBody>
        </p:sp>
        <p:sp>
          <p:nvSpPr>
            <p:cNvPr id="96" name="object 96">
              <a:extLst>
                <a:ext uri="{FF2B5EF4-FFF2-40B4-BE49-F238E27FC236}">
                  <a16:creationId xmlns:a16="http://schemas.microsoft.com/office/drawing/2014/main" id="{79897685-05BE-008F-799C-C5652175731B}"/>
                </a:ext>
              </a:extLst>
            </p:cNvPr>
            <p:cNvSpPr/>
            <p:nvPr/>
          </p:nvSpPr>
          <p:spPr>
            <a:xfrm>
              <a:off x="7025987" y="6239840"/>
              <a:ext cx="22860" cy="403225"/>
            </a:xfrm>
            <a:custGeom>
              <a:avLst/>
              <a:gdLst/>
              <a:ahLst/>
              <a:cxnLst/>
              <a:rect l="l" t="t" r="r" b="b"/>
              <a:pathLst>
                <a:path w="22859" h="403225">
                  <a:moveTo>
                    <a:pt x="11188" y="391998"/>
                  </a:moveTo>
                  <a:lnTo>
                    <a:pt x="0" y="391998"/>
                  </a:lnTo>
                  <a:lnTo>
                    <a:pt x="0" y="403199"/>
                  </a:lnTo>
                  <a:lnTo>
                    <a:pt x="11188" y="403199"/>
                  </a:lnTo>
                  <a:lnTo>
                    <a:pt x="11188" y="391998"/>
                  </a:lnTo>
                  <a:close/>
                </a:path>
                <a:path w="22859" h="403225">
                  <a:moveTo>
                    <a:pt x="11188" y="347205"/>
                  </a:moveTo>
                  <a:lnTo>
                    <a:pt x="0" y="347205"/>
                  </a:lnTo>
                  <a:lnTo>
                    <a:pt x="0" y="358394"/>
                  </a:lnTo>
                  <a:lnTo>
                    <a:pt x="11188" y="358394"/>
                  </a:lnTo>
                  <a:lnTo>
                    <a:pt x="11188" y="347205"/>
                  </a:lnTo>
                  <a:close/>
                </a:path>
                <a:path w="22859" h="403225">
                  <a:moveTo>
                    <a:pt x="22402" y="302399"/>
                  </a:moveTo>
                  <a:lnTo>
                    <a:pt x="11201" y="302399"/>
                  </a:lnTo>
                  <a:lnTo>
                    <a:pt x="11201" y="403199"/>
                  </a:lnTo>
                  <a:lnTo>
                    <a:pt x="22402" y="403199"/>
                  </a:lnTo>
                  <a:lnTo>
                    <a:pt x="22402" y="302399"/>
                  </a:lnTo>
                  <a:close/>
                </a:path>
                <a:path w="22859" h="403225">
                  <a:moveTo>
                    <a:pt x="22402" y="279996"/>
                  </a:moveTo>
                  <a:lnTo>
                    <a:pt x="11201" y="279996"/>
                  </a:lnTo>
                  <a:lnTo>
                    <a:pt x="11201" y="291198"/>
                  </a:lnTo>
                  <a:lnTo>
                    <a:pt x="22402" y="291198"/>
                  </a:lnTo>
                  <a:lnTo>
                    <a:pt x="22402" y="279996"/>
                  </a:lnTo>
                  <a:close/>
                </a:path>
                <a:path w="22859" h="403225">
                  <a:moveTo>
                    <a:pt x="22402" y="235204"/>
                  </a:moveTo>
                  <a:lnTo>
                    <a:pt x="11201" y="235204"/>
                  </a:lnTo>
                  <a:lnTo>
                    <a:pt x="11201" y="268795"/>
                  </a:lnTo>
                  <a:lnTo>
                    <a:pt x="22402" y="268795"/>
                  </a:lnTo>
                  <a:lnTo>
                    <a:pt x="22402" y="235204"/>
                  </a:lnTo>
                  <a:close/>
                </a:path>
                <a:path w="22859" h="403225">
                  <a:moveTo>
                    <a:pt x="22402" y="190411"/>
                  </a:moveTo>
                  <a:lnTo>
                    <a:pt x="11201" y="190411"/>
                  </a:lnTo>
                  <a:lnTo>
                    <a:pt x="11201" y="212801"/>
                  </a:lnTo>
                  <a:lnTo>
                    <a:pt x="22402" y="212801"/>
                  </a:lnTo>
                  <a:lnTo>
                    <a:pt x="22402" y="190411"/>
                  </a:lnTo>
                  <a:close/>
                </a:path>
                <a:path w="22859" h="403225">
                  <a:moveTo>
                    <a:pt x="22402" y="156806"/>
                  </a:moveTo>
                  <a:lnTo>
                    <a:pt x="11201" y="156806"/>
                  </a:lnTo>
                  <a:lnTo>
                    <a:pt x="11201" y="168008"/>
                  </a:lnTo>
                  <a:lnTo>
                    <a:pt x="22402" y="168008"/>
                  </a:lnTo>
                  <a:lnTo>
                    <a:pt x="22402" y="156806"/>
                  </a:lnTo>
                  <a:close/>
                </a:path>
                <a:path w="22859" h="403225">
                  <a:moveTo>
                    <a:pt x="22402" y="112014"/>
                  </a:moveTo>
                  <a:lnTo>
                    <a:pt x="11201" y="112014"/>
                  </a:lnTo>
                  <a:lnTo>
                    <a:pt x="11201" y="134404"/>
                  </a:lnTo>
                  <a:lnTo>
                    <a:pt x="22402" y="134404"/>
                  </a:lnTo>
                  <a:lnTo>
                    <a:pt x="22402" y="112014"/>
                  </a:lnTo>
                  <a:close/>
                </a:path>
                <a:path w="22859" h="403225">
                  <a:moveTo>
                    <a:pt x="22402" y="56007"/>
                  </a:moveTo>
                  <a:lnTo>
                    <a:pt x="11201" y="56007"/>
                  </a:lnTo>
                  <a:lnTo>
                    <a:pt x="11201" y="100799"/>
                  </a:lnTo>
                  <a:lnTo>
                    <a:pt x="22402" y="100799"/>
                  </a:lnTo>
                  <a:lnTo>
                    <a:pt x="22402" y="56007"/>
                  </a:lnTo>
                  <a:close/>
                </a:path>
                <a:path w="22859" h="403225">
                  <a:moveTo>
                    <a:pt x="22402" y="22402"/>
                  </a:moveTo>
                  <a:lnTo>
                    <a:pt x="11201" y="22402"/>
                  </a:lnTo>
                  <a:lnTo>
                    <a:pt x="11201" y="33604"/>
                  </a:lnTo>
                  <a:lnTo>
                    <a:pt x="22402" y="33604"/>
                  </a:lnTo>
                  <a:lnTo>
                    <a:pt x="22402" y="22402"/>
                  </a:lnTo>
                  <a:close/>
                </a:path>
                <a:path w="22859" h="403225">
                  <a:moveTo>
                    <a:pt x="22402" y="0"/>
                  </a:moveTo>
                  <a:lnTo>
                    <a:pt x="11201" y="0"/>
                  </a:lnTo>
                  <a:lnTo>
                    <a:pt x="11201" y="11201"/>
                  </a:lnTo>
                  <a:lnTo>
                    <a:pt x="22402" y="11201"/>
                  </a:lnTo>
                  <a:lnTo>
                    <a:pt x="22402" y="0"/>
                  </a:lnTo>
                  <a:close/>
                </a:path>
              </a:pathLst>
            </a:custGeom>
            <a:solidFill>
              <a:srgbClr val="4C4D4F"/>
            </a:solidFill>
          </p:spPr>
          <p:txBody>
            <a:bodyPr wrap="square" lIns="0" tIns="0" rIns="0" bIns="0" rtlCol="0"/>
            <a:lstStyle/>
            <a:p>
              <a:endParaRPr/>
            </a:p>
          </p:txBody>
        </p:sp>
        <p:sp>
          <p:nvSpPr>
            <p:cNvPr id="97" name="object 97">
              <a:extLst>
                <a:ext uri="{FF2B5EF4-FFF2-40B4-BE49-F238E27FC236}">
                  <a16:creationId xmlns:a16="http://schemas.microsoft.com/office/drawing/2014/main" id="{69A7BC18-B2F7-342D-AFA2-219A5A333554}"/>
                </a:ext>
              </a:extLst>
            </p:cNvPr>
            <p:cNvSpPr/>
            <p:nvPr/>
          </p:nvSpPr>
          <p:spPr>
            <a:xfrm>
              <a:off x="7053983" y="6239840"/>
              <a:ext cx="0" cy="370205"/>
            </a:xfrm>
            <a:custGeom>
              <a:avLst/>
              <a:gdLst/>
              <a:ahLst/>
              <a:cxnLst/>
              <a:rect l="l" t="t" r="r" b="b"/>
              <a:pathLst>
                <a:path h="370204">
                  <a:moveTo>
                    <a:pt x="0" y="0"/>
                  </a:moveTo>
                  <a:lnTo>
                    <a:pt x="0" y="369595"/>
                  </a:lnTo>
                </a:path>
              </a:pathLst>
            </a:custGeom>
            <a:ln w="11188">
              <a:solidFill>
                <a:srgbClr val="4C4D4F"/>
              </a:solidFill>
              <a:prstDash val="sysDashDot"/>
            </a:ln>
          </p:spPr>
          <p:txBody>
            <a:bodyPr wrap="square" lIns="0" tIns="0" rIns="0" bIns="0" rtlCol="0"/>
            <a:lstStyle/>
            <a:p>
              <a:endParaRPr/>
            </a:p>
          </p:txBody>
        </p:sp>
        <p:sp>
          <p:nvSpPr>
            <p:cNvPr id="98" name="object 98">
              <a:extLst>
                <a:ext uri="{FF2B5EF4-FFF2-40B4-BE49-F238E27FC236}">
                  <a16:creationId xmlns:a16="http://schemas.microsoft.com/office/drawing/2014/main" id="{36C11D6F-46EB-091C-7595-DB7F996681B4}"/>
                </a:ext>
              </a:extLst>
            </p:cNvPr>
            <p:cNvSpPr/>
            <p:nvPr/>
          </p:nvSpPr>
          <p:spPr>
            <a:xfrm>
              <a:off x="7059591" y="6228651"/>
              <a:ext cx="33655" cy="414655"/>
            </a:xfrm>
            <a:custGeom>
              <a:avLst/>
              <a:gdLst/>
              <a:ahLst/>
              <a:cxnLst/>
              <a:rect l="l" t="t" r="r" b="b"/>
              <a:pathLst>
                <a:path w="33654" h="414654">
                  <a:moveTo>
                    <a:pt x="11201" y="279984"/>
                  </a:moveTo>
                  <a:lnTo>
                    <a:pt x="0" y="279984"/>
                  </a:lnTo>
                  <a:lnTo>
                    <a:pt x="0" y="291185"/>
                  </a:lnTo>
                  <a:lnTo>
                    <a:pt x="11201" y="291185"/>
                  </a:lnTo>
                  <a:lnTo>
                    <a:pt x="11201" y="279984"/>
                  </a:lnTo>
                  <a:close/>
                </a:path>
                <a:path w="33654" h="414654">
                  <a:moveTo>
                    <a:pt x="11201" y="55994"/>
                  </a:moveTo>
                  <a:lnTo>
                    <a:pt x="0" y="55994"/>
                  </a:lnTo>
                  <a:lnTo>
                    <a:pt x="0" y="78397"/>
                  </a:lnTo>
                  <a:lnTo>
                    <a:pt x="11201" y="78397"/>
                  </a:lnTo>
                  <a:lnTo>
                    <a:pt x="11201" y="55994"/>
                  </a:lnTo>
                  <a:close/>
                </a:path>
                <a:path w="33654" h="414654">
                  <a:moveTo>
                    <a:pt x="11201" y="22390"/>
                  </a:moveTo>
                  <a:lnTo>
                    <a:pt x="0" y="22390"/>
                  </a:lnTo>
                  <a:lnTo>
                    <a:pt x="0" y="33591"/>
                  </a:lnTo>
                  <a:lnTo>
                    <a:pt x="11201" y="33591"/>
                  </a:lnTo>
                  <a:lnTo>
                    <a:pt x="11201" y="22390"/>
                  </a:lnTo>
                  <a:close/>
                </a:path>
                <a:path w="33654" h="414654">
                  <a:moveTo>
                    <a:pt x="11201" y="0"/>
                  </a:moveTo>
                  <a:lnTo>
                    <a:pt x="0" y="0"/>
                  </a:lnTo>
                  <a:lnTo>
                    <a:pt x="0" y="11188"/>
                  </a:lnTo>
                  <a:lnTo>
                    <a:pt x="11201" y="11188"/>
                  </a:lnTo>
                  <a:lnTo>
                    <a:pt x="11201" y="0"/>
                  </a:lnTo>
                  <a:close/>
                </a:path>
                <a:path w="33654" h="414654">
                  <a:moveTo>
                    <a:pt x="22390" y="291185"/>
                  </a:moveTo>
                  <a:lnTo>
                    <a:pt x="11201" y="291185"/>
                  </a:lnTo>
                  <a:lnTo>
                    <a:pt x="11201" y="313601"/>
                  </a:lnTo>
                  <a:lnTo>
                    <a:pt x="0" y="313601"/>
                  </a:lnTo>
                  <a:lnTo>
                    <a:pt x="0" y="403186"/>
                  </a:lnTo>
                  <a:lnTo>
                    <a:pt x="11201" y="403186"/>
                  </a:lnTo>
                  <a:lnTo>
                    <a:pt x="11201" y="414388"/>
                  </a:lnTo>
                  <a:lnTo>
                    <a:pt x="22390" y="414388"/>
                  </a:lnTo>
                  <a:lnTo>
                    <a:pt x="22390" y="391985"/>
                  </a:lnTo>
                  <a:lnTo>
                    <a:pt x="11201" y="391985"/>
                  </a:lnTo>
                  <a:lnTo>
                    <a:pt x="11201" y="369582"/>
                  </a:lnTo>
                  <a:lnTo>
                    <a:pt x="22390" y="369582"/>
                  </a:lnTo>
                  <a:lnTo>
                    <a:pt x="22390" y="358394"/>
                  </a:lnTo>
                  <a:lnTo>
                    <a:pt x="11201" y="358394"/>
                  </a:lnTo>
                  <a:lnTo>
                    <a:pt x="11201" y="324789"/>
                  </a:lnTo>
                  <a:lnTo>
                    <a:pt x="22390" y="324789"/>
                  </a:lnTo>
                  <a:lnTo>
                    <a:pt x="22390" y="291185"/>
                  </a:lnTo>
                  <a:close/>
                </a:path>
                <a:path w="33654" h="414654">
                  <a:moveTo>
                    <a:pt x="22390" y="201587"/>
                  </a:moveTo>
                  <a:lnTo>
                    <a:pt x="11201" y="201587"/>
                  </a:lnTo>
                  <a:lnTo>
                    <a:pt x="11201" y="190385"/>
                  </a:lnTo>
                  <a:lnTo>
                    <a:pt x="0" y="190385"/>
                  </a:lnTo>
                  <a:lnTo>
                    <a:pt x="0" y="246392"/>
                  </a:lnTo>
                  <a:lnTo>
                    <a:pt x="11201" y="246392"/>
                  </a:lnTo>
                  <a:lnTo>
                    <a:pt x="11201" y="257594"/>
                  </a:lnTo>
                  <a:lnTo>
                    <a:pt x="0" y="257594"/>
                  </a:lnTo>
                  <a:lnTo>
                    <a:pt x="0" y="268795"/>
                  </a:lnTo>
                  <a:lnTo>
                    <a:pt x="11201" y="268795"/>
                  </a:lnTo>
                  <a:lnTo>
                    <a:pt x="11201" y="279984"/>
                  </a:lnTo>
                  <a:lnTo>
                    <a:pt x="22390" y="279984"/>
                  </a:lnTo>
                  <a:lnTo>
                    <a:pt x="22390" y="201587"/>
                  </a:lnTo>
                  <a:close/>
                </a:path>
                <a:path w="33654" h="414654">
                  <a:moveTo>
                    <a:pt x="22390" y="111988"/>
                  </a:moveTo>
                  <a:lnTo>
                    <a:pt x="11201" y="111988"/>
                  </a:lnTo>
                  <a:lnTo>
                    <a:pt x="11201" y="100787"/>
                  </a:lnTo>
                  <a:lnTo>
                    <a:pt x="0" y="100787"/>
                  </a:lnTo>
                  <a:lnTo>
                    <a:pt x="0" y="134391"/>
                  </a:lnTo>
                  <a:lnTo>
                    <a:pt x="11201" y="134391"/>
                  </a:lnTo>
                  <a:lnTo>
                    <a:pt x="11201" y="145592"/>
                  </a:lnTo>
                  <a:lnTo>
                    <a:pt x="0" y="145592"/>
                  </a:lnTo>
                  <a:lnTo>
                    <a:pt x="0" y="167995"/>
                  </a:lnTo>
                  <a:lnTo>
                    <a:pt x="11201" y="167995"/>
                  </a:lnTo>
                  <a:lnTo>
                    <a:pt x="11201" y="190385"/>
                  </a:lnTo>
                  <a:lnTo>
                    <a:pt x="22390" y="190385"/>
                  </a:lnTo>
                  <a:lnTo>
                    <a:pt x="22390" y="111988"/>
                  </a:lnTo>
                  <a:close/>
                </a:path>
                <a:path w="33654" h="414654">
                  <a:moveTo>
                    <a:pt x="33604" y="0"/>
                  </a:moveTo>
                  <a:lnTo>
                    <a:pt x="22402" y="0"/>
                  </a:lnTo>
                  <a:lnTo>
                    <a:pt x="22402" y="78397"/>
                  </a:lnTo>
                  <a:lnTo>
                    <a:pt x="33604" y="78397"/>
                  </a:lnTo>
                  <a:lnTo>
                    <a:pt x="33604" y="0"/>
                  </a:lnTo>
                  <a:close/>
                </a:path>
              </a:pathLst>
            </a:custGeom>
            <a:solidFill>
              <a:srgbClr val="4C4D4F"/>
            </a:solidFill>
          </p:spPr>
          <p:txBody>
            <a:bodyPr wrap="square" lIns="0" tIns="0" rIns="0" bIns="0" rtlCol="0"/>
            <a:lstStyle/>
            <a:p>
              <a:endParaRPr/>
            </a:p>
          </p:txBody>
        </p:sp>
        <p:sp>
          <p:nvSpPr>
            <p:cNvPr id="99" name="object 99">
              <a:extLst>
                <a:ext uri="{FF2B5EF4-FFF2-40B4-BE49-F238E27FC236}">
                  <a16:creationId xmlns:a16="http://schemas.microsoft.com/office/drawing/2014/main" id="{53477DF4-4EE5-70A6-AC21-D0AE8B535ED3}"/>
                </a:ext>
              </a:extLst>
            </p:cNvPr>
            <p:cNvSpPr/>
            <p:nvPr/>
          </p:nvSpPr>
          <p:spPr>
            <a:xfrm>
              <a:off x="7087594" y="6318249"/>
              <a:ext cx="0" cy="325120"/>
            </a:xfrm>
            <a:custGeom>
              <a:avLst/>
              <a:gdLst/>
              <a:ahLst/>
              <a:cxnLst/>
              <a:rect l="l" t="t" r="r" b="b"/>
              <a:pathLst>
                <a:path h="325120">
                  <a:moveTo>
                    <a:pt x="0" y="0"/>
                  </a:moveTo>
                  <a:lnTo>
                    <a:pt x="0" y="324789"/>
                  </a:lnTo>
                </a:path>
              </a:pathLst>
            </a:custGeom>
            <a:ln w="11201">
              <a:solidFill>
                <a:srgbClr val="4C4D4F"/>
              </a:solidFill>
              <a:prstDash val="sysDot"/>
            </a:ln>
          </p:spPr>
          <p:txBody>
            <a:bodyPr wrap="square" lIns="0" tIns="0" rIns="0" bIns="0" rtlCol="0"/>
            <a:lstStyle/>
            <a:p>
              <a:endParaRPr/>
            </a:p>
          </p:txBody>
        </p:sp>
        <p:sp>
          <p:nvSpPr>
            <p:cNvPr id="100" name="object 100">
              <a:extLst>
                <a:ext uri="{FF2B5EF4-FFF2-40B4-BE49-F238E27FC236}">
                  <a16:creationId xmlns:a16="http://schemas.microsoft.com/office/drawing/2014/main" id="{03ACD8FE-9C12-4242-F4FB-5692ECC20E8F}"/>
                </a:ext>
              </a:extLst>
            </p:cNvPr>
            <p:cNvSpPr/>
            <p:nvPr/>
          </p:nvSpPr>
          <p:spPr>
            <a:xfrm>
              <a:off x="7093182" y="6228651"/>
              <a:ext cx="67310" cy="414655"/>
            </a:xfrm>
            <a:custGeom>
              <a:avLst/>
              <a:gdLst/>
              <a:ahLst/>
              <a:cxnLst/>
              <a:rect l="l" t="t" r="r" b="b"/>
              <a:pathLst>
                <a:path w="67309" h="414654">
                  <a:moveTo>
                    <a:pt x="11201" y="358394"/>
                  </a:moveTo>
                  <a:lnTo>
                    <a:pt x="0" y="358394"/>
                  </a:lnTo>
                  <a:lnTo>
                    <a:pt x="0" y="369582"/>
                  </a:lnTo>
                  <a:lnTo>
                    <a:pt x="11201" y="369582"/>
                  </a:lnTo>
                  <a:lnTo>
                    <a:pt x="11201" y="358394"/>
                  </a:lnTo>
                  <a:close/>
                </a:path>
                <a:path w="67309" h="414654">
                  <a:moveTo>
                    <a:pt x="11201" y="246392"/>
                  </a:moveTo>
                  <a:lnTo>
                    <a:pt x="0" y="246392"/>
                  </a:lnTo>
                  <a:lnTo>
                    <a:pt x="0" y="324789"/>
                  </a:lnTo>
                  <a:lnTo>
                    <a:pt x="11201" y="324789"/>
                  </a:lnTo>
                  <a:lnTo>
                    <a:pt x="11201" y="246392"/>
                  </a:lnTo>
                  <a:close/>
                </a:path>
                <a:path w="67309" h="414654">
                  <a:moveTo>
                    <a:pt x="11201" y="89611"/>
                  </a:moveTo>
                  <a:lnTo>
                    <a:pt x="0" y="89611"/>
                  </a:lnTo>
                  <a:lnTo>
                    <a:pt x="0" y="179197"/>
                  </a:lnTo>
                  <a:lnTo>
                    <a:pt x="11201" y="179197"/>
                  </a:lnTo>
                  <a:lnTo>
                    <a:pt x="11201" y="89611"/>
                  </a:lnTo>
                  <a:close/>
                </a:path>
                <a:path w="67309" h="414654">
                  <a:moveTo>
                    <a:pt x="11201" y="67195"/>
                  </a:moveTo>
                  <a:lnTo>
                    <a:pt x="0" y="67195"/>
                  </a:lnTo>
                  <a:lnTo>
                    <a:pt x="0" y="78397"/>
                  </a:lnTo>
                  <a:lnTo>
                    <a:pt x="11201" y="78397"/>
                  </a:lnTo>
                  <a:lnTo>
                    <a:pt x="11201" y="67195"/>
                  </a:lnTo>
                  <a:close/>
                </a:path>
                <a:path w="67309" h="414654">
                  <a:moveTo>
                    <a:pt x="11201" y="0"/>
                  </a:moveTo>
                  <a:lnTo>
                    <a:pt x="0" y="0"/>
                  </a:lnTo>
                  <a:lnTo>
                    <a:pt x="0" y="11188"/>
                  </a:lnTo>
                  <a:lnTo>
                    <a:pt x="11201" y="11188"/>
                  </a:lnTo>
                  <a:lnTo>
                    <a:pt x="11201" y="0"/>
                  </a:lnTo>
                  <a:close/>
                </a:path>
                <a:path w="67309" h="414654">
                  <a:moveTo>
                    <a:pt x="22402" y="391985"/>
                  </a:moveTo>
                  <a:lnTo>
                    <a:pt x="11214" y="391985"/>
                  </a:lnTo>
                  <a:lnTo>
                    <a:pt x="11214" y="414388"/>
                  </a:lnTo>
                  <a:lnTo>
                    <a:pt x="22402" y="414388"/>
                  </a:lnTo>
                  <a:lnTo>
                    <a:pt x="22402" y="391985"/>
                  </a:lnTo>
                  <a:close/>
                </a:path>
                <a:path w="67309" h="414654">
                  <a:moveTo>
                    <a:pt x="22402" y="291185"/>
                  </a:moveTo>
                  <a:lnTo>
                    <a:pt x="11214" y="291185"/>
                  </a:lnTo>
                  <a:lnTo>
                    <a:pt x="11214" y="380784"/>
                  </a:lnTo>
                  <a:lnTo>
                    <a:pt x="22402" y="380784"/>
                  </a:lnTo>
                  <a:lnTo>
                    <a:pt x="22402" y="291185"/>
                  </a:lnTo>
                  <a:close/>
                </a:path>
                <a:path w="67309" h="414654">
                  <a:moveTo>
                    <a:pt x="22402" y="246392"/>
                  </a:moveTo>
                  <a:lnTo>
                    <a:pt x="11214" y="246392"/>
                  </a:lnTo>
                  <a:lnTo>
                    <a:pt x="11214" y="279984"/>
                  </a:lnTo>
                  <a:lnTo>
                    <a:pt x="22402" y="279984"/>
                  </a:lnTo>
                  <a:lnTo>
                    <a:pt x="22402" y="246392"/>
                  </a:lnTo>
                  <a:close/>
                </a:path>
                <a:path w="67309" h="414654">
                  <a:moveTo>
                    <a:pt x="22402" y="223989"/>
                  </a:moveTo>
                  <a:lnTo>
                    <a:pt x="11214" y="223989"/>
                  </a:lnTo>
                  <a:lnTo>
                    <a:pt x="11214" y="235191"/>
                  </a:lnTo>
                  <a:lnTo>
                    <a:pt x="22402" y="235191"/>
                  </a:lnTo>
                  <a:lnTo>
                    <a:pt x="22402" y="223989"/>
                  </a:lnTo>
                  <a:close/>
                </a:path>
                <a:path w="67309" h="414654">
                  <a:moveTo>
                    <a:pt x="22402" y="201587"/>
                  </a:moveTo>
                  <a:lnTo>
                    <a:pt x="11214" y="201587"/>
                  </a:lnTo>
                  <a:lnTo>
                    <a:pt x="11214" y="212788"/>
                  </a:lnTo>
                  <a:lnTo>
                    <a:pt x="22402" y="212788"/>
                  </a:lnTo>
                  <a:lnTo>
                    <a:pt x="22402" y="201587"/>
                  </a:lnTo>
                  <a:close/>
                </a:path>
                <a:path w="67309" h="414654">
                  <a:moveTo>
                    <a:pt x="22402" y="156806"/>
                  </a:moveTo>
                  <a:lnTo>
                    <a:pt x="11214" y="156806"/>
                  </a:lnTo>
                  <a:lnTo>
                    <a:pt x="11214" y="190385"/>
                  </a:lnTo>
                  <a:lnTo>
                    <a:pt x="22402" y="190385"/>
                  </a:lnTo>
                  <a:lnTo>
                    <a:pt x="22402" y="156806"/>
                  </a:lnTo>
                  <a:close/>
                </a:path>
                <a:path w="67309" h="414654">
                  <a:moveTo>
                    <a:pt x="22402" y="123202"/>
                  </a:moveTo>
                  <a:lnTo>
                    <a:pt x="11214" y="123202"/>
                  </a:lnTo>
                  <a:lnTo>
                    <a:pt x="11214" y="145592"/>
                  </a:lnTo>
                  <a:lnTo>
                    <a:pt x="22402" y="145592"/>
                  </a:lnTo>
                  <a:lnTo>
                    <a:pt x="22402" y="123202"/>
                  </a:lnTo>
                  <a:close/>
                </a:path>
                <a:path w="67309" h="414654">
                  <a:moveTo>
                    <a:pt x="22402" y="89598"/>
                  </a:moveTo>
                  <a:lnTo>
                    <a:pt x="11214" y="89598"/>
                  </a:lnTo>
                  <a:lnTo>
                    <a:pt x="11214" y="100787"/>
                  </a:lnTo>
                  <a:lnTo>
                    <a:pt x="22402" y="100787"/>
                  </a:lnTo>
                  <a:lnTo>
                    <a:pt x="22402" y="89598"/>
                  </a:lnTo>
                  <a:close/>
                </a:path>
                <a:path w="67309" h="414654">
                  <a:moveTo>
                    <a:pt x="22402" y="67195"/>
                  </a:moveTo>
                  <a:lnTo>
                    <a:pt x="11214" y="67195"/>
                  </a:lnTo>
                  <a:lnTo>
                    <a:pt x="11214" y="78397"/>
                  </a:lnTo>
                  <a:lnTo>
                    <a:pt x="22402" y="78397"/>
                  </a:lnTo>
                  <a:lnTo>
                    <a:pt x="22402" y="67195"/>
                  </a:lnTo>
                  <a:close/>
                </a:path>
                <a:path w="67309" h="414654">
                  <a:moveTo>
                    <a:pt x="22402" y="22390"/>
                  </a:moveTo>
                  <a:lnTo>
                    <a:pt x="11214" y="22390"/>
                  </a:lnTo>
                  <a:lnTo>
                    <a:pt x="11214" y="55994"/>
                  </a:lnTo>
                  <a:lnTo>
                    <a:pt x="22402" y="55994"/>
                  </a:lnTo>
                  <a:lnTo>
                    <a:pt x="22402" y="22390"/>
                  </a:lnTo>
                  <a:close/>
                </a:path>
                <a:path w="67309" h="414654">
                  <a:moveTo>
                    <a:pt x="22402" y="0"/>
                  </a:moveTo>
                  <a:lnTo>
                    <a:pt x="11214" y="0"/>
                  </a:lnTo>
                  <a:lnTo>
                    <a:pt x="11214" y="11188"/>
                  </a:lnTo>
                  <a:lnTo>
                    <a:pt x="22402" y="11188"/>
                  </a:lnTo>
                  <a:lnTo>
                    <a:pt x="22402" y="0"/>
                  </a:lnTo>
                  <a:close/>
                </a:path>
                <a:path w="67309" h="414654">
                  <a:moveTo>
                    <a:pt x="33616" y="291185"/>
                  </a:moveTo>
                  <a:lnTo>
                    <a:pt x="22415" y="291185"/>
                  </a:lnTo>
                  <a:lnTo>
                    <a:pt x="22415" y="302387"/>
                  </a:lnTo>
                  <a:lnTo>
                    <a:pt x="33616" y="302387"/>
                  </a:lnTo>
                  <a:lnTo>
                    <a:pt x="33616" y="291185"/>
                  </a:lnTo>
                  <a:close/>
                </a:path>
                <a:path w="67309" h="414654">
                  <a:moveTo>
                    <a:pt x="33616" y="156794"/>
                  </a:moveTo>
                  <a:lnTo>
                    <a:pt x="22415" y="156794"/>
                  </a:lnTo>
                  <a:lnTo>
                    <a:pt x="22415" y="167995"/>
                  </a:lnTo>
                  <a:lnTo>
                    <a:pt x="33616" y="167995"/>
                  </a:lnTo>
                  <a:lnTo>
                    <a:pt x="33616" y="156794"/>
                  </a:lnTo>
                  <a:close/>
                </a:path>
                <a:path w="67309" h="414654">
                  <a:moveTo>
                    <a:pt x="44792" y="403186"/>
                  </a:moveTo>
                  <a:lnTo>
                    <a:pt x="33616" y="403186"/>
                  </a:lnTo>
                  <a:lnTo>
                    <a:pt x="22415" y="403186"/>
                  </a:lnTo>
                  <a:lnTo>
                    <a:pt x="22415" y="414388"/>
                  </a:lnTo>
                  <a:lnTo>
                    <a:pt x="33604" y="414388"/>
                  </a:lnTo>
                  <a:lnTo>
                    <a:pt x="44792" y="414388"/>
                  </a:lnTo>
                  <a:lnTo>
                    <a:pt x="44792" y="403186"/>
                  </a:lnTo>
                  <a:close/>
                </a:path>
                <a:path w="67309" h="414654">
                  <a:moveTo>
                    <a:pt x="44792" y="313588"/>
                  </a:moveTo>
                  <a:lnTo>
                    <a:pt x="33616" y="313588"/>
                  </a:lnTo>
                  <a:lnTo>
                    <a:pt x="22415" y="313588"/>
                  </a:lnTo>
                  <a:lnTo>
                    <a:pt x="22415" y="335991"/>
                  </a:lnTo>
                  <a:lnTo>
                    <a:pt x="33604" y="335991"/>
                  </a:lnTo>
                  <a:lnTo>
                    <a:pt x="33604" y="347192"/>
                  </a:lnTo>
                  <a:lnTo>
                    <a:pt x="22415" y="347192"/>
                  </a:lnTo>
                  <a:lnTo>
                    <a:pt x="22415" y="358394"/>
                  </a:lnTo>
                  <a:lnTo>
                    <a:pt x="33604" y="358394"/>
                  </a:lnTo>
                  <a:lnTo>
                    <a:pt x="33604" y="391985"/>
                  </a:lnTo>
                  <a:lnTo>
                    <a:pt x="44792" y="391985"/>
                  </a:lnTo>
                  <a:lnTo>
                    <a:pt x="44792" y="358394"/>
                  </a:lnTo>
                  <a:lnTo>
                    <a:pt x="33616" y="358394"/>
                  </a:lnTo>
                  <a:lnTo>
                    <a:pt x="33616" y="347192"/>
                  </a:lnTo>
                  <a:lnTo>
                    <a:pt x="44792" y="347192"/>
                  </a:lnTo>
                  <a:lnTo>
                    <a:pt x="44792" y="335991"/>
                  </a:lnTo>
                  <a:lnTo>
                    <a:pt x="33616" y="335991"/>
                  </a:lnTo>
                  <a:lnTo>
                    <a:pt x="33616" y="324789"/>
                  </a:lnTo>
                  <a:lnTo>
                    <a:pt x="44792" y="324789"/>
                  </a:lnTo>
                  <a:lnTo>
                    <a:pt x="44792" y="313588"/>
                  </a:lnTo>
                  <a:close/>
                </a:path>
                <a:path w="67309" h="414654">
                  <a:moveTo>
                    <a:pt x="44792" y="268795"/>
                  </a:moveTo>
                  <a:lnTo>
                    <a:pt x="33604" y="268795"/>
                  </a:lnTo>
                  <a:lnTo>
                    <a:pt x="33604" y="279984"/>
                  </a:lnTo>
                  <a:lnTo>
                    <a:pt x="44792" y="279984"/>
                  </a:lnTo>
                  <a:lnTo>
                    <a:pt x="44792" y="268795"/>
                  </a:lnTo>
                  <a:close/>
                </a:path>
                <a:path w="67309" h="414654">
                  <a:moveTo>
                    <a:pt x="44792" y="223989"/>
                  </a:moveTo>
                  <a:lnTo>
                    <a:pt x="33616" y="223989"/>
                  </a:lnTo>
                  <a:lnTo>
                    <a:pt x="22415" y="223989"/>
                  </a:lnTo>
                  <a:lnTo>
                    <a:pt x="22415" y="257594"/>
                  </a:lnTo>
                  <a:lnTo>
                    <a:pt x="33616" y="257594"/>
                  </a:lnTo>
                  <a:lnTo>
                    <a:pt x="33616" y="235191"/>
                  </a:lnTo>
                  <a:lnTo>
                    <a:pt x="44792" y="235191"/>
                  </a:lnTo>
                  <a:lnTo>
                    <a:pt x="44792" y="223989"/>
                  </a:lnTo>
                  <a:close/>
                </a:path>
                <a:path w="67309" h="414654">
                  <a:moveTo>
                    <a:pt x="44792" y="179197"/>
                  </a:moveTo>
                  <a:lnTo>
                    <a:pt x="33604" y="179197"/>
                  </a:lnTo>
                  <a:lnTo>
                    <a:pt x="33604" y="201587"/>
                  </a:lnTo>
                  <a:lnTo>
                    <a:pt x="44792" y="201587"/>
                  </a:lnTo>
                  <a:lnTo>
                    <a:pt x="44792" y="179197"/>
                  </a:lnTo>
                  <a:close/>
                </a:path>
                <a:path w="67309" h="414654">
                  <a:moveTo>
                    <a:pt x="44792" y="89598"/>
                  </a:moveTo>
                  <a:lnTo>
                    <a:pt x="33616" y="89598"/>
                  </a:lnTo>
                  <a:lnTo>
                    <a:pt x="22415" y="89598"/>
                  </a:lnTo>
                  <a:lnTo>
                    <a:pt x="22415" y="145592"/>
                  </a:lnTo>
                  <a:lnTo>
                    <a:pt x="33604" y="145592"/>
                  </a:lnTo>
                  <a:lnTo>
                    <a:pt x="44792" y="145592"/>
                  </a:lnTo>
                  <a:lnTo>
                    <a:pt x="44792" y="134391"/>
                  </a:lnTo>
                  <a:lnTo>
                    <a:pt x="33616" y="134391"/>
                  </a:lnTo>
                  <a:lnTo>
                    <a:pt x="33616" y="123190"/>
                  </a:lnTo>
                  <a:lnTo>
                    <a:pt x="44792" y="123190"/>
                  </a:lnTo>
                  <a:lnTo>
                    <a:pt x="44792" y="111988"/>
                  </a:lnTo>
                  <a:lnTo>
                    <a:pt x="33616" y="111988"/>
                  </a:lnTo>
                  <a:lnTo>
                    <a:pt x="33616" y="100787"/>
                  </a:lnTo>
                  <a:lnTo>
                    <a:pt x="44792" y="100787"/>
                  </a:lnTo>
                  <a:lnTo>
                    <a:pt x="44792" y="89598"/>
                  </a:lnTo>
                  <a:close/>
                </a:path>
                <a:path w="67309" h="414654">
                  <a:moveTo>
                    <a:pt x="44792" y="67195"/>
                  </a:moveTo>
                  <a:lnTo>
                    <a:pt x="33616" y="67195"/>
                  </a:lnTo>
                  <a:lnTo>
                    <a:pt x="22415" y="67195"/>
                  </a:lnTo>
                  <a:lnTo>
                    <a:pt x="22415" y="78397"/>
                  </a:lnTo>
                  <a:lnTo>
                    <a:pt x="33604" y="78397"/>
                  </a:lnTo>
                  <a:lnTo>
                    <a:pt x="44792" y="78397"/>
                  </a:lnTo>
                  <a:lnTo>
                    <a:pt x="44792" y="67195"/>
                  </a:lnTo>
                  <a:close/>
                </a:path>
                <a:path w="67309" h="414654">
                  <a:moveTo>
                    <a:pt x="44792" y="22390"/>
                  </a:moveTo>
                  <a:lnTo>
                    <a:pt x="33616" y="22390"/>
                  </a:lnTo>
                  <a:lnTo>
                    <a:pt x="22415" y="22390"/>
                  </a:lnTo>
                  <a:lnTo>
                    <a:pt x="22415" y="55994"/>
                  </a:lnTo>
                  <a:lnTo>
                    <a:pt x="33604" y="55994"/>
                  </a:lnTo>
                  <a:lnTo>
                    <a:pt x="44792" y="55994"/>
                  </a:lnTo>
                  <a:lnTo>
                    <a:pt x="44792" y="22390"/>
                  </a:lnTo>
                  <a:close/>
                </a:path>
                <a:path w="67309" h="414654">
                  <a:moveTo>
                    <a:pt x="44792" y="0"/>
                  </a:moveTo>
                  <a:lnTo>
                    <a:pt x="33616" y="0"/>
                  </a:lnTo>
                  <a:lnTo>
                    <a:pt x="22415" y="0"/>
                  </a:lnTo>
                  <a:lnTo>
                    <a:pt x="22415" y="11188"/>
                  </a:lnTo>
                  <a:lnTo>
                    <a:pt x="33604" y="11188"/>
                  </a:lnTo>
                  <a:lnTo>
                    <a:pt x="44792" y="11188"/>
                  </a:lnTo>
                  <a:lnTo>
                    <a:pt x="44792" y="0"/>
                  </a:lnTo>
                  <a:close/>
                </a:path>
                <a:path w="67309" h="414654">
                  <a:moveTo>
                    <a:pt x="67195" y="369582"/>
                  </a:moveTo>
                  <a:lnTo>
                    <a:pt x="56007" y="369582"/>
                  </a:lnTo>
                  <a:lnTo>
                    <a:pt x="56007" y="414388"/>
                  </a:lnTo>
                  <a:lnTo>
                    <a:pt x="67195" y="414388"/>
                  </a:lnTo>
                  <a:lnTo>
                    <a:pt x="67195" y="369582"/>
                  </a:lnTo>
                  <a:close/>
                </a:path>
                <a:path w="67309" h="414654">
                  <a:moveTo>
                    <a:pt x="67195" y="335991"/>
                  </a:moveTo>
                  <a:lnTo>
                    <a:pt x="56007" y="335991"/>
                  </a:lnTo>
                  <a:lnTo>
                    <a:pt x="56007" y="347192"/>
                  </a:lnTo>
                  <a:lnTo>
                    <a:pt x="67195" y="347192"/>
                  </a:lnTo>
                  <a:lnTo>
                    <a:pt x="67195" y="335991"/>
                  </a:lnTo>
                  <a:close/>
                </a:path>
                <a:path w="67309" h="414654">
                  <a:moveTo>
                    <a:pt x="67195" y="291185"/>
                  </a:moveTo>
                  <a:lnTo>
                    <a:pt x="56007" y="291185"/>
                  </a:lnTo>
                  <a:lnTo>
                    <a:pt x="56007" y="313588"/>
                  </a:lnTo>
                  <a:lnTo>
                    <a:pt x="67195" y="313588"/>
                  </a:lnTo>
                  <a:lnTo>
                    <a:pt x="67195" y="291185"/>
                  </a:lnTo>
                  <a:close/>
                </a:path>
                <a:path w="67309" h="414654">
                  <a:moveTo>
                    <a:pt x="67195" y="268795"/>
                  </a:moveTo>
                  <a:lnTo>
                    <a:pt x="56007" y="268795"/>
                  </a:lnTo>
                  <a:lnTo>
                    <a:pt x="56007" y="279984"/>
                  </a:lnTo>
                  <a:lnTo>
                    <a:pt x="67195" y="279984"/>
                  </a:lnTo>
                  <a:lnTo>
                    <a:pt x="67195" y="268795"/>
                  </a:lnTo>
                  <a:close/>
                </a:path>
                <a:path w="67309" h="414654">
                  <a:moveTo>
                    <a:pt x="67195" y="246392"/>
                  </a:moveTo>
                  <a:lnTo>
                    <a:pt x="56007" y="246392"/>
                  </a:lnTo>
                  <a:lnTo>
                    <a:pt x="44818" y="246392"/>
                  </a:lnTo>
                  <a:lnTo>
                    <a:pt x="44818" y="257594"/>
                  </a:lnTo>
                  <a:lnTo>
                    <a:pt x="56007" y="257594"/>
                  </a:lnTo>
                  <a:lnTo>
                    <a:pt x="67195" y="257594"/>
                  </a:lnTo>
                  <a:lnTo>
                    <a:pt x="67195" y="246392"/>
                  </a:lnTo>
                  <a:close/>
                </a:path>
                <a:path w="67309" h="414654">
                  <a:moveTo>
                    <a:pt x="67195" y="111988"/>
                  </a:moveTo>
                  <a:lnTo>
                    <a:pt x="56007" y="111988"/>
                  </a:lnTo>
                  <a:lnTo>
                    <a:pt x="56007" y="100787"/>
                  </a:lnTo>
                  <a:lnTo>
                    <a:pt x="44818" y="100787"/>
                  </a:lnTo>
                  <a:lnTo>
                    <a:pt x="44818" y="123190"/>
                  </a:lnTo>
                  <a:lnTo>
                    <a:pt x="56007" y="123190"/>
                  </a:lnTo>
                  <a:lnTo>
                    <a:pt x="56007" y="134391"/>
                  </a:lnTo>
                  <a:lnTo>
                    <a:pt x="44818" y="134391"/>
                  </a:lnTo>
                  <a:lnTo>
                    <a:pt x="44818" y="212788"/>
                  </a:lnTo>
                  <a:lnTo>
                    <a:pt x="56007" y="212788"/>
                  </a:lnTo>
                  <a:lnTo>
                    <a:pt x="56007" y="223989"/>
                  </a:lnTo>
                  <a:lnTo>
                    <a:pt x="67195" y="223989"/>
                  </a:lnTo>
                  <a:lnTo>
                    <a:pt x="67195" y="201599"/>
                  </a:lnTo>
                  <a:lnTo>
                    <a:pt x="56007" y="201599"/>
                  </a:lnTo>
                  <a:lnTo>
                    <a:pt x="56007" y="190385"/>
                  </a:lnTo>
                  <a:lnTo>
                    <a:pt x="67195" y="190385"/>
                  </a:lnTo>
                  <a:lnTo>
                    <a:pt x="67195" y="156806"/>
                  </a:lnTo>
                  <a:lnTo>
                    <a:pt x="56007" y="156806"/>
                  </a:lnTo>
                  <a:lnTo>
                    <a:pt x="56007" y="145592"/>
                  </a:lnTo>
                  <a:lnTo>
                    <a:pt x="67195" y="145592"/>
                  </a:lnTo>
                  <a:lnTo>
                    <a:pt x="67195" y="111988"/>
                  </a:lnTo>
                  <a:close/>
                </a:path>
                <a:path w="67309" h="414654">
                  <a:moveTo>
                    <a:pt x="67195" y="0"/>
                  </a:moveTo>
                  <a:lnTo>
                    <a:pt x="56007" y="0"/>
                  </a:lnTo>
                  <a:lnTo>
                    <a:pt x="44818" y="0"/>
                  </a:lnTo>
                  <a:lnTo>
                    <a:pt x="44818" y="11188"/>
                  </a:lnTo>
                  <a:lnTo>
                    <a:pt x="56007" y="11188"/>
                  </a:lnTo>
                  <a:lnTo>
                    <a:pt x="56007" y="67195"/>
                  </a:lnTo>
                  <a:lnTo>
                    <a:pt x="44818" y="67195"/>
                  </a:lnTo>
                  <a:lnTo>
                    <a:pt x="44818" y="78397"/>
                  </a:lnTo>
                  <a:lnTo>
                    <a:pt x="56007" y="78397"/>
                  </a:lnTo>
                  <a:lnTo>
                    <a:pt x="67195" y="78397"/>
                  </a:lnTo>
                  <a:lnTo>
                    <a:pt x="67195" y="0"/>
                  </a:lnTo>
                  <a:close/>
                </a:path>
              </a:pathLst>
            </a:custGeom>
            <a:solidFill>
              <a:srgbClr val="4C4D4F"/>
            </a:solidFill>
          </p:spPr>
          <p:txBody>
            <a:bodyPr wrap="square" lIns="0" tIns="0" rIns="0" bIns="0" rtlCol="0"/>
            <a:lstStyle/>
            <a:p>
              <a:endParaRPr/>
            </a:p>
          </p:txBody>
        </p:sp>
      </p:grpSp>
      <p:sp>
        <p:nvSpPr>
          <p:cNvPr id="101" name="object 101">
            <a:extLst>
              <a:ext uri="{FF2B5EF4-FFF2-40B4-BE49-F238E27FC236}">
                <a16:creationId xmlns:a16="http://schemas.microsoft.com/office/drawing/2014/main" id="{5539346E-65AF-22B3-F103-C49FA9D4B923}"/>
              </a:ext>
            </a:extLst>
          </p:cNvPr>
          <p:cNvSpPr txBox="1"/>
          <p:nvPr/>
        </p:nvSpPr>
        <p:spPr>
          <a:xfrm>
            <a:off x="5916553" y="6008648"/>
            <a:ext cx="1134745" cy="638810"/>
          </a:xfrm>
          <a:prstGeom prst="rect">
            <a:avLst/>
          </a:prstGeom>
        </p:spPr>
        <p:txBody>
          <a:bodyPr vert="horz" wrap="square" lIns="0" tIns="62865" rIns="0" bIns="0" rtlCol="0">
            <a:spAutoFit/>
          </a:bodyPr>
          <a:lstStyle/>
          <a:p>
            <a:pPr marL="12700">
              <a:lnSpc>
                <a:spcPct val="100000"/>
              </a:lnSpc>
              <a:spcBef>
                <a:spcPts val="495"/>
              </a:spcBef>
            </a:pPr>
            <a:r>
              <a:rPr sz="700" dirty="0">
                <a:solidFill>
                  <a:srgbClr val="4C4D4F"/>
                </a:solidFill>
                <a:latin typeface="Swis721 BT"/>
                <a:cs typeface="Swis721 BT"/>
              </a:rPr>
              <a:t>W375</a:t>
            </a:r>
            <a:r>
              <a:rPr sz="700" spc="-15" dirty="0">
                <a:solidFill>
                  <a:srgbClr val="4C4D4F"/>
                </a:solidFill>
                <a:latin typeface="Swis721 BT"/>
                <a:cs typeface="Swis721 BT"/>
              </a:rPr>
              <a:t> </a:t>
            </a:r>
            <a:r>
              <a:rPr sz="700" dirty="0">
                <a:solidFill>
                  <a:srgbClr val="4C4D4F"/>
                </a:solidFill>
                <a:latin typeface="Swis721 BT"/>
                <a:cs typeface="Swis721 BT"/>
              </a:rPr>
              <a:t>x</a:t>
            </a:r>
            <a:r>
              <a:rPr sz="700" spc="-10" dirty="0">
                <a:solidFill>
                  <a:srgbClr val="4C4D4F"/>
                </a:solidFill>
                <a:latin typeface="Swis721 BT"/>
                <a:cs typeface="Swis721 BT"/>
              </a:rPr>
              <a:t> </a:t>
            </a:r>
            <a:r>
              <a:rPr sz="700" dirty="0">
                <a:solidFill>
                  <a:srgbClr val="4C4D4F"/>
                </a:solidFill>
                <a:latin typeface="Swis721 BT"/>
                <a:cs typeface="Swis721 BT"/>
              </a:rPr>
              <a:t>D160</a:t>
            </a:r>
            <a:r>
              <a:rPr sz="700" spc="-10" dirty="0">
                <a:solidFill>
                  <a:srgbClr val="4C4D4F"/>
                </a:solidFill>
                <a:latin typeface="Swis721 BT"/>
                <a:cs typeface="Swis721 BT"/>
              </a:rPr>
              <a:t> </a:t>
            </a:r>
            <a:r>
              <a:rPr sz="700" dirty="0">
                <a:solidFill>
                  <a:srgbClr val="4C4D4F"/>
                </a:solidFill>
                <a:latin typeface="Swis721 BT"/>
                <a:cs typeface="Swis721 BT"/>
              </a:rPr>
              <a:t>x</a:t>
            </a:r>
            <a:r>
              <a:rPr sz="700" spc="-10" dirty="0">
                <a:solidFill>
                  <a:srgbClr val="4C4D4F"/>
                </a:solidFill>
                <a:latin typeface="Swis721 BT"/>
                <a:cs typeface="Swis721 BT"/>
              </a:rPr>
              <a:t> H200mm</a:t>
            </a:r>
            <a:endParaRPr sz="700">
              <a:latin typeface="Swis721 BT"/>
              <a:cs typeface="Swis721 BT"/>
            </a:endParaRPr>
          </a:p>
          <a:p>
            <a:pPr marL="12700" marR="5080">
              <a:lnSpc>
                <a:spcPts val="1000"/>
              </a:lnSpc>
              <a:spcBef>
                <a:spcPts val="615"/>
              </a:spcBef>
            </a:pPr>
            <a:r>
              <a:rPr sz="900" b="1" spc="-25" dirty="0">
                <a:solidFill>
                  <a:srgbClr val="4C4D4F"/>
                </a:solidFill>
                <a:latin typeface="Swis721 BT"/>
                <a:cs typeface="Swis721 BT"/>
              </a:rPr>
              <a:t>Guardalux</a:t>
            </a:r>
            <a:r>
              <a:rPr sz="900" b="1" spc="60" dirty="0">
                <a:solidFill>
                  <a:srgbClr val="4C4D4F"/>
                </a:solidFill>
                <a:latin typeface="Swis721 BT"/>
                <a:cs typeface="Swis721 BT"/>
              </a:rPr>
              <a:t> </a:t>
            </a:r>
            <a:r>
              <a:rPr sz="900" b="1" spc="-35" dirty="0">
                <a:solidFill>
                  <a:srgbClr val="4C4D4F"/>
                </a:solidFill>
                <a:latin typeface="Swis721 BT"/>
                <a:cs typeface="Swis721 BT"/>
              </a:rPr>
              <a:t>Over-</a:t>
            </a:r>
            <a:r>
              <a:rPr sz="900" b="1" spc="-20" dirty="0">
                <a:solidFill>
                  <a:srgbClr val="4C4D4F"/>
                </a:solidFill>
                <a:latin typeface="Swis721 BT"/>
                <a:cs typeface="Swis721 BT"/>
              </a:rPr>
              <a:t>Door Exit</a:t>
            </a:r>
            <a:r>
              <a:rPr sz="900" b="1" spc="-40" dirty="0">
                <a:solidFill>
                  <a:srgbClr val="4C4D4F"/>
                </a:solidFill>
                <a:latin typeface="Swis721 BT"/>
                <a:cs typeface="Swis721 BT"/>
              </a:rPr>
              <a:t> </a:t>
            </a:r>
            <a:r>
              <a:rPr sz="900" b="1" spc="-20" dirty="0">
                <a:solidFill>
                  <a:srgbClr val="4C4D4F"/>
                </a:solidFill>
                <a:latin typeface="Swis721 BT"/>
                <a:cs typeface="Swis721 BT"/>
              </a:rPr>
              <a:t>Sign</a:t>
            </a:r>
            <a:endParaRPr sz="900">
              <a:latin typeface="Swis721 BT"/>
              <a:cs typeface="Swis721 BT"/>
            </a:endParaRPr>
          </a:p>
          <a:p>
            <a:pPr marL="12700">
              <a:lnSpc>
                <a:spcPts val="980"/>
              </a:lnSpc>
            </a:pPr>
            <a:r>
              <a:rPr sz="900" dirty="0">
                <a:solidFill>
                  <a:srgbClr val="4C4D4F"/>
                </a:solidFill>
                <a:latin typeface="Swis721 BT"/>
                <a:cs typeface="Swis721 BT"/>
              </a:rPr>
              <a:t>IP54,</a:t>
            </a:r>
            <a:r>
              <a:rPr sz="900" spc="-20" dirty="0">
                <a:solidFill>
                  <a:srgbClr val="4C4D4F"/>
                </a:solidFill>
                <a:latin typeface="Swis721 BT"/>
                <a:cs typeface="Swis721 BT"/>
              </a:rPr>
              <a:t> </a:t>
            </a:r>
            <a:r>
              <a:rPr sz="900" dirty="0">
                <a:solidFill>
                  <a:srgbClr val="4C4D4F"/>
                </a:solidFill>
                <a:latin typeface="Swis721 BT"/>
                <a:cs typeface="Swis721 BT"/>
              </a:rPr>
              <a:t>IK14</a:t>
            </a:r>
            <a:r>
              <a:rPr sz="900" spc="-20" dirty="0">
                <a:solidFill>
                  <a:srgbClr val="4C4D4F"/>
                </a:solidFill>
                <a:latin typeface="Swis721 BT"/>
                <a:cs typeface="Swis721 BT"/>
              </a:rPr>
              <a:t> </a:t>
            </a:r>
            <a:r>
              <a:rPr sz="900" spc="-10" dirty="0">
                <a:solidFill>
                  <a:srgbClr val="4C4D4F"/>
                </a:solidFill>
                <a:latin typeface="Swis721 BT"/>
                <a:cs typeface="Swis721 BT"/>
              </a:rPr>
              <a:t>(100J)</a:t>
            </a:r>
            <a:endParaRPr sz="900">
              <a:latin typeface="Swis721 BT"/>
              <a:cs typeface="Swis721 BT"/>
            </a:endParaRPr>
          </a:p>
        </p:txBody>
      </p:sp>
      <p:sp>
        <p:nvSpPr>
          <p:cNvPr id="102" name="object 102">
            <a:extLst>
              <a:ext uri="{FF2B5EF4-FFF2-40B4-BE49-F238E27FC236}">
                <a16:creationId xmlns:a16="http://schemas.microsoft.com/office/drawing/2014/main" id="{75C54A8E-4DA9-D324-7FD7-8076A902BB88}"/>
              </a:ext>
            </a:extLst>
          </p:cNvPr>
          <p:cNvSpPr txBox="1"/>
          <p:nvPr/>
        </p:nvSpPr>
        <p:spPr>
          <a:xfrm>
            <a:off x="8235602" y="2122359"/>
            <a:ext cx="1017905" cy="508000"/>
          </a:xfrm>
          <a:prstGeom prst="rect">
            <a:avLst/>
          </a:prstGeom>
        </p:spPr>
        <p:txBody>
          <a:bodyPr vert="horz" wrap="square" lIns="0" tIns="61594" rIns="0" bIns="0" rtlCol="0">
            <a:spAutoFit/>
          </a:bodyPr>
          <a:lstStyle/>
          <a:p>
            <a:pPr marL="12700">
              <a:lnSpc>
                <a:spcPct val="100000"/>
              </a:lnSpc>
              <a:spcBef>
                <a:spcPts val="484"/>
              </a:spcBef>
            </a:pPr>
            <a:r>
              <a:rPr sz="700" dirty="0">
                <a:solidFill>
                  <a:srgbClr val="4C4D4F"/>
                </a:solidFill>
                <a:latin typeface="Swis721 BT"/>
                <a:cs typeface="Swis721 BT"/>
              </a:rPr>
              <a:t>W360</a:t>
            </a:r>
            <a:r>
              <a:rPr sz="700" spc="-10" dirty="0">
                <a:solidFill>
                  <a:srgbClr val="4C4D4F"/>
                </a:solidFill>
                <a:latin typeface="Swis721 BT"/>
                <a:cs typeface="Swis721 BT"/>
              </a:rPr>
              <a:t> </a:t>
            </a:r>
            <a:r>
              <a:rPr sz="700" dirty="0">
                <a:solidFill>
                  <a:srgbClr val="4C4D4F"/>
                </a:solidFill>
                <a:latin typeface="Swis721 BT"/>
                <a:cs typeface="Swis721 BT"/>
              </a:rPr>
              <a:t>x</a:t>
            </a:r>
            <a:r>
              <a:rPr sz="700" spc="-10" dirty="0">
                <a:solidFill>
                  <a:srgbClr val="4C4D4F"/>
                </a:solidFill>
                <a:latin typeface="Swis721 BT"/>
                <a:cs typeface="Swis721 BT"/>
              </a:rPr>
              <a:t> </a:t>
            </a:r>
            <a:r>
              <a:rPr sz="700" dirty="0">
                <a:solidFill>
                  <a:srgbClr val="4C4D4F"/>
                </a:solidFill>
                <a:latin typeface="Swis721 BT"/>
                <a:cs typeface="Swis721 BT"/>
              </a:rPr>
              <a:t>D80</a:t>
            </a:r>
            <a:r>
              <a:rPr sz="700" spc="-10" dirty="0">
                <a:solidFill>
                  <a:srgbClr val="4C4D4F"/>
                </a:solidFill>
                <a:latin typeface="Swis721 BT"/>
                <a:cs typeface="Swis721 BT"/>
              </a:rPr>
              <a:t> </a:t>
            </a:r>
            <a:r>
              <a:rPr sz="700" dirty="0">
                <a:solidFill>
                  <a:srgbClr val="4C4D4F"/>
                </a:solidFill>
                <a:latin typeface="Swis721 BT"/>
                <a:cs typeface="Swis721 BT"/>
              </a:rPr>
              <a:t>x</a:t>
            </a:r>
            <a:r>
              <a:rPr sz="700" spc="-10" dirty="0">
                <a:solidFill>
                  <a:srgbClr val="4C4D4F"/>
                </a:solidFill>
                <a:latin typeface="Swis721 BT"/>
                <a:cs typeface="Swis721 BT"/>
              </a:rPr>
              <a:t> H180mm</a:t>
            </a:r>
            <a:endParaRPr sz="700">
              <a:latin typeface="Swis721 BT"/>
              <a:cs typeface="Swis721 BT"/>
            </a:endParaRPr>
          </a:p>
          <a:p>
            <a:pPr marL="12700">
              <a:lnSpc>
                <a:spcPts val="1040"/>
              </a:lnSpc>
              <a:spcBef>
                <a:spcPts val="490"/>
              </a:spcBef>
            </a:pPr>
            <a:r>
              <a:rPr sz="900" b="1" spc="-25" dirty="0">
                <a:solidFill>
                  <a:srgbClr val="4C4D4F"/>
                </a:solidFill>
                <a:latin typeface="Swis721 BT"/>
                <a:cs typeface="Swis721 BT"/>
              </a:rPr>
              <a:t>Guardalux</a:t>
            </a:r>
            <a:r>
              <a:rPr sz="900" b="1" spc="-10" dirty="0">
                <a:solidFill>
                  <a:srgbClr val="4C4D4F"/>
                </a:solidFill>
                <a:latin typeface="Swis721 BT"/>
                <a:cs typeface="Swis721 BT"/>
              </a:rPr>
              <a:t> </a:t>
            </a:r>
            <a:r>
              <a:rPr sz="900" b="1" spc="-20" dirty="0">
                <a:solidFill>
                  <a:srgbClr val="4C4D4F"/>
                </a:solidFill>
                <a:latin typeface="Swis721 BT"/>
                <a:cs typeface="Swis721 BT"/>
              </a:rPr>
              <a:t>Exit</a:t>
            </a:r>
            <a:r>
              <a:rPr sz="900" b="1" spc="-5" dirty="0">
                <a:solidFill>
                  <a:srgbClr val="4C4D4F"/>
                </a:solidFill>
                <a:latin typeface="Swis721 BT"/>
                <a:cs typeface="Swis721 BT"/>
              </a:rPr>
              <a:t> </a:t>
            </a:r>
            <a:r>
              <a:rPr sz="900" b="1" spc="-25" dirty="0">
                <a:solidFill>
                  <a:srgbClr val="4C4D4F"/>
                </a:solidFill>
                <a:latin typeface="Swis721 BT"/>
                <a:cs typeface="Swis721 BT"/>
              </a:rPr>
              <a:t>Box</a:t>
            </a:r>
            <a:endParaRPr sz="900">
              <a:latin typeface="Swis721 BT"/>
              <a:cs typeface="Swis721 BT"/>
            </a:endParaRPr>
          </a:p>
          <a:p>
            <a:pPr marL="12700">
              <a:lnSpc>
                <a:spcPts val="1040"/>
              </a:lnSpc>
            </a:pPr>
            <a:r>
              <a:rPr sz="900" dirty="0">
                <a:solidFill>
                  <a:srgbClr val="4C4D4F"/>
                </a:solidFill>
                <a:latin typeface="Swis721 BT"/>
                <a:cs typeface="Swis721 BT"/>
              </a:rPr>
              <a:t>IP54,</a:t>
            </a:r>
            <a:r>
              <a:rPr sz="900" spc="-20" dirty="0">
                <a:solidFill>
                  <a:srgbClr val="4C4D4F"/>
                </a:solidFill>
                <a:latin typeface="Swis721 BT"/>
                <a:cs typeface="Swis721 BT"/>
              </a:rPr>
              <a:t> </a:t>
            </a:r>
            <a:r>
              <a:rPr sz="900" dirty="0">
                <a:solidFill>
                  <a:srgbClr val="4C4D4F"/>
                </a:solidFill>
                <a:latin typeface="Swis721 BT"/>
                <a:cs typeface="Swis721 BT"/>
              </a:rPr>
              <a:t>IK11</a:t>
            </a:r>
            <a:r>
              <a:rPr sz="900" spc="-20" dirty="0">
                <a:solidFill>
                  <a:srgbClr val="4C4D4F"/>
                </a:solidFill>
                <a:latin typeface="Swis721 BT"/>
                <a:cs typeface="Swis721 BT"/>
              </a:rPr>
              <a:t> </a:t>
            </a:r>
            <a:r>
              <a:rPr sz="900" spc="-10" dirty="0">
                <a:solidFill>
                  <a:srgbClr val="4C4D4F"/>
                </a:solidFill>
                <a:latin typeface="Swis721 BT"/>
                <a:cs typeface="Swis721 BT"/>
              </a:rPr>
              <a:t>(50J)</a:t>
            </a:r>
            <a:endParaRPr sz="900">
              <a:latin typeface="Swis721 BT"/>
              <a:cs typeface="Swis721 BT"/>
            </a:endParaRPr>
          </a:p>
        </p:txBody>
      </p:sp>
      <p:sp>
        <p:nvSpPr>
          <p:cNvPr id="103" name="object 103">
            <a:extLst>
              <a:ext uri="{FF2B5EF4-FFF2-40B4-BE49-F238E27FC236}">
                <a16:creationId xmlns:a16="http://schemas.microsoft.com/office/drawing/2014/main" id="{0C3F97FB-9E63-7D22-DEA8-036408FA54ED}"/>
              </a:ext>
            </a:extLst>
          </p:cNvPr>
          <p:cNvSpPr txBox="1"/>
          <p:nvPr/>
        </p:nvSpPr>
        <p:spPr>
          <a:xfrm>
            <a:off x="8235602" y="4066360"/>
            <a:ext cx="1134745" cy="508000"/>
          </a:xfrm>
          <a:prstGeom prst="rect">
            <a:avLst/>
          </a:prstGeom>
        </p:spPr>
        <p:txBody>
          <a:bodyPr vert="horz" wrap="square" lIns="0" tIns="61594" rIns="0" bIns="0" rtlCol="0">
            <a:spAutoFit/>
          </a:bodyPr>
          <a:lstStyle/>
          <a:p>
            <a:pPr marL="12700">
              <a:lnSpc>
                <a:spcPct val="100000"/>
              </a:lnSpc>
              <a:spcBef>
                <a:spcPts val="484"/>
              </a:spcBef>
            </a:pPr>
            <a:r>
              <a:rPr sz="700" dirty="0">
                <a:solidFill>
                  <a:srgbClr val="4C4D4F"/>
                </a:solidFill>
                <a:latin typeface="Swis721 BT"/>
                <a:cs typeface="Swis721 BT"/>
              </a:rPr>
              <a:t>W375</a:t>
            </a:r>
            <a:r>
              <a:rPr sz="700" spc="-15" dirty="0">
                <a:solidFill>
                  <a:srgbClr val="4C4D4F"/>
                </a:solidFill>
                <a:latin typeface="Swis721 BT"/>
                <a:cs typeface="Swis721 BT"/>
              </a:rPr>
              <a:t> </a:t>
            </a:r>
            <a:r>
              <a:rPr sz="700" dirty="0">
                <a:solidFill>
                  <a:srgbClr val="4C4D4F"/>
                </a:solidFill>
                <a:latin typeface="Swis721 BT"/>
                <a:cs typeface="Swis721 BT"/>
              </a:rPr>
              <a:t>x</a:t>
            </a:r>
            <a:r>
              <a:rPr sz="700" spc="-10" dirty="0">
                <a:solidFill>
                  <a:srgbClr val="4C4D4F"/>
                </a:solidFill>
                <a:latin typeface="Swis721 BT"/>
                <a:cs typeface="Swis721 BT"/>
              </a:rPr>
              <a:t> </a:t>
            </a:r>
            <a:r>
              <a:rPr sz="700" dirty="0">
                <a:solidFill>
                  <a:srgbClr val="4C4D4F"/>
                </a:solidFill>
                <a:latin typeface="Swis721 BT"/>
                <a:cs typeface="Swis721 BT"/>
              </a:rPr>
              <a:t>D160</a:t>
            </a:r>
            <a:r>
              <a:rPr sz="700" spc="-10" dirty="0">
                <a:solidFill>
                  <a:srgbClr val="4C4D4F"/>
                </a:solidFill>
                <a:latin typeface="Swis721 BT"/>
                <a:cs typeface="Swis721 BT"/>
              </a:rPr>
              <a:t> </a:t>
            </a:r>
            <a:r>
              <a:rPr sz="700" dirty="0">
                <a:solidFill>
                  <a:srgbClr val="4C4D4F"/>
                </a:solidFill>
                <a:latin typeface="Swis721 BT"/>
                <a:cs typeface="Swis721 BT"/>
              </a:rPr>
              <a:t>x</a:t>
            </a:r>
            <a:r>
              <a:rPr sz="700" spc="-10" dirty="0">
                <a:solidFill>
                  <a:srgbClr val="4C4D4F"/>
                </a:solidFill>
                <a:latin typeface="Swis721 BT"/>
                <a:cs typeface="Swis721 BT"/>
              </a:rPr>
              <a:t> H160mm</a:t>
            </a:r>
            <a:endParaRPr sz="700">
              <a:latin typeface="Swis721 BT"/>
              <a:cs typeface="Swis721 BT"/>
            </a:endParaRPr>
          </a:p>
          <a:p>
            <a:pPr marL="12700">
              <a:lnSpc>
                <a:spcPts val="1040"/>
              </a:lnSpc>
              <a:spcBef>
                <a:spcPts val="490"/>
              </a:spcBef>
            </a:pPr>
            <a:r>
              <a:rPr sz="900" b="1" spc="-25" dirty="0">
                <a:solidFill>
                  <a:srgbClr val="4C4D4F"/>
                </a:solidFill>
                <a:latin typeface="Swis721 BT"/>
                <a:cs typeface="Swis721 BT"/>
              </a:rPr>
              <a:t>Guardalux</a:t>
            </a:r>
            <a:r>
              <a:rPr sz="900" b="1" spc="60" dirty="0">
                <a:solidFill>
                  <a:srgbClr val="4C4D4F"/>
                </a:solidFill>
                <a:latin typeface="Swis721 BT"/>
                <a:cs typeface="Swis721 BT"/>
              </a:rPr>
              <a:t> </a:t>
            </a:r>
            <a:r>
              <a:rPr sz="900" b="1" spc="-35" dirty="0">
                <a:solidFill>
                  <a:srgbClr val="4C4D4F"/>
                </a:solidFill>
                <a:latin typeface="Swis721 BT"/>
                <a:cs typeface="Swis721 BT"/>
              </a:rPr>
              <a:t>Over-</a:t>
            </a:r>
            <a:r>
              <a:rPr sz="900" b="1" spc="-20" dirty="0">
                <a:solidFill>
                  <a:srgbClr val="4C4D4F"/>
                </a:solidFill>
                <a:latin typeface="Swis721 BT"/>
                <a:cs typeface="Swis721 BT"/>
              </a:rPr>
              <a:t>Door</a:t>
            </a:r>
            <a:endParaRPr sz="900">
              <a:latin typeface="Swis721 BT"/>
              <a:cs typeface="Swis721 BT"/>
            </a:endParaRPr>
          </a:p>
          <a:p>
            <a:pPr marL="12700">
              <a:lnSpc>
                <a:spcPts val="1040"/>
              </a:lnSpc>
            </a:pPr>
            <a:r>
              <a:rPr sz="900" dirty="0">
                <a:solidFill>
                  <a:srgbClr val="4C4D4F"/>
                </a:solidFill>
                <a:latin typeface="Swis721 BT"/>
                <a:cs typeface="Swis721 BT"/>
              </a:rPr>
              <a:t>IP54,</a:t>
            </a:r>
            <a:r>
              <a:rPr sz="900" spc="-20" dirty="0">
                <a:solidFill>
                  <a:srgbClr val="4C4D4F"/>
                </a:solidFill>
                <a:latin typeface="Swis721 BT"/>
                <a:cs typeface="Swis721 BT"/>
              </a:rPr>
              <a:t> </a:t>
            </a:r>
            <a:r>
              <a:rPr sz="900" dirty="0">
                <a:solidFill>
                  <a:srgbClr val="4C4D4F"/>
                </a:solidFill>
                <a:latin typeface="Swis721 BT"/>
                <a:cs typeface="Swis721 BT"/>
              </a:rPr>
              <a:t>IK15</a:t>
            </a:r>
            <a:r>
              <a:rPr sz="900" spc="-20" dirty="0">
                <a:solidFill>
                  <a:srgbClr val="4C4D4F"/>
                </a:solidFill>
                <a:latin typeface="Swis721 BT"/>
                <a:cs typeface="Swis721 BT"/>
              </a:rPr>
              <a:t> </a:t>
            </a:r>
            <a:r>
              <a:rPr sz="900" spc="-10" dirty="0">
                <a:solidFill>
                  <a:srgbClr val="4C4D4F"/>
                </a:solidFill>
                <a:latin typeface="Swis721 BT"/>
                <a:cs typeface="Swis721 BT"/>
              </a:rPr>
              <a:t>(125J)</a:t>
            </a:r>
            <a:endParaRPr sz="900">
              <a:latin typeface="Swis721 BT"/>
              <a:cs typeface="Swis721 BT"/>
            </a:endParaRPr>
          </a:p>
        </p:txBody>
      </p:sp>
      <p:grpSp>
        <p:nvGrpSpPr>
          <p:cNvPr id="104" name="object 104">
            <a:extLst>
              <a:ext uri="{FF2B5EF4-FFF2-40B4-BE49-F238E27FC236}">
                <a16:creationId xmlns:a16="http://schemas.microsoft.com/office/drawing/2014/main" id="{FF76ABBD-F558-6D26-C7B2-C1643C9F090E}"/>
              </a:ext>
            </a:extLst>
          </p:cNvPr>
          <p:cNvGrpSpPr/>
          <p:nvPr/>
        </p:nvGrpSpPr>
        <p:grpSpPr>
          <a:xfrm>
            <a:off x="9854076" y="6273513"/>
            <a:ext cx="410845" cy="417195"/>
            <a:chOff x="9079525" y="6230480"/>
            <a:chExt cx="410845" cy="417195"/>
          </a:xfrm>
        </p:grpSpPr>
        <p:sp>
          <p:nvSpPr>
            <p:cNvPr id="105" name="object 105">
              <a:extLst>
                <a:ext uri="{FF2B5EF4-FFF2-40B4-BE49-F238E27FC236}">
                  <a16:creationId xmlns:a16="http://schemas.microsoft.com/office/drawing/2014/main" id="{3EF2340E-11F2-AE70-F723-2E0A863E4F3B}"/>
                </a:ext>
              </a:extLst>
            </p:cNvPr>
            <p:cNvSpPr/>
            <p:nvPr/>
          </p:nvSpPr>
          <p:spPr>
            <a:xfrm>
              <a:off x="9079526" y="6230480"/>
              <a:ext cx="87630" cy="410845"/>
            </a:xfrm>
            <a:custGeom>
              <a:avLst/>
              <a:gdLst/>
              <a:ahLst/>
              <a:cxnLst/>
              <a:rect l="l" t="t" r="r" b="b"/>
              <a:pathLst>
                <a:path w="87629" h="410845">
                  <a:moveTo>
                    <a:pt x="12446" y="298704"/>
                  </a:moveTo>
                  <a:lnTo>
                    <a:pt x="0" y="298704"/>
                  </a:lnTo>
                  <a:lnTo>
                    <a:pt x="0" y="311150"/>
                  </a:lnTo>
                  <a:lnTo>
                    <a:pt x="12446" y="311150"/>
                  </a:lnTo>
                  <a:lnTo>
                    <a:pt x="12446" y="298704"/>
                  </a:lnTo>
                  <a:close/>
                </a:path>
                <a:path w="87629" h="410845">
                  <a:moveTo>
                    <a:pt x="12446" y="99568"/>
                  </a:moveTo>
                  <a:lnTo>
                    <a:pt x="0" y="99568"/>
                  </a:lnTo>
                  <a:lnTo>
                    <a:pt x="0" y="124460"/>
                  </a:lnTo>
                  <a:lnTo>
                    <a:pt x="12446" y="124460"/>
                  </a:lnTo>
                  <a:lnTo>
                    <a:pt x="12446" y="99568"/>
                  </a:lnTo>
                  <a:close/>
                </a:path>
                <a:path w="87629" h="410845">
                  <a:moveTo>
                    <a:pt x="24892" y="286258"/>
                  </a:moveTo>
                  <a:lnTo>
                    <a:pt x="12446" y="286258"/>
                  </a:lnTo>
                  <a:lnTo>
                    <a:pt x="12446" y="298704"/>
                  </a:lnTo>
                  <a:lnTo>
                    <a:pt x="24892" y="298704"/>
                  </a:lnTo>
                  <a:lnTo>
                    <a:pt x="24892" y="286258"/>
                  </a:lnTo>
                  <a:close/>
                </a:path>
                <a:path w="87629" h="410845">
                  <a:moveTo>
                    <a:pt x="37338" y="398284"/>
                  </a:moveTo>
                  <a:lnTo>
                    <a:pt x="24892" y="398284"/>
                  </a:lnTo>
                  <a:lnTo>
                    <a:pt x="12446" y="398284"/>
                  </a:lnTo>
                  <a:lnTo>
                    <a:pt x="12446" y="385851"/>
                  </a:lnTo>
                  <a:lnTo>
                    <a:pt x="0" y="385851"/>
                  </a:lnTo>
                  <a:lnTo>
                    <a:pt x="0" y="410730"/>
                  </a:lnTo>
                  <a:lnTo>
                    <a:pt x="12446" y="410730"/>
                  </a:lnTo>
                  <a:lnTo>
                    <a:pt x="24892" y="410730"/>
                  </a:lnTo>
                  <a:lnTo>
                    <a:pt x="37338" y="410730"/>
                  </a:lnTo>
                  <a:lnTo>
                    <a:pt x="37338" y="398284"/>
                  </a:lnTo>
                  <a:close/>
                </a:path>
                <a:path w="87629" h="410845">
                  <a:moveTo>
                    <a:pt x="37338" y="348500"/>
                  </a:moveTo>
                  <a:lnTo>
                    <a:pt x="24892" y="348500"/>
                  </a:lnTo>
                  <a:lnTo>
                    <a:pt x="24892" y="385838"/>
                  </a:lnTo>
                  <a:lnTo>
                    <a:pt x="37338" y="385838"/>
                  </a:lnTo>
                  <a:lnTo>
                    <a:pt x="37338" y="348500"/>
                  </a:lnTo>
                  <a:close/>
                </a:path>
                <a:path w="87629" h="410845">
                  <a:moveTo>
                    <a:pt x="37338" y="323608"/>
                  </a:moveTo>
                  <a:lnTo>
                    <a:pt x="24892" y="323608"/>
                  </a:lnTo>
                  <a:lnTo>
                    <a:pt x="12446" y="323608"/>
                  </a:lnTo>
                  <a:lnTo>
                    <a:pt x="0" y="323608"/>
                  </a:lnTo>
                  <a:lnTo>
                    <a:pt x="0" y="385838"/>
                  </a:lnTo>
                  <a:lnTo>
                    <a:pt x="12446" y="385838"/>
                  </a:lnTo>
                  <a:lnTo>
                    <a:pt x="12446" y="336054"/>
                  </a:lnTo>
                  <a:lnTo>
                    <a:pt x="24892" y="336054"/>
                  </a:lnTo>
                  <a:lnTo>
                    <a:pt x="37338" y="336054"/>
                  </a:lnTo>
                  <a:lnTo>
                    <a:pt x="37338" y="323608"/>
                  </a:lnTo>
                  <a:close/>
                </a:path>
                <a:path w="87629" h="410845">
                  <a:moveTo>
                    <a:pt x="37338" y="248932"/>
                  </a:moveTo>
                  <a:lnTo>
                    <a:pt x="24892" y="248932"/>
                  </a:lnTo>
                  <a:lnTo>
                    <a:pt x="12446" y="248932"/>
                  </a:lnTo>
                  <a:lnTo>
                    <a:pt x="0" y="248932"/>
                  </a:lnTo>
                  <a:lnTo>
                    <a:pt x="0" y="273812"/>
                  </a:lnTo>
                  <a:lnTo>
                    <a:pt x="12446" y="273812"/>
                  </a:lnTo>
                  <a:lnTo>
                    <a:pt x="24892" y="273812"/>
                  </a:lnTo>
                  <a:lnTo>
                    <a:pt x="24892" y="286258"/>
                  </a:lnTo>
                  <a:lnTo>
                    <a:pt x="37338" y="286258"/>
                  </a:lnTo>
                  <a:lnTo>
                    <a:pt x="37338" y="273812"/>
                  </a:lnTo>
                  <a:lnTo>
                    <a:pt x="37338" y="248932"/>
                  </a:lnTo>
                  <a:close/>
                </a:path>
                <a:path w="87629" h="410845">
                  <a:moveTo>
                    <a:pt x="37338" y="174256"/>
                  </a:moveTo>
                  <a:lnTo>
                    <a:pt x="24892" y="174256"/>
                  </a:lnTo>
                  <a:lnTo>
                    <a:pt x="24892" y="186702"/>
                  </a:lnTo>
                  <a:lnTo>
                    <a:pt x="12446" y="186702"/>
                  </a:lnTo>
                  <a:lnTo>
                    <a:pt x="12446" y="161798"/>
                  </a:lnTo>
                  <a:lnTo>
                    <a:pt x="0" y="161798"/>
                  </a:lnTo>
                  <a:lnTo>
                    <a:pt x="0" y="199136"/>
                  </a:lnTo>
                  <a:lnTo>
                    <a:pt x="12446" y="199136"/>
                  </a:lnTo>
                  <a:lnTo>
                    <a:pt x="12446" y="211594"/>
                  </a:lnTo>
                  <a:lnTo>
                    <a:pt x="0" y="211594"/>
                  </a:lnTo>
                  <a:lnTo>
                    <a:pt x="0" y="224040"/>
                  </a:lnTo>
                  <a:lnTo>
                    <a:pt x="12446" y="224040"/>
                  </a:lnTo>
                  <a:lnTo>
                    <a:pt x="24892" y="224040"/>
                  </a:lnTo>
                  <a:lnTo>
                    <a:pt x="24892" y="236486"/>
                  </a:lnTo>
                  <a:lnTo>
                    <a:pt x="37338" y="236486"/>
                  </a:lnTo>
                  <a:lnTo>
                    <a:pt x="37338" y="211594"/>
                  </a:lnTo>
                  <a:lnTo>
                    <a:pt x="24892" y="211594"/>
                  </a:lnTo>
                  <a:lnTo>
                    <a:pt x="24892" y="199136"/>
                  </a:lnTo>
                  <a:lnTo>
                    <a:pt x="37338" y="199136"/>
                  </a:lnTo>
                  <a:lnTo>
                    <a:pt x="37338" y="174256"/>
                  </a:lnTo>
                  <a:close/>
                </a:path>
                <a:path w="87629" h="410845">
                  <a:moveTo>
                    <a:pt x="37338" y="99568"/>
                  </a:moveTo>
                  <a:lnTo>
                    <a:pt x="24892" y="99568"/>
                  </a:lnTo>
                  <a:lnTo>
                    <a:pt x="24892" y="136918"/>
                  </a:lnTo>
                  <a:lnTo>
                    <a:pt x="12446" y="136918"/>
                  </a:lnTo>
                  <a:lnTo>
                    <a:pt x="12446" y="161798"/>
                  </a:lnTo>
                  <a:lnTo>
                    <a:pt x="24892" y="161798"/>
                  </a:lnTo>
                  <a:lnTo>
                    <a:pt x="24892" y="149352"/>
                  </a:lnTo>
                  <a:lnTo>
                    <a:pt x="37338" y="149352"/>
                  </a:lnTo>
                  <a:lnTo>
                    <a:pt x="37338" y="99568"/>
                  </a:lnTo>
                  <a:close/>
                </a:path>
                <a:path w="87629" h="410845">
                  <a:moveTo>
                    <a:pt x="37338" y="24879"/>
                  </a:moveTo>
                  <a:lnTo>
                    <a:pt x="24892" y="24879"/>
                  </a:lnTo>
                  <a:lnTo>
                    <a:pt x="24892" y="37325"/>
                  </a:lnTo>
                  <a:lnTo>
                    <a:pt x="24892" y="62217"/>
                  </a:lnTo>
                  <a:lnTo>
                    <a:pt x="37338" y="62217"/>
                  </a:lnTo>
                  <a:lnTo>
                    <a:pt x="37338" y="37325"/>
                  </a:lnTo>
                  <a:lnTo>
                    <a:pt x="37338" y="24879"/>
                  </a:lnTo>
                  <a:close/>
                </a:path>
                <a:path w="87629" h="410845">
                  <a:moveTo>
                    <a:pt x="37338" y="0"/>
                  </a:moveTo>
                  <a:lnTo>
                    <a:pt x="24892" y="0"/>
                  </a:lnTo>
                  <a:lnTo>
                    <a:pt x="12446" y="0"/>
                  </a:lnTo>
                  <a:lnTo>
                    <a:pt x="0" y="12"/>
                  </a:lnTo>
                  <a:lnTo>
                    <a:pt x="0" y="37325"/>
                  </a:lnTo>
                  <a:lnTo>
                    <a:pt x="0" y="87109"/>
                  </a:lnTo>
                  <a:lnTo>
                    <a:pt x="12446" y="87109"/>
                  </a:lnTo>
                  <a:lnTo>
                    <a:pt x="24892" y="87109"/>
                  </a:lnTo>
                  <a:lnTo>
                    <a:pt x="37338" y="87109"/>
                  </a:lnTo>
                  <a:lnTo>
                    <a:pt x="37338" y="74663"/>
                  </a:lnTo>
                  <a:lnTo>
                    <a:pt x="24892" y="74663"/>
                  </a:lnTo>
                  <a:lnTo>
                    <a:pt x="12446" y="74663"/>
                  </a:lnTo>
                  <a:lnTo>
                    <a:pt x="12446" y="37325"/>
                  </a:lnTo>
                  <a:lnTo>
                    <a:pt x="12446" y="12433"/>
                  </a:lnTo>
                  <a:lnTo>
                    <a:pt x="24892" y="12433"/>
                  </a:lnTo>
                  <a:lnTo>
                    <a:pt x="37338" y="12433"/>
                  </a:lnTo>
                  <a:lnTo>
                    <a:pt x="37338" y="0"/>
                  </a:lnTo>
                  <a:close/>
                </a:path>
                <a:path w="87629" h="410845">
                  <a:moveTo>
                    <a:pt x="49796" y="99568"/>
                  </a:moveTo>
                  <a:lnTo>
                    <a:pt x="37350" y="99568"/>
                  </a:lnTo>
                  <a:lnTo>
                    <a:pt x="37350" y="124460"/>
                  </a:lnTo>
                  <a:lnTo>
                    <a:pt x="49796" y="124460"/>
                  </a:lnTo>
                  <a:lnTo>
                    <a:pt x="49796" y="99568"/>
                  </a:lnTo>
                  <a:close/>
                </a:path>
                <a:path w="87629" h="410845">
                  <a:moveTo>
                    <a:pt x="62242" y="348500"/>
                  </a:moveTo>
                  <a:lnTo>
                    <a:pt x="49796" y="348500"/>
                  </a:lnTo>
                  <a:lnTo>
                    <a:pt x="37350" y="348500"/>
                  </a:lnTo>
                  <a:lnTo>
                    <a:pt x="37350" y="385838"/>
                  </a:lnTo>
                  <a:lnTo>
                    <a:pt x="49796" y="385838"/>
                  </a:lnTo>
                  <a:lnTo>
                    <a:pt x="62242" y="385838"/>
                  </a:lnTo>
                  <a:lnTo>
                    <a:pt x="62242" y="348500"/>
                  </a:lnTo>
                  <a:close/>
                </a:path>
                <a:path w="87629" h="410845">
                  <a:moveTo>
                    <a:pt x="62242" y="224040"/>
                  </a:moveTo>
                  <a:lnTo>
                    <a:pt x="49796" y="224040"/>
                  </a:lnTo>
                  <a:lnTo>
                    <a:pt x="37350" y="224040"/>
                  </a:lnTo>
                  <a:lnTo>
                    <a:pt x="37350" y="261366"/>
                  </a:lnTo>
                  <a:lnTo>
                    <a:pt x="49796" y="261366"/>
                  </a:lnTo>
                  <a:lnTo>
                    <a:pt x="49796" y="236486"/>
                  </a:lnTo>
                  <a:lnTo>
                    <a:pt x="62242" y="236486"/>
                  </a:lnTo>
                  <a:lnTo>
                    <a:pt x="62242" y="224040"/>
                  </a:lnTo>
                  <a:close/>
                </a:path>
                <a:path w="87629" h="410845">
                  <a:moveTo>
                    <a:pt x="62242" y="24879"/>
                  </a:moveTo>
                  <a:lnTo>
                    <a:pt x="49796" y="24879"/>
                  </a:lnTo>
                  <a:lnTo>
                    <a:pt x="37350" y="24879"/>
                  </a:lnTo>
                  <a:lnTo>
                    <a:pt x="37350" y="37325"/>
                  </a:lnTo>
                  <a:lnTo>
                    <a:pt x="37350" y="62217"/>
                  </a:lnTo>
                  <a:lnTo>
                    <a:pt x="49796" y="62217"/>
                  </a:lnTo>
                  <a:lnTo>
                    <a:pt x="62242" y="62217"/>
                  </a:lnTo>
                  <a:lnTo>
                    <a:pt x="62242" y="37325"/>
                  </a:lnTo>
                  <a:lnTo>
                    <a:pt x="62242" y="24879"/>
                  </a:lnTo>
                  <a:close/>
                </a:path>
                <a:path w="87629" h="410845">
                  <a:moveTo>
                    <a:pt x="74688" y="398284"/>
                  </a:moveTo>
                  <a:lnTo>
                    <a:pt x="62242" y="398284"/>
                  </a:lnTo>
                  <a:lnTo>
                    <a:pt x="49796" y="398284"/>
                  </a:lnTo>
                  <a:lnTo>
                    <a:pt x="37350" y="398284"/>
                  </a:lnTo>
                  <a:lnTo>
                    <a:pt x="37350" y="410730"/>
                  </a:lnTo>
                  <a:lnTo>
                    <a:pt x="49796" y="410730"/>
                  </a:lnTo>
                  <a:lnTo>
                    <a:pt x="62242" y="410730"/>
                  </a:lnTo>
                  <a:lnTo>
                    <a:pt x="74688" y="410730"/>
                  </a:lnTo>
                  <a:lnTo>
                    <a:pt x="74688" y="398284"/>
                  </a:lnTo>
                  <a:close/>
                </a:path>
                <a:path w="87629" h="410845">
                  <a:moveTo>
                    <a:pt x="74688" y="323608"/>
                  </a:moveTo>
                  <a:lnTo>
                    <a:pt x="62242" y="323608"/>
                  </a:lnTo>
                  <a:lnTo>
                    <a:pt x="49796" y="323608"/>
                  </a:lnTo>
                  <a:lnTo>
                    <a:pt x="37350" y="323608"/>
                  </a:lnTo>
                  <a:lnTo>
                    <a:pt x="37350" y="336054"/>
                  </a:lnTo>
                  <a:lnTo>
                    <a:pt x="49796" y="336054"/>
                  </a:lnTo>
                  <a:lnTo>
                    <a:pt x="62242" y="336054"/>
                  </a:lnTo>
                  <a:lnTo>
                    <a:pt x="74688" y="336054"/>
                  </a:lnTo>
                  <a:lnTo>
                    <a:pt x="74688" y="323608"/>
                  </a:lnTo>
                  <a:close/>
                </a:path>
                <a:path w="87629" h="410845">
                  <a:moveTo>
                    <a:pt x="74688" y="273812"/>
                  </a:moveTo>
                  <a:lnTo>
                    <a:pt x="62242" y="273812"/>
                  </a:lnTo>
                  <a:lnTo>
                    <a:pt x="49796" y="273812"/>
                  </a:lnTo>
                  <a:lnTo>
                    <a:pt x="37350" y="273812"/>
                  </a:lnTo>
                  <a:lnTo>
                    <a:pt x="37350" y="311150"/>
                  </a:lnTo>
                  <a:lnTo>
                    <a:pt x="49796" y="311150"/>
                  </a:lnTo>
                  <a:lnTo>
                    <a:pt x="49796" y="286258"/>
                  </a:lnTo>
                  <a:lnTo>
                    <a:pt x="62242" y="286258"/>
                  </a:lnTo>
                  <a:lnTo>
                    <a:pt x="74688" y="286258"/>
                  </a:lnTo>
                  <a:lnTo>
                    <a:pt x="74688" y="273812"/>
                  </a:lnTo>
                  <a:close/>
                </a:path>
                <a:path w="87629" h="410845">
                  <a:moveTo>
                    <a:pt x="74688" y="149352"/>
                  </a:moveTo>
                  <a:lnTo>
                    <a:pt x="62242" y="149352"/>
                  </a:lnTo>
                  <a:lnTo>
                    <a:pt x="49796" y="149352"/>
                  </a:lnTo>
                  <a:lnTo>
                    <a:pt x="37350" y="149352"/>
                  </a:lnTo>
                  <a:lnTo>
                    <a:pt x="37350" y="174244"/>
                  </a:lnTo>
                  <a:lnTo>
                    <a:pt x="49796" y="174244"/>
                  </a:lnTo>
                  <a:lnTo>
                    <a:pt x="49796" y="161798"/>
                  </a:lnTo>
                  <a:lnTo>
                    <a:pt x="62242" y="161798"/>
                  </a:lnTo>
                  <a:lnTo>
                    <a:pt x="62242" y="186702"/>
                  </a:lnTo>
                  <a:lnTo>
                    <a:pt x="49796" y="186702"/>
                  </a:lnTo>
                  <a:lnTo>
                    <a:pt x="37350" y="186702"/>
                  </a:lnTo>
                  <a:lnTo>
                    <a:pt x="37350" y="211594"/>
                  </a:lnTo>
                  <a:lnTo>
                    <a:pt x="49796" y="211594"/>
                  </a:lnTo>
                  <a:lnTo>
                    <a:pt x="62242" y="211594"/>
                  </a:lnTo>
                  <a:lnTo>
                    <a:pt x="62242" y="199136"/>
                  </a:lnTo>
                  <a:lnTo>
                    <a:pt x="74688" y="199136"/>
                  </a:lnTo>
                  <a:lnTo>
                    <a:pt x="74688" y="149352"/>
                  </a:lnTo>
                  <a:close/>
                </a:path>
                <a:path w="87629" h="410845">
                  <a:moveTo>
                    <a:pt x="74688" y="124460"/>
                  </a:moveTo>
                  <a:lnTo>
                    <a:pt x="62242" y="124460"/>
                  </a:lnTo>
                  <a:lnTo>
                    <a:pt x="49796" y="124460"/>
                  </a:lnTo>
                  <a:lnTo>
                    <a:pt x="49796" y="136906"/>
                  </a:lnTo>
                  <a:lnTo>
                    <a:pt x="62242" y="136906"/>
                  </a:lnTo>
                  <a:lnTo>
                    <a:pt x="74688" y="136906"/>
                  </a:lnTo>
                  <a:lnTo>
                    <a:pt x="74688" y="124460"/>
                  </a:lnTo>
                  <a:close/>
                </a:path>
                <a:path w="87629" h="410845">
                  <a:moveTo>
                    <a:pt x="74688" y="99568"/>
                  </a:moveTo>
                  <a:lnTo>
                    <a:pt x="62242" y="99568"/>
                  </a:lnTo>
                  <a:lnTo>
                    <a:pt x="62242" y="112014"/>
                  </a:lnTo>
                  <a:lnTo>
                    <a:pt x="74688" y="112014"/>
                  </a:lnTo>
                  <a:lnTo>
                    <a:pt x="74688" y="99568"/>
                  </a:lnTo>
                  <a:close/>
                </a:path>
                <a:path w="87629" h="410845">
                  <a:moveTo>
                    <a:pt x="74688" y="74663"/>
                  </a:moveTo>
                  <a:lnTo>
                    <a:pt x="62242" y="74663"/>
                  </a:lnTo>
                  <a:lnTo>
                    <a:pt x="49796" y="74663"/>
                  </a:lnTo>
                  <a:lnTo>
                    <a:pt x="37350" y="74663"/>
                  </a:lnTo>
                  <a:lnTo>
                    <a:pt x="37350" y="87109"/>
                  </a:lnTo>
                  <a:lnTo>
                    <a:pt x="49796" y="87109"/>
                  </a:lnTo>
                  <a:lnTo>
                    <a:pt x="62242" y="87109"/>
                  </a:lnTo>
                  <a:lnTo>
                    <a:pt x="74688" y="87109"/>
                  </a:lnTo>
                  <a:lnTo>
                    <a:pt x="74688" y="74663"/>
                  </a:lnTo>
                  <a:close/>
                </a:path>
                <a:path w="87629" h="410845">
                  <a:moveTo>
                    <a:pt x="87134" y="12"/>
                  </a:moveTo>
                  <a:lnTo>
                    <a:pt x="74688" y="12"/>
                  </a:lnTo>
                  <a:lnTo>
                    <a:pt x="62242" y="0"/>
                  </a:lnTo>
                  <a:lnTo>
                    <a:pt x="49796" y="0"/>
                  </a:lnTo>
                  <a:lnTo>
                    <a:pt x="37350" y="0"/>
                  </a:lnTo>
                  <a:lnTo>
                    <a:pt x="37350" y="12433"/>
                  </a:lnTo>
                  <a:lnTo>
                    <a:pt x="49796" y="12433"/>
                  </a:lnTo>
                  <a:lnTo>
                    <a:pt x="62242" y="12433"/>
                  </a:lnTo>
                  <a:lnTo>
                    <a:pt x="74688" y="12433"/>
                  </a:lnTo>
                  <a:lnTo>
                    <a:pt x="74688" y="37325"/>
                  </a:lnTo>
                  <a:lnTo>
                    <a:pt x="87134" y="37325"/>
                  </a:lnTo>
                  <a:lnTo>
                    <a:pt x="87134" y="12"/>
                  </a:lnTo>
                  <a:close/>
                </a:path>
              </a:pathLst>
            </a:custGeom>
            <a:solidFill>
              <a:srgbClr val="4C4D4F"/>
            </a:solidFill>
          </p:spPr>
          <p:txBody>
            <a:bodyPr wrap="square" lIns="0" tIns="0" rIns="0" bIns="0" rtlCol="0"/>
            <a:lstStyle/>
            <a:p>
              <a:endParaRPr/>
            </a:p>
          </p:txBody>
        </p:sp>
        <p:sp>
          <p:nvSpPr>
            <p:cNvPr id="106" name="object 106">
              <a:extLst>
                <a:ext uri="{FF2B5EF4-FFF2-40B4-BE49-F238E27FC236}">
                  <a16:creationId xmlns:a16="http://schemas.microsoft.com/office/drawing/2014/main" id="{78F09DA9-8DE3-DD57-59C3-512FBE7E5C13}"/>
                </a:ext>
              </a:extLst>
            </p:cNvPr>
            <p:cNvSpPr/>
            <p:nvPr/>
          </p:nvSpPr>
          <p:spPr>
            <a:xfrm>
              <a:off x="9160437" y="6267805"/>
              <a:ext cx="0" cy="374015"/>
            </a:xfrm>
            <a:custGeom>
              <a:avLst/>
              <a:gdLst/>
              <a:ahLst/>
              <a:cxnLst/>
              <a:rect l="l" t="t" r="r" b="b"/>
              <a:pathLst>
                <a:path h="374015">
                  <a:moveTo>
                    <a:pt x="0" y="0"/>
                  </a:moveTo>
                  <a:lnTo>
                    <a:pt x="0" y="373405"/>
                  </a:lnTo>
                </a:path>
              </a:pathLst>
            </a:custGeom>
            <a:ln w="12446">
              <a:solidFill>
                <a:srgbClr val="4C4D4F"/>
              </a:solidFill>
              <a:prstDash val="sysDot"/>
            </a:ln>
          </p:spPr>
          <p:txBody>
            <a:bodyPr wrap="square" lIns="0" tIns="0" rIns="0" bIns="0" rtlCol="0"/>
            <a:lstStyle/>
            <a:p>
              <a:endParaRPr/>
            </a:p>
          </p:txBody>
        </p:sp>
        <p:sp>
          <p:nvSpPr>
            <p:cNvPr id="107" name="object 107">
              <a:extLst>
                <a:ext uri="{FF2B5EF4-FFF2-40B4-BE49-F238E27FC236}">
                  <a16:creationId xmlns:a16="http://schemas.microsoft.com/office/drawing/2014/main" id="{D06D9037-37E2-10B1-5098-6D5CA6426DDA}"/>
                </a:ext>
              </a:extLst>
            </p:cNvPr>
            <p:cNvSpPr/>
            <p:nvPr/>
          </p:nvSpPr>
          <p:spPr>
            <a:xfrm>
              <a:off x="9166660" y="6230480"/>
              <a:ext cx="99695" cy="410845"/>
            </a:xfrm>
            <a:custGeom>
              <a:avLst/>
              <a:gdLst/>
              <a:ahLst/>
              <a:cxnLst/>
              <a:rect l="l" t="t" r="r" b="b"/>
              <a:pathLst>
                <a:path w="99695" h="410845">
                  <a:moveTo>
                    <a:pt x="24892" y="398284"/>
                  </a:moveTo>
                  <a:lnTo>
                    <a:pt x="12446" y="398284"/>
                  </a:lnTo>
                  <a:lnTo>
                    <a:pt x="12446" y="410730"/>
                  </a:lnTo>
                  <a:lnTo>
                    <a:pt x="24892" y="410730"/>
                  </a:lnTo>
                  <a:lnTo>
                    <a:pt x="24892" y="398284"/>
                  </a:lnTo>
                  <a:close/>
                </a:path>
                <a:path w="99695" h="410845">
                  <a:moveTo>
                    <a:pt x="24892" y="311150"/>
                  </a:moveTo>
                  <a:lnTo>
                    <a:pt x="12446" y="311150"/>
                  </a:lnTo>
                  <a:lnTo>
                    <a:pt x="12446" y="323596"/>
                  </a:lnTo>
                  <a:lnTo>
                    <a:pt x="24892" y="323596"/>
                  </a:lnTo>
                  <a:lnTo>
                    <a:pt x="24892" y="311150"/>
                  </a:lnTo>
                  <a:close/>
                </a:path>
                <a:path w="99695" h="410845">
                  <a:moveTo>
                    <a:pt x="24892" y="286258"/>
                  </a:moveTo>
                  <a:lnTo>
                    <a:pt x="12446" y="286258"/>
                  </a:lnTo>
                  <a:lnTo>
                    <a:pt x="0" y="286258"/>
                  </a:lnTo>
                  <a:lnTo>
                    <a:pt x="0" y="311150"/>
                  </a:lnTo>
                  <a:lnTo>
                    <a:pt x="12446" y="311150"/>
                  </a:lnTo>
                  <a:lnTo>
                    <a:pt x="12446" y="298704"/>
                  </a:lnTo>
                  <a:lnTo>
                    <a:pt x="24892" y="298704"/>
                  </a:lnTo>
                  <a:lnTo>
                    <a:pt x="24892" y="286258"/>
                  </a:lnTo>
                  <a:close/>
                </a:path>
                <a:path w="99695" h="410845">
                  <a:moveTo>
                    <a:pt x="24892" y="261366"/>
                  </a:moveTo>
                  <a:lnTo>
                    <a:pt x="12446" y="261366"/>
                  </a:lnTo>
                  <a:lnTo>
                    <a:pt x="12446" y="273812"/>
                  </a:lnTo>
                  <a:lnTo>
                    <a:pt x="24892" y="273812"/>
                  </a:lnTo>
                  <a:lnTo>
                    <a:pt x="24892" y="261366"/>
                  </a:lnTo>
                  <a:close/>
                </a:path>
                <a:path w="99695" h="410845">
                  <a:moveTo>
                    <a:pt x="37338" y="360946"/>
                  </a:moveTo>
                  <a:lnTo>
                    <a:pt x="24892" y="360946"/>
                  </a:lnTo>
                  <a:lnTo>
                    <a:pt x="12446" y="360946"/>
                  </a:lnTo>
                  <a:lnTo>
                    <a:pt x="12446" y="385838"/>
                  </a:lnTo>
                  <a:lnTo>
                    <a:pt x="24892" y="385838"/>
                  </a:lnTo>
                  <a:lnTo>
                    <a:pt x="24892" y="373392"/>
                  </a:lnTo>
                  <a:lnTo>
                    <a:pt x="37338" y="373392"/>
                  </a:lnTo>
                  <a:lnTo>
                    <a:pt x="37338" y="360946"/>
                  </a:lnTo>
                  <a:close/>
                </a:path>
                <a:path w="99695" h="410845">
                  <a:moveTo>
                    <a:pt x="37338" y="323608"/>
                  </a:moveTo>
                  <a:lnTo>
                    <a:pt x="24892" y="323608"/>
                  </a:lnTo>
                  <a:lnTo>
                    <a:pt x="12446" y="323608"/>
                  </a:lnTo>
                  <a:lnTo>
                    <a:pt x="12446" y="348500"/>
                  </a:lnTo>
                  <a:lnTo>
                    <a:pt x="24892" y="348500"/>
                  </a:lnTo>
                  <a:lnTo>
                    <a:pt x="37338" y="348500"/>
                  </a:lnTo>
                  <a:lnTo>
                    <a:pt x="37338" y="323608"/>
                  </a:lnTo>
                  <a:close/>
                </a:path>
                <a:path w="99695" h="410845">
                  <a:moveTo>
                    <a:pt x="37338" y="0"/>
                  </a:moveTo>
                  <a:lnTo>
                    <a:pt x="24892" y="0"/>
                  </a:lnTo>
                  <a:lnTo>
                    <a:pt x="12446" y="0"/>
                  </a:lnTo>
                  <a:lnTo>
                    <a:pt x="12446" y="24879"/>
                  </a:lnTo>
                  <a:lnTo>
                    <a:pt x="24892" y="24879"/>
                  </a:lnTo>
                  <a:lnTo>
                    <a:pt x="24892" y="12433"/>
                  </a:lnTo>
                  <a:lnTo>
                    <a:pt x="37338" y="12433"/>
                  </a:lnTo>
                  <a:lnTo>
                    <a:pt x="37338" y="0"/>
                  </a:lnTo>
                  <a:close/>
                </a:path>
                <a:path w="99695" h="410845">
                  <a:moveTo>
                    <a:pt x="49784" y="385851"/>
                  </a:moveTo>
                  <a:lnTo>
                    <a:pt x="37338" y="385851"/>
                  </a:lnTo>
                  <a:lnTo>
                    <a:pt x="37338" y="410730"/>
                  </a:lnTo>
                  <a:lnTo>
                    <a:pt x="49784" y="410730"/>
                  </a:lnTo>
                  <a:lnTo>
                    <a:pt x="49784" y="385851"/>
                  </a:lnTo>
                  <a:close/>
                </a:path>
                <a:path w="99695" h="410845">
                  <a:moveTo>
                    <a:pt x="49784" y="348500"/>
                  </a:moveTo>
                  <a:lnTo>
                    <a:pt x="37338" y="348500"/>
                  </a:lnTo>
                  <a:lnTo>
                    <a:pt x="37338" y="360946"/>
                  </a:lnTo>
                  <a:lnTo>
                    <a:pt x="49784" y="360946"/>
                  </a:lnTo>
                  <a:lnTo>
                    <a:pt x="49784" y="348500"/>
                  </a:lnTo>
                  <a:close/>
                </a:path>
                <a:path w="99695" h="410845">
                  <a:moveTo>
                    <a:pt x="49784" y="273812"/>
                  </a:moveTo>
                  <a:lnTo>
                    <a:pt x="37338" y="273812"/>
                  </a:lnTo>
                  <a:lnTo>
                    <a:pt x="37338" y="286258"/>
                  </a:lnTo>
                  <a:lnTo>
                    <a:pt x="49784" y="286258"/>
                  </a:lnTo>
                  <a:lnTo>
                    <a:pt x="49784" y="273812"/>
                  </a:lnTo>
                  <a:close/>
                </a:path>
                <a:path w="99695" h="410845">
                  <a:moveTo>
                    <a:pt x="49784" y="248932"/>
                  </a:moveTo>
                  <a:lnTo>
                    <a:pt x="37338" y="248932"/>
                  </a:lnTo>
                  <a:lnTo>
                    <a:pt x="37338" y="236486"/>
                  </a:lnTo>
                  <a:lnTo>
                    <a:pt x="24892" y="236486"/>
                  </a:lnTo>
                  <a:lnTo>
                    <a:pt x="24892" y="261366"/>
                  </a:lnTo>
                  <a:lnTo>
                    <a:pt x="37338" y="261366"/>
                  </a:lnTo>
                  <a:lnTo>
                    <a:pt x="49784" y="261366"/>
                  </a:lnTo>
                  <a:lnTo>
                    <a:pt x="49784" y="248932"/>
                  </a:lnTo>
                  <a:close/>
                </a:path>
                <a:path w="99695" h="410845">
                  <a:moveTo>
                    <a:pt x="49784" y="74663"/>
                  </a:moveTo>
                  <a:lnTo>
                    <a:pt x="37338" y="74663"/>
                  </a:lnTo>
                  <a:lnTo>
                    <a:pt x="37338" y="87109"/>
                  </a:lnTo>
                  <a:lnTo>
                    <a:pt x="49784" y="87109"/>
                  </a:lnTo>
                  <a:lnTo>
                    <a:pt x="49784" y="74663"/>
                  </a:lnTo>
                  <a:close/>
                </a:path>
                <a:path w="99695" h="410845">
                  <a:moveTo>
                    <a:pt x="62230" y="360946"/>
                  </a:moveTo>
                  <a:lnTo>
                    <a:pt x="49784" y="360946"/>
                  </a:lnTo>
                  <a:lnTo>
                    <a:pt x="49784" y="373392"/>
                  </a:lnTo>
                  <a:lnTo>
                    <a:pt x="62230" y="373392"/>
                  </a:lnTo>
                  <a:lnTo>
                    <a:pt x="62230" y="360946"/>
                  </a:lnTo>
                  <a:close/>
                </a:path>
                <a:path w="99695" h="410845">
                  <a:moveTo>
                    <a:pt x="62230" y="161798"/>
                  </a:moveTo>
                  <a:lnTo>
                    <a:pt x="49784" y="161798"/>
                  </a:lnTo>
                  <a:lnTo>
                    <a:pt x="37338" y="161798"/>
                  </a:lnTo>
                  <a:lnTo>
                    <a:pt x="37338" y="186690"/>
                  </a:lnTo>
                  <a:lnTo>
                    <a:pt x="49784" y="186690"/>
                  </a:lnTo>
                  <a:lnTo>
                    <a:pt x="49784" y="174244"/>
                  </a:lnTo>
                  <a:lnTo>
                    <a:pt x="62230" y="174244"/>
                  </a:lnTo>
                  <a:lnTo>
                    <a:pt x="62230" y="161798"/>
                  </a:lnTo>
                  <a:close/>
                </a:path>
                <a:path w="99695" h="410845">
                  <a:moveTo>
                    <a:pt x="62230" y="87122"/>
                  </a:moveTo>
                  <a:lnTo>
                    <a:pt x="49784" y="87122"/>
                  </a:lnTo>
                  <a:lnTo>
                    <a:pt x="49784" y="99568"/>
                  </a:lnTo>
                  <a:lnTo>
                    <a:pt x="62230" y="99568"/>
                  </a:lnTo>
                  <a:lnTo>
                    <a:pt x="62230" y="87122"/>
                  </a:lnTo>
                  <a:close/>
                </a:path>
                <a:path w="99695" h="410845">
                  <a:moveTo>
                    <a:pt x="62230" y="49771"/>
                  </a:moveTo>
                  <a:lnTo>
                    <a:pt x="49784" y="49771"/>
                  </a:lnTo>
                  <a:lnTo>
                    <a:pt x="49784" y="37325"/>
                  </a:lnTo>
                  <a:lnTo>
                    <a:pt x="37338" y="37325"/>
                  </a:lnTo>
                  <a:lnTo>
                    <a:pt x="37338" y="24879"/>
                  </a:lnTo>
                  <a:lnTo>
                    <a:pt x="24892" y="24879"/>
                  </a:lnTo>
                  <a:lnTo>
                    <a:pt x="24892" y="37325"/>
                  </a:lnTo>
                  <a:lnTo>
                    <a:pt x="12446" y="37325"/>
                  </a:lnTo>
                  <a:lnTo>
                    <a:pt x="12446" y="49771"/>
                  </a:lnTo>
                  <a:lnTo>
                    <a:pt x="24892" y="49771"/>
                  </a:lnTo>
                  <a:lnTo>
                    <a:pt x="24892" y="62217"/>
                  </a:lnTo>
                  <a:lnTo>
                    <a:pt x="37338" y="62217"/>
                  </a:lnTo>
                  <a:lnTo>
                    <a:pt x="49784" y="62217"/>
                  </a:lnTo>
                  <a:lnTo>
                    <a:pt x="62230" y="62217"/>
                  </a:lnTo>
                  <a:lnTo>
                    <a:pt x="62230" y="49771"/>
                  </a:lnTo>
                  <a:close/>
                </a:path>
                <a:path w="99695" h="410845">
                  <a:moveTo>
                    <a:pt x="74676" y="385838"/>
                  </a:moveTo>
                  <a:lnTo>
                    <a:pt x="62230" y="385838"/>
                  </a:lnTo>
                  <a:lnTo>
                    <a:pt x="62230" y="398284"/>
                  </a:lnTo>
                  <a:lnTo>
                    <a:pt x="74676" y="398284"/>
                  </a:lnTo>
                  <a:lnTo>
                    <a:pt x="74676" y="385838"/>
                  </a:lnTo>
                  <a:close/>
                </a:path>
                <a:path w="99695" h="410845">
                  <a:moveTo>
                    <a:pt x="74676" y="323608"/>
                  </a:moveTo>
                  <a:lnTo>
                    <a:pt x="62230" y="323608"/>
                  </a:lnTo>
                  <a:lnTo>
                    <a:pt x="62230" y="336054"/>
                  </a:lnTo>
                  <a:lnTo>
                    <a:pt x="74676" y="336054"/>
                  </a:lnTo>
                  <a:lnTo>
                    <a:pt x="74676" y="323608"/>
                  </a:lnTo>
                  <a:close/>
                </a:path>
                <a:path w="99695" h="410845">
                  <a:moveTo>
                    <a:pt x="74676" y="62230"/>
                  </a:moveTo>
                  <a:lnTo>
                    <a:pt x="62230" y="62230"/>
                  </a:lnTo>
                  <a:lnTo>
                    <a:pt x="62230" y="87109"/>
                  </a:lnTo>
                  <a:lnTo>
                    <a:pt x="74676" y="87109"/>
                  </a:lnTo>
                  <a:lnTo>
                    <a:pt x="74676" y="62230"/>
                  </a:lnTo>
                  <a:close/>
                </a:path>
                <a:path w="99695" h="410845">
                  <a:moveTo>
                    <a:pt x="74676" y="0"/>
                  </a:moveTo>
                  <a:lnTo>
                    <a:pt x="62230" y="0"/>
                  </a:lnTo>
                  <a:lnTo>
                    <a:pt x="62230" y="12433"/>
                  </a:lnTo>
                  <a:lnTo>
                    <a:pt x="74676" y="12433"/>
                  </a:lnTo>
                  <a:lnTo>
                    <a:pt x="74676" y="0"/>
                  </a:lnTo>
                  <a:close/>
                </a:path>
                <a:path w="99695" h="410845">
                  <a:moveTo>
                    <a:pt x="87122" y="398284"/>
                  </a:moveTo>
                  <a:lnTo>
                    <a:pt x="74676" y="398284"/>
                  </a:lnTo>
                  <a:lnTo>
                    <a:pt x="74676" y="410730"/>
                  </a:lnTo>
                  <a:lnTo>
                    <a:pt x="87122" y="410730"/>
                  </a:lnTo>
                  <a:lnTo>
                    <a:pt x="87122" y="398284"/>
                  </a:lnTo>
                  <a:close/>
                </a:path>
                <a:path w="99695" h="410845">
                  <a:moveTo>
                    <a:pt x="87122" y="336054"/>
                  </a:moveTo>
                  <a:lnTo>
                    <a:pt x="74676" y="336054"/>
                  </a:lnTo>
                  <a:lnTo>
                    <a:pt x="74676" y="373392"/>
                  </a:lnTo>
                  <a:lnTo>
                    <a:pt x="87122" y="373392"/>
                  </a:lnTo>
                  <a:lnTo>
                    <a:pt x="87122" y="336054"/>
                  </a:lnTo>
                  <a:close/>
                </a:path>
                <a:path w="99695" h="410845">
                  <a:moveTo>
                    <a:pt x="87122" y="298716"/>
                  </a:moveTo>
                  <a:lnTo>
                    <a:pt x="74676" y="298716"/>
                  </a:lnTo>
                  <a:lnTo>
                    <a:pt x="74676" y="286258"/>
                  </a:lnTo>
                  <a:lnTo>
                    <a:pt x="62230" y="286258"/>
                  </a:lnTo>
                  <a:lnTo>
                    <a:pt x="49784" y="286258"/>
                  </a:lnTo>
                  <a:lnTo>
                    <a:pt x="49784" y="298716"/>
                  </a:lnTo>
                  <a:lnTo>
                    <a:pt x="37338" y="298716"/>
                  </a:lnTo>
                  <a:lnTo>
                    <a:pt x="24892" y="298704"/>
                  </a:lnTo>
                  <a:lnTo>
                    <a:pt x="24892" y="311150"/>
                  </a:lnTo>
                  <a:lnTo>
                    <a:pt x="37338" y="311150"/>
                  </a:lnTo>
                  <a:lnTo>
                    <a:pt x="37338" y="323596"/>
                  </a:lnTo>
                  <a:lnTo>
                    <a:pt x="49784" y="323596"/>
                  </a:lnTo>
                  <a:lnTo>
                    <a:pt x="62230" y="323596"/>
                  </a:lnTo>
                  <a:lnTo>
                    <a:pt x="74676" y="323596"/>
                  </a:lnTo>
                  <a:lnTo>
                    <a:pt x="87122" y="323596"/>
                  </a:lnTo>
                  <a:lnTo>
                    <a:pt x="87122" y="298716"/>
                  </a:lnTo>
                  <a:close/>
                </a:path>
                <a:path w="99695" h="410845">
                  <a:moveTo>
                    <a:pt x="87122" y="261366"/>
                  </a:moveTo>
                  <a:lnTo>
                    <a:pt x="74676" y="261366"/>
                  </a:lnTo>
                  <a:lnTo>
                    <a:pt x="74676" y="273812"/>
                  </a:lnTo>
                  <a:lnTo>
                    <a:pt x="74676" y="286258"/>
                  </a:lnTo>
                  <a:lnTo>
                    <a:pt x="87122" y="286258"/>
                  </a:lnTo>
                  <a:lnTo>
                    <a:pt x="87122" y="273812"/>
                  </a:lnTo>
                  <a:lnTo>
                    <a:pt x="87122" y="261366"/>
                  </a:lnTo>
                  <a:close/>
                </a:path>
                <a:path w="99695" h="410845">
                  <a:moveTo>
                    <a:pt x="87122" y="224040"/>
                  </a:moveTo>
                  <a:lnTo>
                    <a:pt x="74676" y="224040"/>
                  </a:lnTo>
                  <a:lnTo>
                    <a:pt x="62230" y="224040"/>
                  </a:lnTo>
                  <a:lnTo>
                    <a:pt x="62230" y="211594"/>
                  </a:lnTo>
                  <a:lnTo>
                    <a:pt x="49784" y="211594"/>
                  </a:lnTo>
                  <a:lnTo>
                    <a:pt x="49784" y="199161"/>
                  </a:lnTo>
                  <a:lnTo>
                    <a:pt x="37338" y="199161"/>
                  </a:lnTo>
                  <a:lnTo>
                    <a:pt x="24892" y="199148"/>
                  </a:lnTo>
                  <a:lnTo>
                    <a:pt x="12446" y="199148"/>
                  </a:lnTo>
                  <a:lnTo>
                    <a:pt x="12446" y="211594"/>
                  </a:lnTo>
                  <a:lnTo>
                    <a:pt x="0" y="211594"/>
                  </a:lnTo>
                  <a:lnTo>
                    <a:pt x="0" y="248932"/>
                  </a:lnTo>
                  <a:lnTo>
                    <a:pt x="12446" y="248932"/>
                  </a:lnTo>
                  <a:lnTo>
                    <a:pt x="12446" y="236486"/>
                  </a:lnTo>
                  <a:lnTo>
                    <a:pt x="24892" y="236486"/>
                  </a:lnTo>
                  <a:lnTo>
                    <a:pt x="24892" y="211594"/>
                  </a:lnTo>
                  <a:lnTo>
                    <a:pt x="37338" y="211594"/>
                  </a:lnTo>
                  <a:lnTo>
                    <a:pt x="37338" y="224040"/>
                  </a:lnTo>
                  <a:lnTo>
                    <a:pt x="49784" y="224040"/>
                  </a:lnTo>
                  <a:lnTo>
                    <a:pt x="49784" y="236486"/>
                  </a:lnTo>
                  <a:lnTo>
                    <a:pt x="62230" y="236486"/>
                  </a:lnTo>
                  <a:lnTo>
                    <a:pt x="62230" y="261366"/>
                  </a:lnTo>
                  <a:lnTo>
                    <a:pt x="74676" y="261366"/>
                  </a:lnTo>
                  <a:lnTo>
                    <a:pt x="74676" y="248932"/>
                  </a:lnTo>
                  <a:lnTo>
                    <a:pt x="87122" y="248932"/>
                  </a:lnTo>
                  <a:lnTo>
                    <a:pt x="87122" y="224040"/>
                  </a:lnTo>
                  <a:close/>
                </a:path>
                <a:path w="99695" h="410845">
                  <a:moveTo>
                    <a:pt x="87122" y="199148"/>
                  </a:moveTo>
                  <a:lnTo>
                    <a:pt x="74676" y="199148"/>
                  </a:lnTo>
                  <a:lnTo>
                    <a:pt x="74676" y="186702"/>
                  </a:lnTo>
                  <a:lnTo>
                    <a:pt x="62230" y="186702"/>
                  </a:lnTo>
                  <a:lnTo>
                    <a:pt x="49784" y="186690"/>
                  </a:lnTo>
                  <a:lnTo>
                    <a:pt x="49784" y="199136"/>
                  </a:lnTo>
                  <a:lnTo>
                    <a:pt x="62230" y="199136"/>
                  </a:lnTo>
                  <a:lnTo>
                    <a:pt x="62230" y="211594"/>
                  </a:lnTo>
                  <a:lnTo>
                    <a:pt x="74676" y="211594"/>
                  </a:lnTo>
                  <a:lnTo>
                    <a:pt x="87122" y="211594"/>
                  </a:lnTo>
                  <a:lnTo>
                    <a:pt x="87122" y="199148"/>
                  </a:lnTo>
                  <a:close/>
                </a:path>
                <a:path w="99695" h="410845">
                  <a:moveTo>
                    <a:pt x="87122" y="161798"/>
                  </a:moveTo>
                  <a:lnTo>
                    <a:pt x="74676" y="161798"/>
                  </a:lnTo>
                  <a:lnTo>
                    <a:pt x="74676" y="174244"/>
                  </a:lnTo>
                  <a:lnTo>
                    <a:pt x="87122" y="174244"/>
                  </a:lnTo>
                  <a:lnTo>
                    <a:pt x="87122" y="161798"/>
                  </a:lnTo>
                  <a:close/>
                </a:path>
                <a:path w="99695" h="410845">
                  <a:moveTo>
                    <a:pt x="87122" y="112014"/>
                  </a:moveTo>
                  <a:lnTo>
                    <a:pt x="74676" y="112014"/>
                  </a:lnTo>
                  <a:lnTo>
                    <a:pt x="74676" y="124472"/>
                  </a:lnTo>
                  <a:lnTo>
                    <a:pt x="62230" y="124472"/>
                  </a:lnTo>
                  <a:lnTo>
                    <a:pt x="62230" y="112014"/>
                  </a:lnTo>
                  <a:lnTo>
                    <a:pt x="49784" y="112014"/>
                  </a:lnTo>
                  <a:lnTo>
                    <a:pt x="37338" y="112014"/>
                  </a:lnTo>
                  <a:lnTo>
                    <a:pt x="37338" y="87122"/>
                  </a:lnTo>
                  <a:lnTo>
                    <a:pt x="24892" y="87122"/>
                  </a:lnTo>
                  <a:lnTo>
                    <a:pt x="24892" y="74688"/>
                  </a:lnTo>
                  <a:lnTo>
                    <a:pt x="12446" y="74688"/>
                  </a:lnTo>
                  <a:lnTo>
                    <a:pt x="12446" y="99568"/>
                  </a:lnTo>
                  <a:lnTo>
                    <a:pt x="24892" y="99568"/>
                  </a:lnTo>
                  <a:lnTo>
                    <a:pt x="24892" y="112014"/>
                  </a:lnTo>
                  <a:lnTo>
                    <a:pt x="12446" y="112014"/>
                  </a:lnTo>
                  <a:lnTo>
                    <a:pt x="12446" y="99568"/>
                  </a:lnTo>
                  <a:lnTo>
                    <a:pt x="0" y="99568"/>
                  </a:lnTo>
                  <a:lnTo>
                    <a:pt x="0" y="199136"/>
                  </a:lnTo>
                  <a:lnTo>
                    <a:pt x="12446" y="199136"/>
                  </a:lnTo>
                  <a:lnTo>
                    <a:pt x="12446" y="186690"/>
                  </a:lnTo>
                  <a:lnTo>
                    <a:pt x="24892" y="186690"/>
                  </a:lnTo>
                  <a:lnTo>
                    <a:pt x="24892" y="174244"/>
                  </a:lnTo>
                  <a:lnTo>
                    <a:pt x="12446" y="174244"/>
                  </a:lnTo>
                  <a:lnTo>
                    <a:pt x="12446" y="161798"/>
                  </a:lnTo>
                  <a:lnTo>
                    <a:pt x="24892" y="161798"/>
                  </a:lnTo>
                  <a:lnTo>
                    <a:pt x="24892" y="149352"/>
                  </a:lnTo>
                  <a:lnTo>
                    <a:pt x="12446" y="149352"/>
                  </a:lnTo>
                  <a:lnTo>
                    <a:pt x="12446" y="124460"/>
                  </a:lnTo>
                  <a:lnTo>
                    <a:pt x="24892" y="124460"/>
                  </a:lnTo>
                  <a:lnTo>
                    <a:pt x="24892" y="149352"/>
                  </a:lnTo>
                  <a:lnTo>
                    <a:pt x="37338" y="149352"/>
                  </a:lnTo>
                  <a:lnTo>
                    <a:pt x="49784" y="149352"/>
                  </a:lnTo>
                  <a:lnTo>
                    <a:pt x="62230" y="149352"/>
                  </a:lnTo>
                  <a:lnTo>
                    <a:pt x="74676" y="149352"/>
                  </a:lnTo>
                  <a:lnTo>
                    <a:pt x="74676" y="136906"/>
                  </a:lnTo>
                  <a:lnTo>
                    <a:pt x="87122" y="136906"/>
                  </a:lnTo>
                  <a:lnTo>
                    <a:pt x="87122" y="112014"/>
                  </a:lnTo>
                  <a:close/>
                </a:path>
                <a:path w="99695" h="410845">
                  <a:moveTo>
                    <a:pt x="87122" y="24879"/>
                  </a:moveTo>
                  <a:lnTo>
                    <a:pt x="74676" y="24879"/>
                  </a:lnTo>
                  <a:lnTo>
                    <a:pt x="62230" y="24879"/>
                  </a:lnTo>
                  <a:lnTo>
                    <a:pt x="62230" y="37325"/>
                  </a:lnTo>
                  <a:lnTo>
                    <a:pt x="74676" y="37325"/>
                  </a:lnTo>
                  <a:lnTo>
                    <a:pt x="87122" y="37325"/>
                  </a:lnTo>
                  <a:lnTo>
                    <a:pt x="87122" y="24879"/>
                  </a:lnTo>
                  <a:close/>
                </a:path>
                <a:path w="99695" h="410845">
                  <a:moveTo>
                    <a:pt x="99580" y="360946"/>
                  </a:moveTo>
                  <a:lnTo>
                    <a:pt x="87134" y="360946"/>
                  </a:lnTo>
                  <a:lnTo>
                    <a:pt x="87134" y="385838"/>
                  </a:lnTo>
                  <a:lnTo>
                    <a:pt x="99580" y="385838"/>
                  </a:lnTo>
                  <a:lnTo>
                    <a:pt x="99580" y="360946"/>
                  </a:lnTo>
                  <a:close/>
                </a:path>
                <a:path w="99695" h="410845">
                  <a:moveTo>
                    <a:pt x="99580" y="323608"/>
                  </a:moveTo>
                  <a:lnTo>
                    <a:pt x="87134" y="323608"/>
                  </a:lnTo>
                  <a:lnTo>
                    <a:pt x="87134" y="348500"/>
                  </a:lnTo>
                  <a:lnTo>
                    <a:pt x="99580" y="348500"/>
                  </a:lnTo>
                  <a:lnTo>
                    <a:pt x="99580" y="323608"/>
                  </a:lnTo>
                  <a:close/>
                </a:path>
                <a:path w="99695" h="410845">
                  <a:moveTo>
                    <a:pt x="99580" y="311150"/>
                  </a:moveTo>
                  <a:lnTo>
                    <a:pt x="87134" y="311150"/>
                  </a:lnTo>
                  <a:lnTo>
                    <a:pt x="87134" y="323596"/>
                  </a:lnTo>
                  <a:lnTo>
                    <a:pt x="99580" y="323596"/>
                  </a:lnTo>
                  <a:lnTo>
                    <a:pt x="99580" y="311150"/>
                  </a:lnTo>
                  <a:close/>
                </a:path>
                <a:path w="99695" h="410845">
                  <a:moveTo>
                    <a:pt x="99580" y="273812"/>
                  </a:moveTo>
                  <a:lnTo>
                    <a:pt x="87134" y="273812"/>
                  </a:lnTo>
                  <a:lnTo>
                    <a:pt x="87134" y="298704"/>
                  </a:lnTo>
                  <a:lnTo>
                    <a:pt x="99580" y="298704"/>
                  </a:lnTo>
                  <a:lnTo>
                    <a:pt x="99580" y="273812"/>
                  </a:lnTo>
                  <a:close/>
                </a:path>
                <a:path w="99695" h="410845">
                  <a:moveTo>
                    <a:pt x="99580" y="224040"/>
                  </a:moveTo>
                  <a:lnTo>
                    <a:pt x="87134" y="224040"/>
                  </a:lnTo>
                  <a:lnTo>
                    <a:pt x="87134" y="261366"/>
                  </a:lnTo>
                  <a:lnTo>
                    <a:pt x="99580" y="261366"/>
                  </a:lnTo>
                  <a:lnTo>
                    <a:pt x="99580" y="224040"/>
                  </a:lnTo>
                  <a:close/>
                </a:path>
                <a:path w="99695" h="410845">
                  <a:moveTo>
                    <a:pt x="99580" y="199148"/>
                  </a:moveTo>
                  <a:lnTo>
                    <a:pt x="87134" y="199148"/>
                  </a:lnTo>
                  <a:lnTo>
                    <a:pt x="87134" y="211594"/>
                  </a:lnTo>
                  <a:lnTo>
                    <a:pt x="99580" y="211594"/>
                  </a:lnTo>
                  <a:lnTo>
                    <a:pt x="99580" y="199148"/>
                  </a:lnTo>
                  <a:close/>
                </a:path>
                <a:path w="99695" h="410845">
                  <a:moveTo>
                    <a:pt x="99580" y="149352"/>
                  </a:moveTo>
                  <a:lnTo>
                    <a:pt x="87134" y="149352"/>
                  </a:lnTo>
                  <a:lnTo>
                    <a:pt x="87134" y="174244"/>
                  </a:lnTo>
                  <a:lnTo>
                    <a:pt x="99580" y="174244"/>
                  </a:lnTo>
                  <a:lnTo>
                    <a:pt x="99580" y="149352"/>
                  </a:lnTo>
                  <a:close/>
                </a:path>
                <a:path w="99695" h="410845">
                  <a:moveTo>
                    <a:pt x="99580" y="74663"/>
                  </a:moveTo>
                  <a:lnTo>
                    <a:pt x="87134" y="74663"/>
                  </a:lnTo>
                  <a:lnTo>
                    <a:pt x="87134" y="87109"/>
                  </a:lnTo>
                  <a:lnTo>
                    <a:pt x="99580" y="87109"/>
                  </a:lnTo>
                  <a:lnTo>
                    <a:pt x="99580" y="74663"/>
                  </a:lnTo>
                  <a:close/>
                </a:path>
                <a:path w="99695" h="410845">
                  <a:moveTo>
                    <a:pt x="99580" y="12"/>
                  </a:moveTo>
                  <a:lnTo>
                    <a:pt x="87134" y="12"/>
                  </a:lnTo>
                  <a:lnTo>
                    <a:pt x="87134" y="37325"/>
                  </a:lnTo>
                  <a:lnTo>
                    <a:pt x="99580" y="37325"/>
                  </a:lnTo>
                  <a:lnTo>
                    <a:pt x="99580" y="12"/>
                  </a:lnTo>
                  <a:close/>
                </a:path>
              </a:pathLst>
            </a:custGeom>
            <a:solidFill>
              <a:srgbClr val="4C4D4F"/>
            </a:solidFill>
          </p:spPr>
          <p:txBody>
            <a:bodyPr wrap="square" lIns="0" tIns="0" rIns="0" bIns="0" rtlCol="0"/>
            <a:lstStyle/>
            <a:p>
              <a:endParaRPr/>
            </a:p>
          </p:txBody>
        </p:sp>
        <p:sp>
          <p:nvSpPr>
            <p:cNvPr id="108" name="object 108">
              <a:extLst>
                <a:ext uri="{FF2B5EF4-FFF2-40B4-BE49-F238E27FC236}">
                  <a16:creationId xmlns:a16="http://schemas.microsoft.com/office/drawing/2014/main" id="{06CD871D-6C17-7AF6-855F-84E844D53A8B}"/>
                </a:ext>
              </a:extLst>
            </p:cNvPr>
            <p:cNvSpPr/>
            <p:nvPr/>
          </p:nvSpPr>
          <p:spPr>
            <a:xfrm>
              <a:off x="9253795" y="6230480"/>
              <a:ext cx="112395" cy="410845"/>
            </a:xfrm>
            <a:custGeom>
              <a:avLst/>
              <a:gdLst/>
              <a:ahLst/>
              <a:cxnLst/>
              <a:rect l="l" t="t" r="r" b="b"/>
              <a:pathLst>
                <a:path w="112395" h="410845">
                  <a:moveTo>
                    <a:pt x="24892" y="37325"/>
                  </a:moveTo>
                  <a:lnTo>
                    <a:pt x="12446" y="37325"/>
                  </a:lnTo>
                  <a:lnTo>
                    <a:pt x="12446" y="49771"/>
                  </a:lnTo>
                  <a:lnTo>
                    <a:pt x="24892" y="49771"/>
                  </a:lnTo>
                  <a:lnTo>
                    <a:pt x="24892" y="37325"/>
                  </a:lnTo>
                  <a:close/>
                </a:path>
                <a:path w="112395" h="410845">
                  <a:moveTo>
                    <a:pt x="37338" y="323608"/>
                  </a:moveTo>
                  <a:lnTo>
                    <a:pt x="24892" y="323608"/>
                  </a:lnTo>
                  <a:lnTo>
                    <a:pt x="24892" y="336054"/>
                  </a:lnTo>
                  <a:lnTo>
                    <a:pt x="12446" y="336054"/>
                  </a:lnTo>
                  <a:lnTo>
                    <a:pt x="12446" y="348500"/>
                  </a:lnTo>
                  <a:lnTo>
                    <a:pt x="24892" y="348500"/>
                  </a:lnTo>
                  <a:lnTo>
                    <a:pt x="37338" y="348500"/>
                  </a:lnTo>
                  <a:lnTo>
                    <a:pt x="37338" y="323608"/>
                  </a:lnTo>
                  <a:close/>
                </a:path>
                <a:path w="112395" h="410845">
                  <a:moveTo>
                    <a:pt x="37338" y="273812"/>
                  </a:moveTo>
                  <a:lnTo>
                    <a:pt x="24892" y="273812"/>
                  </a:lnTo>
                  <a:lnTo>
                    <a:pt x="24892" y="286258"/>
                  </a:lnTo>
                  <a:lnTo>
                    <a:pt x="37338" y="286258"/>
                  </a:lnTo>
                  <a:lnTo>
                    <a:pt x="37338" y="273812"/>
                  </a:lnTo>
                  <a:close/>
                </a:path>
                <a:path w="112395" h="410845">
                  <a:moveTo>
                    <a:pt x="37338" y="186690"/>
                  </a:moveTo>
                  <a:lnTo>
                    <a:pt x="24892" y="186690"/>
                  </a:lnTo>
                  <a:lnTo>
                    <a:pt x="24892" y="199136"/>
                  </a:lnTo>
                  <a:lnTo>
                    <a:pt x="37338" y="199136"/>
                  </a:lnTo>
                  <a:lnTo>
                    <a:pt x="37338" y="186690"/>
                  </a:lnTo>
                  <a:close/>
                </a:path>
                <a:path w="112395" h="410845">
                  <a:moveTo>
                    <a:pt x="37338" y="112014"/>
                  </a:moveTo>
                  <a:lnTo>
                    <a:pt x="24892" y="112014"/>
                  </a:lnTo>
                  <a:lnTo>
                    <a:pt x="24892" y="136918"/>
                  </a:lnTo>
                  <a:lnTo>
                    <a:pt x="12446" y="136918"/>
                  </a:lnTo>
                  <a:lnTo>
                    <a:pt x="12446" y="161798"/>
                  </a:lnTo>
                  <a:lnTo>
                    <a:pt x="24892" y="161798"/>
                  </a:lnTo>
                  <a:lnTo>
                    <a:pt x="24892" y="149352"/>
                  </a:lnTo>
                  <a:lnTo>
                    <a:pt x="37338" y="149352"/>
                  </a:lnTo>
                  <a:lnTo>
                    <a:pt x="37338" y="112014"/>
                  </a:lnTo>
                  <a:close/>
                </a:path>
                <a:path w="112395" h="410845">
                  <a:moveTo>
                    <a:pt x="49784" y="360946"/>
                  </a:moveTo>
                  <a:lnTo>
                    <a:pt x="37338" y="360946"/>
                  </a:lnTo>
                  <a:lnTo>
                    <a:pt x="37338" y="373392"/>
                  </a:lnTo>
                  <a:lnTo>
                    <a:pt x="24892" y="373392"/>
                  </a:lnTo>
                  <a:lnTo>
                    <a:pt x="24892" y="360946"/>
                  </a:lnTo>
                  <a:lnTo>
                    <a:pt x="12446" y="360946"/>
                  </a:lnTo>
                  <a:lnTo>
                    <a:pt x="0" y="360946"/>
                  </a:lnTo>
                  <a:lnTo>
                    <a:pt x="0" y="385838"/>
                  </a:lnTo>
                  <a:lnTo>
                    <a:pt x="12446" y="385838"/>
                  </a:lnTo>
                  <a:lnTo>
                    <a:pt x="12446" y="398284"/>
                  </a:lnTo>
                  <a:lnTo>
                    <a:pt x="24892" y="398284"/>
                  </a:lnTo>
                  <a:lnTo>
                    <a:pt x="24892" y="385838"/>
                  </a:lnTo>
                  <a:lnTo>
                    <a:pt x="37338" y="385838"/>
                  </a:lnTo>
                  <a:lnTo>
                    <a:pt x="49784" y="385838"/>
                  </a:lnTo>
                  <a:lnTo>
                    <a:pt x="49784" y="360946"/>
                  </a:lnTo>
                  <a:close/>
                </a:path>
                <a:path w="112395" h="410845">
                  <a:moveTo>
                    <a:pt x="49784" y="298704"/>
                  </a:moveTo>
                  <a:lnTo>
                    <a:pt x="37338" y="298704"/>
                  </a:lnTo>
                  <a:lnTo>
                    <a:pt x="24892" y="298716"/>
                  </a:lnTo>
                  <a:lnTo>
                    <a:pt x="12446" y="298716"/>
                  </a:lnTo>
                  <a:lnTo>
                    <a:pt x="12446" y="323596"/>
                  </a:lnTo>
                  <a:lnTo>
                    <a:pt x="24892" y="323596"/>
                  </a:lnTo>
                  <a:lnTo>
                    <a:pt x="37338" y="323596"/>
                  </a:lnTo>
                  <a:lnTo>
                    <a:pt x="37338" y="311150"/>
                  </a:lnTo>
                  <a:lnTo>
                    <a:pt x="49784" y="311150"/>
                  </a:lnTo>
                  <a:lnTo>
                    <a:pt x="49784" y="298704"/>
                  </a:lnTo>
                  <a:close/>
                </a:path>
                <a:path w="112395" h="410845">
                  <a:moveTo>
                    <a:pt x="49784" y="149352"/>
                  </a:moveTo>
                  <a:lnTo>
                    <a:pt x="37338" y="149352"/>
                  </a:lnTo>
                  <a:lnTo>
                    <a:pt x="37338" y="174244"/>
                  </a:lnTo>
                  <a:lnTo>
                    <a:pt x="49784" y="174244"/>
                  </a:lnTo>
                  <a:lnTo>
                    <a:pt x="49784" y="149352"/>
                  </a:lnTo>
                  <a:close/>
                </a:path>
                <a:path w="112395" h="410845">
                  <a:moveTo>
                    <a:pt x="49784" y="37325"/>
                  </a:moveTo>
                  <a:lnTo>
                    <a:pt x="37338" y="37325"/>
                  </a:lnTo>
                  <a:lnTo>
                    <a:pt x="37338" y="49771"/>
                  </a:lnTo>
                  <a:lnTo>
                    <a:pt x="49784" y="49771"/>
                  </a:lnTo>
                  <a:lnTo>
                    <a:pt x="49784" y="37325"/>
                  </a:lnTo>
                  <a:close/>
                </a:path>
                <a:path w="112395" h="410845">
                  <a:moveTo>
                    <a:pt x="74663" y="236486"/>
                  </a:moveTo>
                  <a:lnTo>
                    <a:pt x="62217" y="236486"/>
                  </a:lnTo>
                  <a:lnTo>
                    <a:pt x="62217" y="248932"/>
                  </a:lnTo>
                  <a:lnTo>
                    <a:pt x="74663" y="248932"/>
                  </a:lnTo>
                  <a:lnTo>
                    <a:pt x="74663" y="236486"/>
                  </a:lnTo>
                  <a:close/>
                </a:path>
                <a:path w="112395" h="410845">
                  <a:moveTo>
                    <a:pt x="74663" y="199148"/>
                  </a:moveTo>
                  <a:lnTo>
                    <a:pt x="62217" y="199148"/>
                  </a:lnTo>
                  <a:lnTo>
                    <a:pt x="62217" y="186702"/>
                  </a:lnTo>
                  <a:lnTo>
                    <a:pt x="49784" y="186702"/>
                  </a:lnTo>
                  <a:lnTo>
                    <a:pt x="49784" y="211594"/>
                  </a:lnTo>
                  <a:lnTo>
                    <a:pt x="37338" y="211594"/>
                  </a:lnTo>
                  <a:lnTo>
                    <a:pt x="37338" y="224040"/>
                  </a:lnTo>
                  <a:lnTo>
                    <a:pt x="24892" y="224040"/>
                  </a:lnTo>
                  <a:lnTo>
                    <a:pt x="24892" y="199148"/>
                  </a:lnTo>
                  <a:lnTo>
                    <a:pt x="12446" y="199148"/>
                  </a:lnTo>
                  <a:lnTo>
                    <a:pt x="12446" y="236486"/>
                  </a:lnTo>
                  <a:lnTo>
                    <a:pt x="24892" y="236486"/>
                  </a:lnTo>
                  <a:lnTo>
                    <a:pt x="24892" y="261366"/>
                  </a:lnTo>
                  <a:lnTo>
                    <a:pt x="37338" y="261366"/>
                  </a:lnTo>
                  <a:lnTo>
                    <a:pt x="49784" y="261366"/>
                  </a:lnTo>
                  <a:lnTo>
                    <a:pt x="49784" y="273812"/>
                  </a:lnTo>
                  <a:lnTo>
                    <a:pt x="62217" y="273812"/>
                  </a:lnTo>
                  <a:lnTo>
                    <a:pt x="74663" y="273812"/>
                  </a:lnTo>
                  <a:lnTo>
                    <a:pt x="74663" y="261366"/>
                  </a:lnTo>
                  <a:lnTo>
                    <a:pt x="62217" y="261366"/>
                  </a:lnTo>
                  <a:lnTo>
                    <a:pt x="62217" y="248932"/>
                  </a:lnTo>
                  <a:lnTo>
                    <a:pt x="49784" y="248932"/>
                  </a:lnTo>
                  <a:lnTo>
                    <a:pt x="49784" y="224040"/>
                  </a:lnTo>
                  <a:lnTo>
                    <a:pt x="62217" y="224040"/>
                  </a:lnTo>
                  <a:lnTo>
                    <a:pt x="62217" y="211594"/>
                  </a:lnTo>
                  <a:lnTo>
                    <a:pt x="74663" y="211594"/>
                  </a:lnTo>
                  <a:lnTo>
                    <a:pt x="74663" y="199148"/>
                  </a:lnTo>
                  <a:close/>
                </a:path>
                <a:path w="112395" h="410845">
                  <a:moveTo>
                    <a:pt x="74663" y="0"/>
                  </a:moveTo>
                  <a:lnTo>
                    <a:pt x="62217" y="0"/>
                  </a:lnTo>
                  <a:lnTo>
                    <a:pt x="49784" y="12"/>
                  </a:lnTo>
                  <a:lnTo>
                    <a:pt x="37338" y="0"/>
                  </a:lnTo>
                  <a:lnTo>
                    <a:pt x="24892" y="0"/>
                  </a:lnTo>
                  <a:lnTo>
                    <a:pt x="24892" y="12433"/>
                  </a:lnTo>
                  <a:lnTo>
                    <a:pt x="37338" y="12433"/>
                  </a:lnTo>
                  <a:lnTo>
                    <a:pt x="49784" y="12433"/>
                  </a:lnTo>
                  <a:lnTo>
                    <a:pt x="49784" y="37325"/>
                  </a:lnTo>
                  <a:lnTo>
                    <a:pt x="62217" y="37325"/>
                  </a:lnTo>
                  <a:lnTo>
                    <a:pt x="62217" y="12433"/>
                  </a:lnTo>
                  <a:lnTo>
                    <a:pt x="74663" y="12433"/>
                  </a:lnTo>
                  <a:lnTo>
                    <a:pt x="74663" y="0"/>
                  </a:lnTo>
                  <a:close/>
                </a:path>
                <a:path w="112395" h="410845">
                  <a:moveTo>
                    <a:pt x="87109" y="360946"/>
                  </a:moveTo>
                  <a:lnTo>
                    <a:pt x="74663" y="360946"/>
                  </a:lnTo>
                  <a:lnTo>
                    <a:pt x="74663" y="385838"/>
                  </a:lnTo>
                  <a:lnTo>
                    <a:pt x="62217" y="385851"/>
                  </a:lnTo>
                  <a:lnTo>
                    <a:pt x="49784" y="385851"/>
                  </a:lnTo>
                  <a:lnTo>
                    <a:pt x="37338" y="385851"/>
                  </a:lnTo>
                  <a:lnTo>
                    <a:pt x="37338" y="398284"/>
                  </a:lnTo>
                  <a:lnTo>
                    <a:pt x="24892" y="398284"/>
                  </a:lnTo>
                  <a:lnTo>
                    <a:pt x="24892" y="410730"/>
                  </a:lnTo>
                  <a:lnTo>
                    <a:pt x="37338" y="410730"/>
                  </a:lnTo>
                  <a:lnTo>
                    <a:pt x="49784" y="410730"/>
                  </a:lnTo>
                  <a:lnTo>
                    <a:pt x="62217" y="410730"/>
                  </a:lnTo>
                  <a:lnTo>
                    <a:pt x="74663" y="410730"/>
                  </a:lnTo>
                  <a:lnTo>
                    <a:pt x="74663" y="398284"/>
                  </a:lnTo>
                  <a:lnTo>
                    <a:pt x="87109" y="398284"/>
                  </a:lnTo>
                  <a:lnTo>
                    <a:pt x="87109" y="385838"/>
                  </a:lnTo>
                  <a:lnTo>
                    <a:pt x="87109" y="360946"/>
                  </a:lnTo>
                  <a:close/>
                </a:path>
                <a:path w="112395" h="410845">
                  <a:moveTo>
                    <a:pt x="87109" y="211594"/>
                  </a:moveTo>
                  <a:lnTo>
                    <a:pt x="74663" y="211594"/>
                  </a:lnTo>
                  <a:lnTo>
                    <a:pt x="74663" y="224040"/>
                  </a:lnTo>
                  <a:lnTo>
                    <a:pt x="87109" y="224040"/>
                  </a:lnTo>
                  <a:lnTo>
                    <a:pt x="87109" y="211594"/>
                  </a:lnTo>
                  <a:close/>
                </a:path>
                <a:path w="112395" h="410845">
                  <a:moveTo>
                    <a:pt x="87109" y="136906"/>
                  </a:moveTo>
                  <a:lnTo>
                    <a:pt x="74663" y="136906"/>
                  </a:lnTo>
                  <a:lnTo>
                    <a:pt x="62217" y="136906"/>
                  </a:lnTo>
                  <a:lnTo>
                    <a:pt x="62217" y="149352"/>
                  </a:lnTo>
                  <a:lnTo>
                    <a:pt x="74663" y="149352"/>
                  </a:lnTo>
                  <a:lnTo>
                    <a:pt x="87109" y="149352"/>
                  </a:lnTo>
                  <a:lnTo>
                    <a:pt x="87109" y="136906"/>
                  </a:lnTo>
                  <a:close/>
                </a:path>
                <a:path w="112395" h="410845">
                  <a:moveTo>
                    <a:pt x="99555" y="398284"/>
                  </a:moveTo>
                  <a:lnTo>
                    <a:pt x="87109" y="398284"/>
                  </a:lnTo>
                  <a:lnTo>
                    <a:pt x="87109" y="410730"/>
                  </a:lnTo>
                  <a:lnTo>
                    <a:pt x="99555" y="410730"/>
                  </a:lnTo>
                  <a:lnTo>
                    <a:pt x="99555" y="398284"/>
                  </a:lnTo>
                  <a:close/>
                </a:path>
                <a:path w="112395" h="410845">
                  <a:moveTo>
                    <a:pt x="99555" y="323608"/>
                  </a:moveTo>
                  <a:lnTo>
                    <a:pt x="87109" y="323608"/>
                  </a:lnTo>
                  <a:lnTo>
                    <a:pt x="74663" y="323608"/>
                  </a:lnTo>
                  <a:lnTo>
                    <a:pt x="62217" y="323608"/>
                  </a:lnTo>
                  <a:lnTo>
                    <a:pt x="62217" y="348500"/>
                  </a:lnTo>
                  <a:lnTo>
                    <a:pt x="49784" y="348500"/>
                  </a:lnTo>
                  <a:lnTo>
                    <a:pt x="49784" y="360946"/>
                  </a:lnTo>
                  <a:lnTo>
                    <a:pt x="62217" y="360946"/>
                  </a:lnTo>
                  <a:lnTo>
                    <a:pt x="74663" y="360946"/>
                  </a:lnTo>
                  <a:lnTo>
                    <a:pt x="74663" y="348500"/>
                  </a:lnTo>
                  <a:lnTo>
                    <a:pt x="87109" y="348500"/>
                  </a:lnTo>
                  <a:lnTo>
                    <a:pt x="87109" y="360946"/>
                  </a:lnTo>
                  <a:lnTo>
                    <a:pt x="99555" y="360946"/>
                  </a:lnTo>
                  <a:lnTo>
                    <a:pt x="99555" y="323608"/>
                  </a:lnTo>
                  <a:close/>
                </a:path>
                <a:path w="112395" h="410845">
                  <a:moveTo>
                    <a:pt x="99555" y="311150"/>
                  </a:moveTo>
                  <a:lnTo>
                    <a:pt x="87109" y="311150"/>
                  </a:lnTo>
                  <a:lnTo>
                    <a:pt x="74663" y="311150"/>
                  </a:lnTo>
                  <a:lnTo>
                    <a:pt x="74663" y="286258"/>
                  </a:lnTo>
                  <a:lnTo>
                    <a:pt x="62217" y="286258"/>
                  </a:lnTo>
                  <a:lnTo>
                    <a:pt x="62217" y="323596"/>
                  </a:lnTo>
                  <a:lnTo>
                    <a:pt x="74663" y="323596"/>
                  </a:lnTo>
                  <a:lnTo>
                    <a:pt x="87109" y="323596"/>
                  </a:lnTo>
                  <a:lnTo>
                    <a:pt x="99555" y="323596"/>
                  </a:lnTo>
                  <a:lnTo>
                    <a:pt x="99555" y="311150"/>
                  </a:lnTo>
                  <a:close/>
                </a:path>
                <a:path w="112395" h="410845">
                  <a:moveTo>
                    <a:pt x="99555" y="273812"/>
                  </a:moveTo>
                  <a:lnTo>
                    <a:pt x="87109" y="273812"/>
                  </a:lnTo>
                  <a:lnTo>
                    <a:pt x="87109" y="286258"/>
                  </a:lnTo>
                  <a:lnTo>
                    <a:pt x="99555" y="286258"/>
                  </a:lnTo>
                  <a:lnTo>
                    <a:pt x="99555" y="273812"/>
                  </a:lnTo>
                  <a:close/>
                </a:path>
                <a:path w="112395" h="410845">
                  <a:moveTo>
                    <a:pt x="99555" y="248932"/>
                  </a:moveTo>
                  <a:lnTo>
                    <a:pt x="87109" y="248932"/>
                  </a:lnTo>
                  <a:lnTo>
                    <a:pt x="87109" y="261366"/>
                  </a:lnTo>
                  <a:lnTo>
                    <a:pt x="99555" y="261366"/>
                  </a:lnTo>
                  <a:lnTo>
                    <a:pt x="99555" y="248932"/>
                  </a:lnTo>
                  <a:close/>
                </a:path>
                <a:path w="112395" h="410845">
                  <a:moveTo>
                    <a:pt x="99555" y="224040"/>
                  </a:moveTo>
                  <a:lnTo>
                    <a:pt x="87109" y="224040"/>
                  </a:lnTo>
                  <a:lnTo>
                    <a:pt x="87109" y="236486"/>
                  </a:lnTo>
                  <a:lnTo>
                    <a:pt x="99555" y="236486"/>
                  </a:lnTo>
                  <a:lnTo>
                    <a:pt x="99555" y="224040"/>
                  </a:lnTo>
                  <a:close/>
                </a:path>
                <a:path w="112395" h="410845">
                  <a:moveTo>
                    <a:pt x="99555" y="186702"/>
                  </a:moveTo>
                  <a:lnTo>
                    <a:pt x="87109" y="186702"/>
                  </a:lnTo>
                  <a:lnTo>
                    <a:pt x="87109" y="174256"/>
                  </a:lnTo>
                  <a:lnTo>
                    <a:pt x="74663" y="174256"/>
                  </a:lnTo>
                  <a:lnTo>
                    <a:pt x="74663" y="161798"/>
                  </a:lnTo>
                  <a:lnTo>
                    <a:pt x="62217" y="161798"/>
                  </a:lnTo>
                  <a:lnTo>
                    <a:pt x="62217" y="186690"/>
                  </a:lnTo>
                  <a:lnTo>
                    <a:pt x="74663" y="186690"/>
                  </a:lnTo>
                  <a:lnTo>
                    <a:pt x="74663" y="199136"/>
                  </a:lnTo>
                  <a:lnTo>
                    <a:pt x="87109" y="199136"/>
                  </a:lnTo>
                  <a:lnTo>
                    <a:pt x="87109" y="211594"/>
                  </a:lnTo>
                  <a:lnTo>
                    <a:pt x="99555" y="211594"/>
                  </a:lnTo>
                  <a:lnTo>
                    <a:pt x="99555" y="186702"/>
                  </a:lnTo>
                  <a:close/>
                </a:path>
                <a:path w="112395" h="410845">
                  <a:moveTo>
                    <a:pt x="99555" y="99568"/>
                  </a:moveTo>
                  <a:lnTo>
                    <a:pt x="87109" y="99568"/>
                  </a:lnTo>
                  <a:lnTo>
                    <a:pt x="87109" y="112014"/>
                  </a:lnTo>
                  <a:lnTo>
                    <a:pt x="74663" y="112014"/>
                  </a:lnTo>
                  <a:lnTo>
                    <a:pt x="74663" y="99568"/>
                  </a:lnTo>
                  <a:lnTo>
                    <a:pt x="87109" y="99568"/>
                  </a:lnTo>
                  <a:lnTo>
                    <a:pt x="87109" y="62230"/>
                  </a:lnTo>
                  <a:lnTo>
                    <a:pt x="74663" y="62230"/>
                  </a:lnTo>
                  <a:lnTo>
                    <a:pt x="74663" y="74663"/>
                  </a:lnTo>
                  <a:lnTo>
                    <a:pt x="74663" y="87122"/>
                  </a:lnTo>
                  <a:lnTo>
                    <a:pt x="62217" y="87122"/>
                  </a:lnTo>
                  <a:lnTo>
                    <a:pt x="62217" y="74663"/>
                  </a:lnTo>
                  <a:lnTo>
                    <a:pt x="74663" y="74663"/>
                  </a:lnTo>
                  <a:lnTo>
                    <a:pt x="74663" y="62230"/>
                  </a:lnTo>
                  <a:lnTo>
                    <a:pt x="74663" y="37325"/>
                  </a:lnTo>
                  <a:lnTo>
                    <a:pt x="62217" y="37325"/>
                  </a:lnTo>
                  <a:lnTo>
                    <a:pt x="62217" y="49784"/>
                  </a:lnTo>
                  <a:lnTo>
                    <a:pt x="49784" y="49784"/>
                  </a:lnTo>
                  <a:lnTo>
                    <a:pt x="49784" y="62217"/>
                  </a:lnTo>
                  <a:lnTo>
                    <a:pt x="49784" y="74663"/>
                  </a:lnTo>
                  <a:lnTo>
                    <a:pt x="49784" y="87134"/>
                  </a:lnTo>
                  <a:lnTo>
                    <a:pt x="37338" y="87134"/>
                  </a:lnTo>
                  <a:lnTo>
                    <a:pt x="37338" y="74663"/>
                  </a:lnTo>
                  <a:lnTo>
                    <a:pt x="49784" y="74663"/>
                  </a:lnTo>
                  <a:lnTo>
                    <a:pt x="49784" y="62217"/>
                  </a:lnTo>
                  <a:lnTo>
                    <a:pt x="37338" y="62217"/>
                  </a:lnTo>
                  <a:lnTo>
                    <a:pt x="37338" y="49784"/>
                  </a:lnTo>
                  <a:lnTo>
                    <a:pt x="24892" y="49784"/>
                  </a:lnTo>
                  <a:lnTo>
                    <a:pt x="24892" y="62217"/>
                  </a:lnTo>
                  <a:lnTo>
                    <a:pt x="12446" y="62217"/>
                  </a:lnTo>
                  <a:lnTo>
                    <a:pt x="12446" y="74663"/>
                  </a:lnTo>
                  <a:lnTo>
                    <a:pt x="24892" y="74663"/>
                  </a:lnTo>
                  <a:lnTo>
                    <a:pt x="24892" y="87134"/>
                  </a:lnTo>
                  <a:lnTo>
                    <a:pt x="12446" y="87134"/>
                  </a:lnTo>
                  <a:lnTo>
                    <a:pt x="12446" y="112014"/>
                  </a:lnTo>
                  <a:lnTo>
                    <a:pt x="24892" y="112014"/>
                  </a:lnTo>
                  <a:lnTo>
                    <a:pt x="24892" y="99568"/>
                  </a:lnTo>
                  <a:lnTo>
                    <a:pt x="37338" y="99568"/>
                  </a:lnTo>
                  <a:lnTo>
                    <a:pt x="37338" y="112014"/>
                  </a:lnTo>
                  <a:lnTo>
                    <a:pt x="49784" y="112014"/>
                  </a:lnTo>
                  <a:lnTo>
                    <a:pt x="62217" y="112014"/>
                  </a:lnTo>
                  <a:lnTo>
                    <a:pt x="62217" y="124460"/>
                  </a:lnTo>
                  <a:lnTo>
                    <a:pt x="74663" y="124460"/>
                  </a:lnTo>
                  <a:lnTo>
                    <a:pt x="87109" y="124460"/>
                  </a:lnTo>
                  <a:lnTo>
                    <a:pt x="87109" y="136906"/>
                  </a:lnTo>
                  <a:lnTo>
                    <a:pt x="99555" y="136906"/>
                  </a:lnTo>
                  <a:lnTo>
                    <a:pt x="99555" y="99568"/>
                  </a:lnTo>
                  <a:close/>
                </a:path>
                <a:path w="112395" h="410845">
                  <a:moveTo>
                    <a:pt x="99555" y="49771"/>
                  </a:moveTo>
                  <a:lnTo>
                    <a:pt x="87109" y="49771"/>
                  </a:lnTo>
                  <a:lnTo>
                    <a:pt x="87109" y="62217"/>
                  </a:lnTo>
                  <a:lnTo>
                    <a:pt x="99555" y="62217"/>
                  </a:lnTo>
                  <a:lnTo>
                    <a:pt x="99555" y="49771"/>
                  </a:lnTo>
                  <a:close/>
                </a:path>
                <a:path w="112395" h="410845">
                  <a:moveTo>
                    <a:pt x="99555" y="0"/>
                  </a:moveTo>
                  <a:lnTo>
                    <a:pt x="87109" y="0"/>
                  </a:lnTo>
                  <a:lnTo>
                    <a:pt x="87109" y="24879"/>
                  </a:lnTo>
                  <a:lnTo>
                    <a:pt x="99555" y="24879"/>
                  </a:lnTo>
                  <a:lnTo>
                    <a:pt x="99555" y="0"/>
                  </a:lnTo>
                  <a:close/>
                </a:path>
                <a:path w="112395" h="410845">
                  <a:moveTo>
                    <a:pt x="112014" y="149352"/>
                  </a:moveTo>
                  <a:lnTo>
                    <a:pt x="99568" y="149352"/>
                  </a:lnTo>
                  <a:lnTo>
                    <a:pt x="99568" y="161798"/>
                  </a:lnTo>
                  <a:lnTo>
                    <a:pt x="112014" y="161798"/>
                  </a:lnTo>
                  <a:lnTo>
                    <a:pt x="112014" y="149352"/>
                  </a:lnTo>
                  <a:close/>
                </a:path>
                <a:path w="112395" h="410845">
                  <a:moveTo>
                    <a:pt x="112014" y="124460"/>
                  </a:moveTo>
                  <a:lnTo>
                    <a:pt x="99568" y="124460"/>
                  </a:lnTo>
                  <a:lnTo>
                    <a:pt x="99568" y="136906"/>
                  </a:lnTo>
                  <a:lnTo>
                    <a:pt x="112014" y="136906"/>
                  </a:lnTo>
                  <a:lnTo>
                    <a:pt x="112014" y="124460"/>
                  </a:lnTo>
                  <a:close/>
                </a:path>
                <a:path w="112395" h="410845">
                  <a:moveTo>
                    <a:pt x="112014" y="62230"/>
                  </a:moveTo>
                  <a:lnTo>
                    <a:pt x="99568" y="62230"/>
                  </a:lnTo>
                  <a:lnTo>
                    <a:pt x="99568" y="99568"/>
                  </a:lnTo>
                  <a:lnTo>
                    <a:pt x="112014" y="99568"/>
                  </a:lnTo>
                  <a:lnTo>
                    <a:pt x="112014" y="62230"/>
                  </a:lnTo>
                  <a:close/>
                </a:path>
                <a:path w="112395" h="410845">
                  <a:moveTo>
                    <a:pt x="112014" y="24879"/>
                  </a:moveTo>
                  <a:lnTo>
                    <a:pt x="99568" y="24879"/>
                  </a:lnTo>
                  <a:lnTo>
                    <a:pt x="99568" y="37325"/>
                  </a:lnTo>
                  <a:lnTo>
                    <a:pt x="99568" y="49771"/>
                  </a:lnTo>
                  <a:lnTo>
                    <a:pt x="112014" y="49771"/>
                  </a:lnTo>
                  <a:lnTo>
                    <a:pt x="112014" y="37325"/>
                  </a:lnTo>
                  <a:lnTo>
                    <a:pt x="112014" y="24879"/>
                  </a:lnTo>
                  <a:close/>
                </a:path>
                <a:path w="112395" h="410845">
                  <a:moveTo>
                    <a:pt x="112014" y="0"/>
                  </a:moveTo>
                  <a:lnTo>
                    <a:pt x="99568" y="0"/>
                  </a:lnTo>
                  <a:lnTo>
                    <a:pt x="99568" y="12433"/>
                  </a:lnTo>
                  <a:lnTo>
                    <a:pt x="112014" y="12433"/>
                  </a:lnTo>
                  <a:lnTo>
                    <a:pt x="112014" y="0"/>
                  </a:lnTo>
                  <a:close/>
                </a:path>
              </a:pathLst>
            </a:custGeom>
            <a:solidFill>
              <a:srgbClr val="4C4D4F"/>
            </a:solidFill>
          </p:spPr>
          <p:txBody>
            <a:bodyPr wrap="square" lIns="0" tIns="0" rIns="0" bIns="0" rtlCol="0"/>
            <a:lstStyle/>
            <a:p>
              <a:endParaRPr/>
            </a:p>
          </p:txBody>
        </p:sp>
        <p:sp>
          <p:nvSpPr>
            <p:cNvPr id="109" name="object 109">
              <a:extLst>
                <a:ext uri="{FF2B5EF4-FFF2-40B4-BE49-F238E27FC236}">
                  <a16:creationId xmlns:a16="http://schemas.microsoft.com/office/drawing/2014/main" id="{BC942318-218F-4A5D-7CF6-FEED837ACD51}"/>
                </a:ext>
              </a:extLst>
            </p:cNvPr>
            <p:cNvSpPr/>
            <p:nvPr/>
          </p:nvSpPr>
          <p:spPr>
            <a:xfrm>
              <a:off x="9353363" y="6230480"/>
              <a:ext cx="112395" cy="410845"/>
            </a:xfrm>
            <a:custGeom>
              <a:avLst/>
              <a:gdLst/>
              <a:ahLst/>
              <a:cxnLst/>
              <a:rect l="l" t="t" r="r" b="b"/>
              <a:pathLst>
                <a:path w="112395" h="410845">
                  <a:moveTo>
                    <a:pt x="12446" y="174256"/>
                  </a:moveTo>
                  <a:lnTo>
                    <a:pt x="0" y="174256"/>
                  </a:lnTo>
                  <a:lnTo>
                    <a:pt x="0" y="199136"/>
                  </a:lnTo>
                  <a:lnTo>
                    <a:pt x="12446" y="199136"/>
                  </a:lnTo>
                  <a:lnTo>
                    <a:pt x="12446" y="174256"/>
                  </a:lnTo>
                  <a:close/>
                </a:path>
                <a:path w="112395" h="410845">
                  <a:moveTo>
                    <a:pt x="24892" y="211594"/>
                  </a:moveTo>
                  <a:lnTo>
                    <a:pt x="12446" y="211594"/>
                  </a:lnTo>
                  <a:lnTo>
                    <a:pt x="0" y="211594"/>
                  </a:lnTo>
                  <a:lnTo>
                    <a:pt x="0" y="248932"/>
                  </a:lnTo>
                  <a:lnTo>
                    <a:pt x="12446" y="248932"/>
                  </a:lnTo>
                  <a:lnTo>
                    <a:pt x="12446" y="224040"/>
                  </a:lnTo>
                  <a:lnTo>
                    <a:pt x="24892" y="224040"/>
                  </a:lnTo>
                  <a:lnTo>
                    <a:pt x="24892" y="211594"/>
                  </a:lnTo>
                  <a:close/>
                </a:path>
                <a:path w="112395" h="410845">
                  <a:moveTo>
                    <a:pt x="24892" y="37325"/>
                  </a:moveTo>
                  <a:lnTo>
                    <a:pt x="12446" y="37325"/>
                  </a:lnTo>
                  <a:lnTo>
                    <a:pt x="12446" y="49771"/>
                  </a:lnTo>
                  <a:lnTo>
                    <a:pt x="24892" y="49771"/>
                  </a:lnTo>
                  <a:lnTo>
                    <a:pt x="24892" y="37325"/>
                  </a:lnTo>
                  <a:close/>
                </a:path>
                <a:path w="112395" h="410845">
                  <a:moveTo>
                    <a:pt x="24892" y="0"/>
                  </a:moveTo>
                  <a:lnTo>
                    <a:pt x="12446" y="0"/>
                  </a:lnTo>
                  <a:lnTo>
                    <a:pt x="12446" y="24879"/>
                  </a:lnTo>
                  <a:lnTo>
                    <a:pt x="24892" y="24879"/>
                  </a:lnTo>
                  <a:lnTo>
                    <a:pt x="24892" y="0"/>
                  </a:lnTo>
                  <a:close/>
                </a:path>
                <a:path w="112395" h="410845">
                  <a:moveTo>
                    <a:pt x="37338" y="236486"/>
                  </a:moveTo>
                  <a:lnTo>
                    <a:pt x="24892" y="236486"/>
                  </a:lnTo>
                  <a:lnTo>
                    <a:pt x="24892" y="248932"/>
                  </a:lnTo>
                  <a:lnTo>
                    <a:pt x="37338" y="248932"/>
                  </a:lnTo>
                  <a:lnTo>
                    <a:pt x="37338" y="236486"/>
                  </a:lnTo>
                  <a:close/>
                </a:path>
                <a:path w="112395" h="410845">
                  <a:moveTo>
                    <a:pt x="37338" y="49784"/>
                  </a:moveTo>
                  <a:lnTo>
                    <a:pt x="24892" y="49784"/>
                  </a:lnTo>
                  <a:lnTo>
                    <a:pt x="24892" y="87122"/>
                  </a:lnTo>
                  <a:lnTo>
                    <a:pt x="12446" y="87122"/>
                  </a:lnTo>
                  <a:lnTo>
                    <a:pt x="12446" y="99568"/>
                  </a:lnTo>
                  <a:lnTo>
                    <a:pt x="24892" y="99568"/>
                  </a:lnTo>
                  <a:lnTo>
                    <a:pt x="37338" y="99568"/>
                  </a:lnTo>
                  <a:lnTo>
                    <a:pt x="37338" y="49784"/>
                  </a:lnTo>
                  <a:close/>
                </a:path>
                <a:path w="112395" h="410845">
                  <a:moveTo>
                    <a:pt x="37338" y="24879"/>
                  </a:moveTo>
                  <a:lnTo>
                    <a:pt x="24892" y="24879"/>
                  </a:lnTo>
                  <a:lnTo>
                    <a:pt x="24892" y="37325"/>
                  </a:lnTo>
                  <a:lnTo>
                    <a:pt x="37338" y="37325"/>
                  </a:lnTo>
                  <a:lnTo>
                    <a:pt x="37338" y="24879"/>
                  </a:lnTo>
                  <a:close/>
                </a:path>
                <a:path w="112395" h="410845">
                  <a:moveTo>
                    <a:pt x="49784" y="248932"/>
                  </a:moveTo>
                  <a:lnTo>
                    <a:pt x="37338" y="248932"/>
                  </a:lnTo>
                  <a:lnTo>
                    <a:pt x="37338" y="261366"/>
                  </a:lnTo>
                  <a:lnTo>
                    <a:pt x="49784" y="261366"/>
                  </a:lnTo>
                  <a:lnTo>
                    <a:pt x="49784" y="248932"/>
                  </a:lnTo>
                  <a:close/>
                </a:path>
                <a:path w="112395" h="410845">
                  <a:moveTo>
                    <a:pt x="49784" y="149352"/>
                  </a:moveTo>
                  <a:lnTo>
                    <a:pt x="37338" y="149352"/>
                  </a:lnTo>
                  <a:lnTo>
                    <a:pt x="37338" y="136906"/>
                  </a:lnTo>
                  <a:lnTo>
                    <a:pt x="24892" y="136906"/>
                  </a:lnTo>
                  <a:lnTo>
                    <a:pt x="24892" y="112014"/>
                  </a:lnTo>
                  <a:lnTo>
                    <a:pt x="12446" y="112014"/>
                  </a:lnTo>
                  <a:lnTo>
                    <a:pt x="12446" y="149352"/>
                  </a:lnTo>
                  <a:lnTo>
                    <a:pt x="0" y="149352"/>
                  </a:lnTo>
                  <a:lnTo>
                    <a:pt x="0" y="161798"/>
                  </a:lnTo>
                  <a:lnTo>
                    <a:pt x="12446" y="161798"/>
                  </a:lnTo>
                  <a:lnTo>
                    <a:pt x="24892" y="161798"/>
                  </a:lnTo>
                  <a:lnTo>
                    <a:pt x="24892" y="186690"/>
                  </a:lnTo>
                  <a:lnTo>
                    <a:pt x="37338" y="186690"/>
                  </a:lnTo>
                  <a:lnTo>
                    <a:pt x="37338" y="174244"/>
                  </a:lnTo>
                  <a:lnTo>
                    <a:pt x="49784" y="174244"/>
                  </a:lnTo>
                  <a:lnTo>
                    <a:pt x="49784" y="149352"/>
                  </a:lnTo>
                  <a:close/>
                </a:path>
                <a:path w="112395" h="410845">
                  <a:moveTo>
                    <a:pt x="62230" y="323608"/>
                  </a:moveTo>
                  <a:lnTo>
                    <a:pt x="49784" y="323608"/>
                  </a:lnTo>
                  <a:lnTo>
                    <a:pt x="49784" y="336054"/>
                  </a:lnTo>
                  <a:lnTo>
                    <a:pt x="62230" y="336054"/>
                  </a:lnTo>
                  <a:lnTo>
                    <a:pt x="62230" y="323608"/>
                  </a:lnTo>
                  <a:close/>
                </a:path>
                <a:path w="112395" h="410845">
                  <a:moveTo>
                    <a:pt x="74676" y="161798"/>
                  </a:moveTo>
                  <a:lnTo>
                    <a:pt x="62230" y="161798"/>
                  </a:lnTo>
                  <a:lnTo>
                    <a:pt x="62230" y="174244"/>
                  </a:lnTo>
                  <a:lnTo>
                    <a:pt x="74676" y="174244"/>
                  </a:lnTo>
                  <a:lnTo>
                    <a:pt x="74676" y="161798"/>
                  </a:lnTo>
                  <a:close/>
                </a:path>
                <a:path w="112395" h="410845">
                  <a:moveTo>
                    <a:pt x="99568" y="360946"/>
                  </a:moveTo>
                  <a:lnTo>
                    <a:pt x="87122" y="360946"/>
                  </a:lnTo>
                  <a:lnTo>
                    <a:pt x="87122" y="373392"/>
                  </a:lnTo>
                  <a:lnTo>
                    <a:pt x="99568" y="373392"/>
                  </a:lnTo>
                  <a:lnTo>
                    <a:pt x="99568" y="360946"/>
                  </a:lnTo>
                  <a:close/>
                </a:path>
                <a:path w="112395" h="410845">
                  <a:moveTo>
                    <a:pt x="99568" y="336054"/>
                  </a:moveTo>
                  <a:lnTo>
                    <a:pt x="87122" y="336054"/>
                  </a:lnTo>
                  <a:lnTo>
                    <a:pt x="87122" y="323608"/>
                  </a:lnTo>
                  <a:lnTo>
                    <a:pt x="74676" y="323608"/>
                  </a:lnTo>
                  <a:lnTo>
                    <a:pt x="74676" y="348500"/>
                  </a:lnTo>
                  <a:lnTo>
                    <a:pt x="62230" y="348500"/>
                  </a:lnTo>
                  <a:lnTo>
                    <a:pt x="62230" y="360946"/>
                  </a:lnTo>
                  <a:lnTo>
                    <a:pt x="62230" y="373392"/>
                  </a:lnTo>
                  <a:lnTo>
                    <a:pt x="49784" y="373392"/>
                  </a:lnTo>
                  <a:lnTo>
                    <a:pt x="37338" y="373392"/>
                  </a:lnTo>
                  <a:lnTo>
                    <a:pt x="37338" y="360946"/>
                  </a:lnTo>
                  <a:lnTo>
                    <a:pt x="49784" y="360946"/>
                  </a:lnTo>
                  <a:lnTo>
                    <a:pt x="62230" y="360946"/>
                  </a:lnTo>
                  <a:lnTo>
                    <a:pt x="62230" y="348500"/>
                  </a:lnTo>
                  <a:lnTo>
                    <a:pt x="49784" y="348500"/>
                  </a:lnTo>
                  <a:lnTo>
                    <a:pt x="37338" y="348500"/>
                  </a:lnTo>
                  <a:lnTo>
                    <a:pt x="37338" y="323608"/>
                  </a:lnTo>
                  <a:lnTo>
                    <a:pt x="24892" y="323608"/>
                  </a:lnTo>
                  <a:lnTo>
                    <a:pt x="12446" y="323608"/>
                  </a:lnTo>
                  <a:lnTo>
                    <a:pt x="12446" y="348500"/>
                  </a:lnTo>
                  <a:lnTo>
                    <a:pt x="0" y="348500"/>
                  </a:lnTo>
                  <a:lnTo>
                    <a:pt x="0" y="373392"/>
                  </a:lnTo>
                  <a:lnTo>
                    <a:pt x="12446" y="373392"/>
                  </a:lnTo>
                  <a:lnTo>
                    <a:pt x="12446" y="385838"/>
                  </a:lnTo>
                  <a:lnTo>
                    <a:pt x="24892" y="385838"/>
                  </a:lnTo>
                  <a:lnTo>
                    <a:pt x="12446" y="385851"/>
                  </a:lnTo>
                  <a:lnTo>
                    <a:pt x="0" y="385838"/>
                  </a:lnTo>
                  <a:lnTo>
                    <a:pt x="0" y="398284"/>
                  </a:lnTo>
                  <a:lnTo>
                    <a:pt x="12446" y="398284"/>
                  </a:lnTo>
                  <a:lnTo>
                    <a:pt x="12446" y="410730"/>
                  </a:lnTo>
                  <a:lnTo>
                    <a:pt x="24892" y="410730"/>
                  </a:lnTo>
                  <a:lnTo>
                    <a:pt x="24892" y="398284"/>
                  </a:lnTo>
                  <a:lnTo>
                    <a:pt x="37338" y="398284"/>
                  </a:lnTo>
                  <a:lnTo>
                    <a:pt x="49784" y="398284"/>
                  </a:lnTo>
                  <a:lnTo>
                    <a:pt x="49784" y="385838"/>
                  </a:lnTo>
                  <a:lnTo>
                    <a:pt x="62230" y="385838"/>
                  </a:lnTo>
                  <a:lnTo>
                    <a:pt x="62230" y="398284"/>
                  </a:lnTo>
                  <a:lnTo>
                    <a:pt x="74676" y="398284"/>
                  </a:lnTo>
                  <a:lnTo>
                    <a:pt x="74676" y="410730"/>
                  </a:lnTo>
                  <a:lnTo>
                    <a:pt x="87122" y="410730"/>
                  </a:lnTo>
                  <a:lnTo>
                    <a:pt x="87122" y="385851"/>
                  </a:lnTo>
                  <a:lnTo>
                    <a:pt x="74676" y="385851"/>
                  </a:lnTo>
                  <a:lnTo>
                    <a:pt x="74676" y="360946"/>
                  </a:lnTo>
                  <a:lnTo>
                    <a:pt x="87122" y="360946"/>
                  </a:lnTo>
                  <a:lnTo>
                    <a:pt x="87122" y="348500"/>
                  </a:lnTo>
                  <a:lnTo>
                    <a:pt x="99568" y="348500"/>
                  </a:lnTo>
                  <a:lnTo>
                    <a:pt x="99568" y="336054"/>
                  </a:lnTo>
                  <a:close/>
                </a:path>
                <a:path w="112395" h="410845">
                  <a:moveTo>
                    <a:pt x="99568" y="273812"/>
                  </a:moveTo>
                  <a:lnTo>
                    <a:pt x="87122" y="273812"/>
                  </a:lnTo>
                  <a:lnTo>
                    <a:pt x="87122" y="286258"/>
                  </a:lnTo>
                  <a:lnTo>
                    <a:pt x="74676" y="286258"/>
                  </a:lnTo>
                  <a:lnTo>
                    <a:pt x="74676" y="298704"/>
                  </a:lnTo>
                  <a:lnTo>
                    <a:pt x="62230" y="298704"/>
                  </a:lnTo>
                  <a:lnTo>
                    <a:pt x="62230" y="286258"/>
                  </a:lnTo>
                  <a:lnTo>
                    <a:pt x="74676" y="286258"/>
                  </a:lnTo>
                  <a:lnTo>
                    <a:pt x="74676" y="273812"/>
                  </a:lnTo>
                  <a:lnTo>
                    <a:pt x="62230" y="273812"/>
                  </a:lnTo>
                  <a:lnTo>
                    <a:pt x="62230" y="261366"/>
                  </a:lnTo>
                  <a:lnTo>
                    <a:pt x="49784" y="261366"/>
                  </a:lnTo>
                  <a:lnTo>
                    <a:pt x="49784" y="273812"/>
                  </a:lnTo>
                  <a:lnTo>
                    <a:pt x="49784" y="286258"/>
                  </a:lnTo>
                  <a:lnTo>
                    <a:pt x="49784" y="298704"/>
                  </a:lnTo>
                  <a:lnTo>
                    <a:pt x="37338" y="298704"/>
                  </a:lnTo>
                  <a:lnTo>
                    <a:pt x="37338" y="286258"/>
                  </a:lnTo>
                  <a:lnTo>
                    <a:pt x="49784" y="286258"/>
                  </a:lnTo>
                  <a:lnTo>
                    <a:pt x="49784" y="273812"/>
                  </a:lnTo>
                  <a:lnTo>
                    <a:pt x="37338" y="273812"/>
                  </a:lnTo>
                  <a:lnTo>
                    <a:pt x="24892" y="273812"/>
                  </a:lnTo>
                  <a:lnTo>
                    <a:pt x="24892" y="261366"/>
                  </a:lnTo>
                  <a:lnTo>
                    <a:pt x="12446" y="261366"/>
                  </a:lnTo>
                  <a:lnTo>
                    <a:pt x="12446" y="273812"/>
                  </a:lnTo>
                  <a:lnTo>
                    <a:pt x="0" y="273812"/>
                  </a:lnTo>
                  <a:lnTo>
                    <a:pt x="0" y="311150"/>
                  </a:lnTo>
                  <a:lnTo>
                    <a:pt x="12446" y="311150"/>
                  </a:lnTo>
                  <a:lnTo>
                    <a:pt x="12446" y="286258"/>
                  </a:lnTo>
                  <a:lnTo>
                    <a:pt x="24892" y="286258"/>
                  </a:lnTo>
                  <a:lnTo>
                    <a:pt x="24892" y="323596"/>
                  </a:lnTo>
                  <a:lnTo>
                    <a:pt x="37338" y="323596"/>
                  </a:lnTo>
                  <a:lnTo>
                    <a:pt x="37338" y="311150"/>
                  </a:lnTo>
                  <a:lnTo>
                    <a:pt x="49784" y="311150"/>
                  </a:lnTo>
                  <a:lnTo>
                    <a:pt x="62230" y="311150"/>
                  </a:lnTo>
                  <a:lnTo>
                    <a:pt x="74676" y="311150"/>
                  </a:lnTo>
                  <a:lnTo>
                    <a:pt x="74676" y="323596"/>
                  </a:lnTo>
                  <a:lnTo>
                    <a:pt x="87122" y="323596"/>
                  </a:lnTo>
                  <a:lnTo>
                    <a:pt x="99568" y="323596"/>
                  </a:lnTo>
                  <a:lnTo>
                    <a:pt x="99568" y="311150"/>
                  </a:lnTo>
                  <a:lnTo>
                    <a:pt x="87122" y="311150"/>
                  </a:lnTo>
                  <a:lnTo>
                    <a:pt x="87122" y="298704"/>
                  </a:lnTo>
                  <a:lnTo>
                    <a:pt x="99568" y="298704"/>
                  </a:lnTo>
                  <a:lnTo>
                    <a:pt x="99568" y="273812"/>
                  </a:lnTo>
                  <a:close/>
                </a:path>
                <a:path w="112395" h="410845">
                  <a:moveTo>
                    <a:pt x="99568" y="248932"/>
                  </a:moveTo>
                  <a:lnTo>
                    <a:pt x="87122" y="248932"/>
                  </a:lnTo>
                  <a:lnTo>
                    <a:pt x="87122" y="261366"/>
                  </a:lnTo>
                  <a:lnTo>
                    <a:pt x="99568" y="261366"/>
                  </a:lnTo>
                  <a:lnTo>
                    <a:pt x="99568" y="248932"/>
                  </a:lnTo>
                  <a:close/>
                </a:path>
                <a:path w="112395" h="410845">
                  <a:moveTo>
                    <a:pt x="99568" y="99568"/>
                  </a:moveTo>
                  <a:lnTo>
                    <a:pt x="87122" y="99568"/>
                  </a:lnTo>
                  <a:lnTo>
                    <a:pt x="87122" y="124460"/>
                  </a:lnTo>
                  <a:lnTo>
                    <a:pt x="74676" y="124460"/>
                  </a:lnTo>
                  <a:lnTo>
                    <a:pt x="74676" y="112014"/>
                  </a:lnTo>
                  <a:lnTo>
                    <a:pt x="62230" y="112014"/>
                  </a:lnTo>
                  <a:lnTo>
                    <a:pt x="62230" y="99568"/>
                  </a:lnTo>
                  <a:lnTo>
                    <a:pt x="49784" y="99568"/>
                  </a:lnTo>
                  <a:lnTo>
                    <a:pt x="49784" y="124460"/>
                  </a:lnTo>
                  <a:lnTo>
                    <a:pt x="37338" y="124460"/>
                  </a:lnTo>
                  <a:lnTo>
                    <a:pt x="37338" y="136906"/>
                  </a:lnTo>
                  <a:lnTo>
                    <a:pt x="49784" y="136906"/>
                  </a:lnTo>
                  <a:lnTo>
                    <a:pt x="62230" y="136906"/>
                  </a:lnTo>
                  <a:lnTo>
                    <a:pt x="62230" y="149352"/>
                  </a:lnTo>
                  <a:lnTo>
                    <a:pt x="74676" y="149352"/>
                  </a:lnTo>
                  <a:lnTo>
                    <a:pt x="74676" y="136906"/>
                  </a:lnTo>
                  <a:lnTo>
                    <a:pt x="87122" y="136906"/>
                  </a:lnTo>
                  <a:lnTo>
                    <a:pt x="87122" y="149352"/>
                  </a:lnTo>
                  <a:lnTo>
                    <a:pt x="74676" y="149352"/>
                  </a:lnTo>
                  <a:lnTo>
                    <a:pt x="74676" y="161798"/>
                  </a:lnTo>
                  <a:lnTo>
                    <a:pt x="87122" y="161798"/>
                  </a:lnTo>
                  <a:lnTo>
                    <a:pt x="87122" y="174244"/>
                  </a:lnTo>
                  <a:lnTo>
                    <a:pt x="74676" y="174244"/>
                  </a:lnTo>
                  <a:lnTo>
                    <a:pt x="74676" y="224040"/>
                  </a:lnTo>
                  <a:lnTo>
                    <a:pt x="62230" y="224040"/>
                  </a:lnTo>
                  <a:lnTo>
                    <a:pt x="62230" y="174244"/>
                  </a:lnTo>
                  <a:lnTo>
                    <a:pt x="49784" y="174244"/>
                  </a:lnTo>
                  <a:lnTo>
                    <a:pt x="49784" y="186702"/>
                  </a:lnTo>
                  <a:lnTo>
                    <a:pt x="37338" y="186702"/>
                  </a:lnTo>
                  <a:lnTo>
                    <a:pt x="37338" y="211594"/>
                  </a:lnTo>
                  <a:lnTo>
                    <a:pt x="49784" y="211594"/>
                  </a:lnTo>
                  <a:lnTo>
                    <a:pt x="49784" y="248932"/>
                  </a:lnTo>
                  <a:lnTo>
                    <a:pt x="62230" y="248932"/>
                  </a:lnTo>
                  <a:lnTo>
                    <a:pt x="62230" y="236486"/>
                  </a:lnTo>
                  <a:lnTo>
                    <a:pt x="74676" y="236486"/>
                  </a:lnTo>
                  <a:lnTo>
                    <a:pt x="74676" y="248932"/>
                  </a:lnTo>
                  <a:lnTo>
                    <a:pt x="87122" y="248932"/>
                  </a:lnTo>
                  <a:lnTo>
                    <a:pt x="87122" y="224040"/>
                  </a:lnTo>
                  <a:lnTo>
                    <a:pt x="99568" y="224040"/>
                  </a:lnTo>
                  <a:lnTo>
                    <a:pt x="99568" y="211594"/>
                  </a:lnTo>
                  <a:lnTo>
                    <a:pt x="87122" y="211594"/>
                  </a:lnTo>
                  <a:lnTo>
                    <a:pt x="87122" y="199136"/>
                  </a:lnTo>
                  <a:lnTo>
                    <a:pt x="99568" y="199136"/>
                  </a:lnTo>
                  <a:lnTo>
                    <a:pt x="99568" y="99568"/>
                  </a:lnTo>
                  <a:close/>
                </a:path>
                <a:path w="112395" h="410845">
                  <a:moveTo>
                    <a:pt x="99568" y="24879"/>
                  </a:moveTo>
                  <a:lnTo>
                    <a:pt x="87122" y="24879"/>
                  </a:lnTo>
                  <a:lnTo>
                    <a:pt x="74676" y="24879"/>
                  </a:lnTo>
                  <a:lnTo>
                    <a:pt x="74676" y="37325"/>
                  </a:lnTo>
                  <a:lnTo>
                    <a:pt x="74676" y="62217"/>
                  </a:lnTo>
                  <a:lnTo>
                    <a:pt x="87122" y="62217"/>
                  </a:lnTo>
                  <a:lnTo>
                    <a:pt x="99568" y="62217"/>
                  </a:lnTo>
                  <a:lnTo>
                    <a:pt x="99568" y="37325"/>
                  </a:lnTo>
                  <a:lnTo>
                    <a:pt x="99568" y="24879"/>
                  </a:lnTo>
                  <a:close/>
                </a:path>
                <a:path w="112395" h="410845">
                  <a:moveTo>
                    <a:pt x="112014" y="0"/>
                  </a:moveTo>
                  <a:lnTo>
                    <a:pt x="99568" y="0"/>
                  </a:lnTo>
                  <a:lnTo>
                    <a:pt x="87122" y="0"/>
                  </a:lnTo>
                  <a:lnTo>
                    <a:pt x="74676" y="0"/>
                  </a:lnTo>
                  <a:lnTo>
                    <a:pt x="62230" y="0"/>
                  </a:lnTo>
                  <a:lnTo>
                    <a:pt x="49784" y="12"/>
                  </a:lnTo>
                  <a:lnTo>
                    <a:pt x="49784" y="37325"/>
                  </a:lnTo>
                  <a:lnTo>
                    <a:pt x="49784" y="87109"/>
                  </a:lnTo>
                  <a:lnTo>
                    <a:pt x="62230" y="87109"/>
                  </a:lnTo>
                  <a:lnTo>
                    <a:pt x="74676" y="87109"/>
                  </a:lnTo>
                  <a:lnTo>
                    <a:pt x="87122" y="87109"/>
                  </a:lnTo>
                  <a:lnTo>
                    <a:pt x="99568" y="87109"/>
                  </a:lnTo>
                  <a:lnTo>
                    <a:pt x="99568" y="74663"/>
                  </a:lnTo>
                  <a:lnTo>
                    <a:pt x="87122" y="74663"/>
                  </a:lnTo>
                  <a:lnTo>
                    <a:pt x="74676" y="74663"/>
                  </a:lnTo>
                  <a:lnTo>
                    <a:pt x="62230" y="74663"/>
                  </a:lnTo>
                  <a:lnTo>
                    <a:pt x="62230" y="37325"/>
                  </a:lnTo>
                  <a:lnTo>
                    <a:pt x="62230" y="12433"/>
                  </a:lnTo>
                  <a:lnTo>
                    <a:pt x="74676" y="12433"/>
                  </a:lnTo>
                  <a:lnTo>
                    <a:pt x="87122" y="12433"/>
                  </a:lnTo>
                  <a:lnTo>
                    <a:pt x="99568" y="12433"/>
                  </a:lnTo>
                  <a:lnTo>
                    <a:pt x="112014" y="12433"/>
                  </a:lnTo>
                  <a:lnTo>
                    <a:pt x="112014" y="0"/>
                  </a:lnTo>
                  <a:close/>
                </a:path>
              </a:pathLst>
            </a:custGeom>
            <a:solidFill>
              <a:srgbClr val="4C4D4F"/>
            </a:solidFill>
          </p:spPr>
          <p:txBody>
            <a:bodyPr wrap="square" lIns="0" tIns="0" rIns="0" bIns="0" rtlCol="0"/>
            <a:lstStyle/>
            <a:p>
              <a:endParaRPr/>
            </a:p>
          </p:txBody>
        </p:sp>
        <p:sp>
          <p:nvSpPr>
            <p:cNvPr id="110" name="object 110">
              <a:extLst>
                <a:ext uri="{FF2B5EF4-FFF2-40B4-BE49-F238E27FC236}">
                  <a16:creationId xmlns:a16="http://schemas.microsoft.com/office/drawing/2014/main" id="{3D895348-0306-235A-3242-55917547F068}"/>
                </a:ext>
              </a:extLst>
            </p:cNvPr>
            <p:cNvSpPr/>
            <p:nvPr/>
          </p:nvSpPr>
          <p:spPr>
            <a:xfrm>
              <a:off x="9452931" y="6230480"/>
              <a:ext cx="37465" cy="410845"/>
            </a:xfrm>
            <a:custGeom>
              <a:avLst/>
              <a:gdLst/>
              <a:ahLst/>
              <a:cxnLst/>
              <a:rect l="l" t="t" r="r" b="b"/>
              <a:pathLst>
                <a:path w="37465" h="410845">
                  <a:moveTo>
                    <a:pt x="12446" y="398284"/>
                  </a:moveTo>
                  <a:lnTo>
                    <a:pt x="0" y="398284"/>
                  </a:lnTo>
                  <a:lnTo>
                    <a:pt x="0" y="410730"/>
                  </a:lnTo>
                  <a:lnTo>
                    <a:pt x="12446" y="410730"/>
                  </a:lnTo>
                  <a:lnTo>
                    <a:pt x="12446" y="398284"/>
                  </a:lnTo>
                  <a:close/>
                </a:path>
                <a:path w="37465" h="410845">
                  <a:moveTo>
                    <a:pt x="12446" y="373392"/>
                  </a:moveTo>
                  <a:lnTo>
                    <a:pt x="0" y="373392"/>
                  </a:lnTo>
                  <a:lnTo>
                    <a:pt x="0" y="385838"/>
                  </a:lnTo>
                  <a:lnTo>
                    <a:pt x="12446" y="385838"/>
                  </a:lnTo>
                  <a:lnTo>
                    <a:pt x="12446" y="373392"/>
                  </a:lnTo>
                  <a:close/>
                </a:path>
                <a:path w="37465" h="410845">
                  <a:moveTo>
                    <a:pt x="12446" y="186702"/>
                  </a:moveTo>
                  <a:lnTo>
                    <a:pt x="0" y="186702"/>
                  </a:lnTo>
                  <a:lnTo>
                    <a:pt x="0" y="211594"/>
                  </a:lnTo>
                  <a:lnTo>
                    <a:pt x="12446" y="211594"/>
                  </a:lnTo>
                  <a:lnTo>
                    <a:pt x="12446" y="186702"/>
                  </a:lnTo>
                  <a:close/>
                </a:path>
                <a:path w="37465" h="410845">
                  <a:moveTo>
                    <a:pt x="12446" y="112014"/>
                  </a:moveTo>
                  <a:lnTo>
                    <a:pt x="0" y="112014"/>
                  </a:lnTo>
                  <a:lnTo>
                    <a:pt x="0" y="124460"/>
                  </a:lnTo>
                  <a:lnTo>
                    <a:pt x="12446" y="124460"/>
                  </a:lnTo>
                  <a:lnTo>
                    <a:pt x="12446" y="112014"/>
                  </a:lnTo>
                  <a:close/>
                </a:path>
                <a:path w="37465" h="410845">
                  <a:moveTo>
                    <a:pt x="12446" y="24879"/>
                  </a:moveTo>
                  <a:lnTo>
                    <a:pt x="0" y="24879"/>
                  </a:lnTo>
                  <a:lnTo>
                    <a:pt x="0" y="37325"/>
                  </a:lnTo>
                  <a:lnTo>
                    <a:pt x="0" y="62217"/>
                  </a:lnTo>
                  <a:lnTo>
                    <a:pt x="12446" y="62217"/>
                  </a:lnTo>
                  <a:lnTo>
                    <a:pt x="12446" y="37325"/>
                  </a:lnTo>
                  <a:lnTo>
                    <a:pt x="12446" y="24879"/>
                  </a:lnTo>
                  <a:close/>
                </a:path>
                <a:path w="37465" h="410845">
                  <a:moveTo>
                    <a:pt x="24892" y="336067"/>
                  </a:moveTo>
                  <a:lnTo>
                    <a:pt x="12446" y="336067"/>
                  </a:lnTo>
                  <a:lnTo>
                    <a:pt x="0" y="336067"/>
                  </a:lnTo>
                  <a:lnTo>
                    <a:pt x="0" y="360946"/>
                  </a:lnTo>
                  <a:lnTo>
                    <a:pt x="12446" y="360946"/>
                  </a:lnTo>
                  <a:lnTo>
                    <a:pt x="24892" y="360946"/>
                  </a:lnTo>
                  <a:lnTo>
                    <a:pt x="24892" y="336067"/>
                  </a:lnTo>
                  <a:close/>
                </a:path>
                <a:path w="37465" h="410845">
                  <a:moveTo>
                    <a:pt x="24892" y="273812"/>
                  </a:moveTo>
                  <a:lnTo>
                    <a:pt x="12446" y="273812"/>
                  </a:lnTo>
                  <a:lnTo>
                    <a:pt x="12446" y="248932"/>
                  </a:lnTo>
                  <a:lnTo>
                    <a:pt x="0" y="248932"/>
                  </a:lnTo>
                  <a:lnTo>
                    <a:pt x="0" y="273812"/>
                  </a:lnTo>
                  <a:lnTo>
                    <a:pt x="0" y="286258"/>
                  </a:lnTo>
                  <a:lnTo>
                    <a:pt x="12446" y="286258"/>
                  </a:lnTo>
                  <a:lnTo>
                    <a:pt x="24892" y="286258"/>
                  </a:lnTo>
                  <a:lnTo>
                    <a:pt x="24892" y="273812"/>
                  </a:lnTo>
                  <a:close/>
                </a:path>
                <a:path w="37465" h="410845">
                  <a:moveTo>
                    <a:pt x="24892" y="224040"/>
                  </a:moveTo>
                  <a:lnTo>
                    <a:pt x="12446" y="224040"/>
                  </a:lnTo>
                  <a:lnTo>
                    <a:pt x="0" y="224040"/>
                  </a:lnTo>
                  <a:lnTo>
                    <a:pt x="0" y="236486"/>
                  </a:lnTo>
                  <a:lnTo>
                    <a:pt x="12446" y="236486"/>
                  </a:lnTo>
                  <a:lnTo>
                    <a:pt x="12446" y="248932"/>
                  </a:lnTo>
                  <a:lnTo>
                    <a:pt x="24892" y="248932"/>
                  </a:lnTo>
                  <a:lnTo>
                    <a:pt x="24892" y="224040"/>
                  </a:lnTo>
                  <a:close/>
                </a:path>
                <a:path w="37465" h="410845">
                  <a:moveTo>
                    <a:pt x="24892" y="149352"/>
                  </a:moveTo>
                  <a:lnTo>
                    <a:pt x="12446" y="149352"/>
                  </a:lnTo>
                  <a:lnTo>
                    <a:pt x="12446" y="174244"/>
                  </a:lnTo>
                  <a:lnTo>
                    <a:pt x="24892" y="174244"/>
                  </a:lnTo>
                  <a:lnTo>
                    <a:pt x="24892" y="149352"/>
                  </a:lnTo>
                  <a:close/>
                </a:path>
                <a:path w="37465" h="410845">
                  <a:moveTo>
                    <a:pt x="24892" y="124460"/>
                  </a:moveTo>
                  <a:lnTo>
                    <a:pt x="12446" y="124460"/>
                  </a:lnTo>
                  <a:lnTo>
                    <a:pt x="12446" y="136906"/>
                  </a:lnTo>
                  <a:lnTo>
                    <a:pt x="24892" y="136906"/>
                  </a:lnTo>
                  <a:lnTo>
                    <a:pt x="24892" y="124460"/>
                  </a:lnTo>
                  <a:close/>
                </a:path>
                <a:path w="37465" h="410845">
                  <a:moveTo>
                    <a:pt x="24892" y="99568"/>
                  </a:moveTo>
                  <a:lnTo>
                    <a:pt x="12446" y="99568"/>
                  </a:lnTo>
                  <a:lnTo>
                    <a:pt x="12446" y="112014"/>
                  </a:lnTo>
                  <a:lnTo>
                    <a:pt x="24892" y="112014"/>
                  </a:lnTo>
                  <a:lnTo>
                    <a:pt x="24892" y="99568"/>
                  </a:lnTo>
                  <a:close/>
                </a:path>
                <a:path w="37465" h="410845">
                  <a:moveTo>
                    <a:pt x="24892" y="74663"/>
                  </a:moveTo>
                  <a:lnTo>
                    <a:pt x="12446" y="74663"/>
                  </a:lnTo>
                  <a:lnTo>
                    <a:pt x="0" y="74663"/>
                  </a:lnTo>
                  <a:lnTo>
                    <a:pt x="0" y="87109"/>
                  </a:lnTo>
                  <a:lnTo>
                    <a:pt x="12446" y="87109"/>
                  </a:lnTo>
                  <a:lnTo>
                    <a:pt x="24892" y="87109"/>
                  </a:lnTo>
                  <a:lnTo>
                    <a:pt x="24892" y="74663"/>
                  </a:lnTo>
                  <a:close/>
                </a:path>
                <a:path w="37465" h="410845">
                  <a:moveTo>
                    <a:pt x="24892" y="0"/>
                  </a:moveTo>
                  <a:lnTo>
                    <a:pt x="12446" y="0"/>
                  </a:lnTo>
                  <a:lnTo>
                    <a:pt x="0" y="0"/>
                  </a:lnTo>
                  <a:lnTo>
                    <a:pt x="0" y="12433"/>
                  </a:lnTo>
                  <a:lnTo>
                    <a:pt x="12446" y="12433"/>
                  </a:lnTo>
                  <a:lnTo>
                    <a:pt x="24892" y="12433"/>
                  </a:lnTo>
                  <a:lnTo>
                    <a:pt x="24892" y="0"/>
                  </a:lnTo>
                  <a:close/>
                </a:path>
                <a:path w="37465" h="410845">
                  <a:moveTo>
                    <a:pt x="37350" y="385838"/>
                  </a:moveTo>
                  <a:lnTo>
                    <a:pt x="24904" y="385838"/>
                  </a:lnTo>
                  <a:lnTo>
                    <a:pt x="24904" y="398284"/>
                  </a:lnTo>
                  <a:lnTo>
                    <a:pt x="37350" y="398284"/>
                  </a:lnTo>
                  <a:lnTo>
                    <a:pt x="37350" y="385838"/>
                  </a:lnTo>
                  <a:close/>
                </a:path>
                <a:path w="37465" h="410845">
                  <a:moveTo>
                    <a:pt x="37350" y="360946"/>
                  </a:moveTo>
                  <a:lnTo>
                    <a:pt x="24904" y="360946"/>
                  </a:lnTo>
                  <a:lnTo>
                    <a:pt x="24904" y="373392"/>
                  </a:lnTo>
                  <a:lnTo>
                    <a:pt x="37350" y="373392"/>
                  </a:lnTo>
                  <a:lnTo>
                    <a:pt x="37350" y="360946"/>
                  </a:lnTo>
                  <a:close/>
                </a:path>
                <a:path w="37465" h="410845">
                  <a:moveTo>
                    <a:pt x="37350" y="336054"/>
                  </a:moveTo>
                  <a:lnTo>
                    <a:pt x="24904" y="336054"/>
                  </a:lnTo>
                  <a:lnTo>
                    <a:pt x="24904" y="348500"/>
                  </a:lnTo>
                  <a:lnTo>
                    <a:pt x="37350" y="348500"/>
                  </a:lnTo>
                  <a:lnTo>
                    <a:pt x="37350" y="336054"/>
                  </a:lnTo>
                  <a:close/>
                </a:path>
                <a:path w="37465" h="410845">
                  <a:moveTo>
                    <a:pt x="37350" y="261366"/>
                  </a:moveTo>
                  <a:lnTo>
                    <a:pt x="24904" y="261366"/>
                  </a:lnTo>
                  <a:lnTo>
                    <a:pt x="24904" y="273812"/>
                  </a:lnTo>
                  <a:lnTo>
                    <a:pt x="24904" y="311150"/>
                  </a:lnTo>
                  <a:lnTo>
                    <a:pt x="37350" y="311150"/>
                  </a:lnTo>
                  <a:lnTo>
                    <a:pt x="37350" y="273812"/>
                  </a:lnTo>
                  <a:lnTo>
                    <a:pt x="37350" y="261366"/>
                  </a:lnTo>
                  <a:close/>
                </a:path>
                <a:path w="37465" h="410845">
                  <a:moveTo>
                    <a:pt x="37350" y="211594"/>
                  </a:moveTo>
                  <a:lnTo>
                    <a:pt x="24904" y="211594"/>
                  </a:lnTo>
                  <a:lnTo>
                    <a:pt x="24904" y="224040"/>
                  </a:lnTo>
                  <a:lnTo>
                    <a:pt x="37350" y="224040"/>
                  </a:lnTo>
                  <a:lnTo>
                    <a:pt x="37350" y="211594"/>
                  </a:lnTo>
                  <a:close/>
                </a:path>
                <a:path w="37465" h="410845">
                  <a:moveTo>
                    <a:pt x="37350" y="99568"/>
                  </a:moveTo>
                  <a:lnTo>
                    <a:pt x="24904" y="99568"/>
                  </a:lnTo>
                  <a:lnTo>
                    <a:pt x="24904" y="136906"/>
                  </a:lnTo>
                  <a:lnTo>
                    <a:pt x="37350" y="136906"/>
                  </a:lnTo>
                  <a:lnTo>
                    <a:pt x="37350" y="99568"/>
                  </a:lnTo>
                  <a:close/>
                </a:path>
                <a:path w="37465" h="410845">
                  <a:moveTo>
                    <a:pt x="37350" y="12"/>
                  </a:moveTo>
                  <a:lnTo>
                    <a:pt x="24904" y="12"/>
                  </a:lnTo>
                  <a:lnTo>
                    <a:pt x="24904" y="37325"/>
                  </a:lnTo>
                  <a:lnTo>
                    <a:pt x="24904" y="87109"/>
                  </a:lnTo>
                  <a:lnTo>
                    <a:pt x="37350" y="87109"/>
                  </a:lnTo>
                  <a:lnTo>
                    <a:pt x="37350" y="37325"/>
                  </a:lnTo>
                  <a:lnTo>
                    <a:pt x="37350" y="12"/>
                  </a:lnTo>
                  <a:close/>
                </a:path>
              </a:pathLst>
            </a:custGeom>
            <a:solidFill>
              <a:srgbClr val="4C4D4F"/>
            </a:solidFill>
          </p:spPr>
          <p:txBody>
            <a:bodyPr wrap="square" lIns="0" tIns="0" rIns="0" bIns="0" rtlCol="0"/>
            <a:lstStyle/>
            <a:p>
              <a:endParaRPr/>
            </a:p>
          </p:txBody>
        </p:sp>
      </p:grpSp>
      <p:sp>
        <p:nvSpPr>
          <p:cNvPr id="111" name="object 111">
            <a:extLst>
              <a:ext uri="{FF2B5EF4-FFF2-40B4-BE49-F238E27FC236}">
                <a16:creationId xmlns:a16="http://schemas.microsoft.com/office/drawing/2014/main" id="{0924D944-1D08-767E-8E52-7C01A558BB13}"/>
              </a:ext>
            </a:extLst>
          </p:cNvPr>
          <p:cNvSpPr txBox="1"/>
          <p:nvPr/>
        </p:nvSpPr>
        <p:spPr>
          <a:xfrm>
            <a:off x="8235602" y="6230815"/>
            <a:ext cx="1003300" cy="289560"/>
          </a:xfrm>
          <a:prstGeom prst="rect">
            <a:avLst/>
          </a:prstGeom>
        </p:spPr>
        <p:txBody>
          <a:bodyPr vert="horz" wrap="square" lIns="0" tIns="12700" rIns="0" bIns="0" rtlCol="0">
            <a:spAutoFit/>
          </a:bodyPr>
          <a:lstStyle/>
          <a:p>
            <a:pPr marL="12700">
              <a:lnSpc>
                <a:spcPts val="1040"/>
              </a:lnSpc>
              <a:spcBef>
                <a:spcPts val="100"/>
              </a:spcBef>
            </a:pPr>
            <a:r>
              <a:rPr sz="900" b="1" spc="-25" dirty="0">
                <a:solidFill>
                  <a:srgbClr val="4C4D4F"/>
                </a:solidFill>
                <a:latin typeface="Swis721 BT"/>
                <a:cs typeface="Swis721 BT"/>
              </a:rPr>
              <a:t>Guardalux</a:t>
            </a:r>
            <a:r>
              <a:rPr sz="900" b="1" spc="25" dirty="0">
                <a:solidFill>
                  <a:srgbClr val="4C4D4F"/>
                </a:solidFill>
                <a:latin typeface="Swis721 BT"/>
                <a:cs typeface="Swis721 BT"/>
              </a:rPr>
              <a:t> </a:t>
            </a:r>
            <a:r>
              <a:rPr sz="900" b="1" spc="-10" dirty="0">
                <a:solidFill>
                  <a:srgbClr val="4C4D4F"/>
                </a:solidFill>
                <a:latin typeface="Swis721 BT"/>
                <a:cs typeface="Swis721 BT"/>
              </a:rPr>
              <a:t>Cornice</a:t>
            </a:r>
            <a:endParaRPr sz="900">
              <a:latin typeface="Swis721 BT"/>
              <a:cs typeface="Swis721 BT"/>
            </a:endParaRPr>
          </a:p>
          <a:p>
            <a:pPr marL="12700">
              <a:lnSpc>
                <a:spcPts val="1040"/>
              </a:lnSpc>
            </a:pPr>
            <a:r>
              <a:rPr sz="900" dirty="0">
                <a:solidFill>
                  <a:srgbClr val="4C4D4F"/>
                </a:solidFill>
                <a:latin typeface="Swis721 BT"/>
                <a:cs typeface="Swis721 BT"/>
              </a:rPr>
              <a:t>IP54,</a:t>
            </a:r>
            <a:r>
              <a:rPr sz="900" spc="-20" dirty="0">
                <a:solidFill>
                  <a:srgbClr val="4C4D4F"/>
                </a:solidFill>
                <a:latin typeface="Swis721 BT"/>
                <a:cs typeface="Swis721 BT"/>
              </a:rPr>
              <a:t> </a:t>
            </a:r>
            <a:r>
              <a:rPr sz="900" dirty="0">
                <a:solidFill>
                  <a:srgbClr val="4C4D4F"/>
                </a:solidFill>
                <a:latin typeface="Swis721 BT"/>
                <a:cs typeface="Swis721 BT"/>
              </a:rPr>
              <a:t>IK15</a:t>
            </a:r>
            <a:r>
              <a:rPr sz="900" spc="-20" dirty="0">
                <a:solidFill>
                  <a:srgbClr val="4C4D4F"/>
                </a:solidFill>
                <a:latin typeface="Swis721 BT"/>
                <a:cs typeface="Swis721 BT"/>
              </a:rPr>
              <a:t> </a:t>
            </a:r>
            <a:r>
              <a:rPr sz="900" spc="-10" dirty="0">
                <a:solidFill>
                  <a:srgbClr val="4C4D4F"/>
                </a:solidFill>
                <a:latin typeface="Swis721 BT"/>
                <a:cs typeface="Swis721 BT"/>
              </a:rPr>
              <a:t>(125J)</a:t>
            </a:r>
            <a:endParaRPr sz="900">
              <a:latin typeface="Swis721 BT"/>
              <a:cs typeface="Swis721 BT"/>
            </a:endParaRPr>
          </a:p>
        </p:txBody>
      </p:sp>
      <p:grpSp>
        <p:nvGrpSpPr>
          <p:cNvPr id="112" name="object 112">
            <a:extLst>
              <a:ext uri="{FF2B5EF4-FFF2-40B4-BE49-F238E27FC236}">
                <a16:creationId xmlns:a16="http://schemas.microsoft.com/office/drawing/2014/main" id="{4549667D-FDAD-ACFF-C634-94FD6249A858}"/>
              </a:ext>
            </a:extLst>
          </p:cNvPr>
          <p:cNvGrpSpPr/>
          <p:nvPr/>
        </p:nvGrpSpPr>
        <p:grpSpPr>
          <a:xfrm>
            <a:off x="8248301" y="4900770"/>
            <a:ext cx="2020570" cy="1332230"/>
            <a:chOff x="7473750" y="4857737"/>
            <a:chExt cx="2020570" cy="1332230"/>
          </a:xfrm>
        </p:grpSpPr>
        <p:pic>
          <p:nvPicPr>
            <p:cNvPr id="113" name="object 113">
              <a:extLst>
                <a:ext uri="{FF2B5EF4-FFF2-40B4-BE49-F238E27FC236}">
                  <a16:creationId xmlns:a16="http://schemas.microsoft.com/office/drawing/2014/main" id="{71987AC7-0D14-9688-A1DD-51C886FF57DA}"/>
                </a:ext>
              </a:extLst>
            </p:cNvPr>
            <p:cNvPicPr/>
            <p:nvPr/>
          </p:nvPicPr>
          <p:blipFill>
            <a:blip r:embed="rId9" cstate="print"/>
            <a:stretch>
              <a:fillRect/>
            </a:stretch>
          </p:blipFill>
          <p:spPr>
            <a:xfrm>
              <a:off x="7473750" y="4857737"/>
              <a:ext cx="2020315" cy="1332001"/>
            </a:xfrm>
            <a:prstGeom prst="rect">
              <a:avLst/>
            </a:prstGeom>
          </p:spPr>
        </p:pic>
        <p:pic>
          <p:nvPicPr>
            <p:cNvPr id="114" name="object 114">
              <a:extLst>
                <a:ext uri="{FF2B5EF4-FFF2-40B4-BE49-F238E27FC236}">
                  <a16:creationId xmlns:a16="http://schemas.microsoft.com/office/drawing/2014/main" id="{2EB81449-0E73-6DA5-B446-CA1E0E18ECBA}"/>
                </a:ext>
              </a:extLst>
            </p:cNvPr>
            <p:cNvPicPr/>
            <p:nvPr/>
          </p:nvPicPr>
          <p:blipFill>
            <a:blip r:embed="rId10" cstate="print"/>
            <a:stretch>
              <a:fillRect/>
            </a:stretch>
          </p:blipFill>
          <p:spPr>
            <a:xfrm>
              <a:off x="7699062" y="4875047"/>
              <a:ext cx="1762602" cy="1314691"/>
            </a:xfrm>
            <a:prstGeom prst="rect">
              <a:avLst/>
            </a:prstGeom>
          </p:spPr>
        </p:pic>
      </p:grpSp>
      <p:sp>
        <p:nvSpPr>
          <p:cNvPr id="115" name="object 115">
            <a:extLst>
              <a:ext uri="{FF2B5EF4-FFF2-40B4-BE49-F238E27FC236}">
                <a16:creationId xmlns:a16="http://schemas.microsoft.com/office/drawing/2014/main" id="{13FC8C6B-AA02-D613-A7DC-C6D0FF0A0AAC}"/>
              </a:ext>
            </a:extLst>
          </p:cNvPr>
          <p:cNvSpPr txBox="1"/>
          <p:nvPr/>
        </p:nvSpPr>
        <p:spPr>
          <a:xfrm>
            <a:off x="8235602" y="6059174"/>
            <a:ext cx="1024890" cy="132080"/>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4C4D4F"/>
                </a:solidFill>
                <a:latin typeface="Swis721 BT"/>
                <a:cs typeface="Swis721 BT"/>
              </a:rPr>
              <a:t>W375</a:t>
            </a:r>
            <a:r>
              <a:rPr sz="700" spc="-15" dirty="0">
                <a:solidFill>
                  <a:srgbClr val="4C4D4F"/>
                </a:solidFill>
                <a:latin typeface="Swis721 BT"/>
                <a:cs typeface="Swis721 BT"/>
              </a:rPr>
              <a:t> </a:t>
            </a:r>
            <a:r>
              <a:rPr sz="700" dirty="0">
                <a:solidFill>
                  <a:srgbClr val="4C4D4F"/>
                </a:solidFill>
                <a:latin typeface="Swis721 BT"/>
                <a:cs typeface="Swis721 BT"/>
              </a:rPr>
              <a:t>x</a:t>
            </a:r>
            <a:r>
              <a:rPr sz="700" spc="-10" dirty="0">
                <a:solidFill>
                  <a:srgbClr val="4C4D4F"/>
                </a:solidFill>
                <a:latin typeface="Swis721 BT"/>
                <a:cs typeface="Swis721 BT"/>
              </a:rPr>
              <a:t> </a:t>
            </a:r>
            <a:r>
              <a:rPr sz="700" dirty="0">
                <a:solidFill>
                  <a:srgbClr val="4C4D4F"/>
                </a:solidFill>
                <a:latin typeface="Swis721 BT"/>
                <a:cs typeface="Swis721 BT"/>
              </a:rPr>
              <a:t>W127</a:t>
            </a:r>
            <a:r>
              <a:rPr sz="700" spc="-10" dirty="0">
                <a:solidFill>
                  <a:srgbClr val="4C4D4F"/>
                </a:solidFill>
                <a:latin typeface="Swis721 BT"/>
                <a:cs typeface="Swis721 BT"/>
              </a:rPr>
              <a:t> </a:t>
            </a:r>
            <a:r>
              <a:rPr sz="700" dirty="0">
                <a:solidFill>
                  <a:srgbClr val="4C4D4F"/>
                </a:solidFill>
                <a:latin typeface="Swis721 BT"/>
                <a:cs typeface="Swis721 BT"/>
              </a:rPr>
              <a:t>x</a:t>
            </a:r>
            <a:r>
              <a:rPr sz="700" spc="-10" dirty="0">
                <a:solidFill>
                  <a:srgbClr val="4C4D4F"/>
                </a:solidFill>
                <a:latin typeface="Swis721 BT"/>
                <a:cs typeface="Swis721 BT"/>
              </a:rPr>
              <a:t> H127mm</a:t>
            </a:r>
            <a:endParaRPr sz="700">
              <a:latin typeface="Swis721 BT"/>
              <a:cs typeface="Swis721 BT"/>
            </a:endParaRPr>
          </a:p>
        </p:txBody>
      </p:sp>
      <p:sp>
        <p:nvSpPr>
          <p:cNvPr id="116" name="object 116">
            <a:extLst>
              <a:ext uri="{FF2B5EF4-FFF2-40B4-BE49-F238E27FC236}">
                <a16:creationId xmlns:a16="http://schemas.microsoft.com/office/drawing/2014/main" id="{C0EB6FC3-A41C-E8F3-CF7C-EB705314D303}"/>
              </a:ext>
            </a:extLst>
          </p:cNvPr>
          <p:cNvSpPr txBox="1"/>
          <p:nvPr/>
        </p:nvSpPr>
        <p:spPr>
          <a:xfrm>
            <a:off x="3591172" y="6230815"/>
            <a:ext cx="1371600" cy="416559"/>
          </a:xfrm>
          <a:prstGeom prst="rect">
            <a:avLst/>
          </a:prstGeom>
        </p:spPr>
        <p:txBody>
          <a:bodyPr vert="horz" wrap="square" lIns="0" tIns="25400" rIns="0" bIns="0" rtlCol="0">
            <a:spAutoFit/>
          </a:bodyPr>
          <a:lstStyle/>
          <a:p>
            <a:pPr marL="12700" marR="5080">
              <a:lnSpc>
                <a:spcPts val="1000"/>
              </a:lnSpc>
              <a:spcBef>
                <a:spcPts val="200"/>
              </a:spcBef>
            </a:pPr>
            <a:r>
              <a:rPr sz="900" b="1" spc="-50" dirty="0">
                <a:solidFill>
                  <a:srgbClr val="4C4D4F"/>
                </a:solidFill>
                <a:latin typeface="Swis721 BT"/>
                <a:cs typeface="Swis721 BT"/>
              </a:rPr>
              <a:t>Guardalux</a:t>
            </a:r>
            <a:r>
              <a:rPr sz="900" b="1" spc="-15" dirty="0">
                <a:solidFill>
                  <a:srgbClr val="4C4D4F"/>
                </a:solidFill>
                <a:latin typeface="Swis721 BT"/>
                <a:cs typeface="Swis721 BT"/>
              </a:rPr>
              <a:t> </a:t>
            </a:r>
            <a:r>
              <a:rPr sz="900" b="1" spc="-55" dirty="0">
                <a:solidFill>
                  <a:srgbClr val="4C4D4F"/>
                </a:solidFill>
                <a:latin typeface="Swis721 BT"/>
                <a:cs typeface="Swis721 BT"/>
              </a:rPr>
              <a:t>Anti-</a:t>
            </a:r>
            <a:r>
              <a:rPr sz="900" b="1" spc="-10" dirty="0">
                <a:solidFill>
                  <a:srgbClr val="4C4D4F"/>
                </a:solidFill>
                <a:latin typeface="Swis721 BT"/>
                <a:cs typeface="Swis721 BT"/>
              </a:rPr>
              <a:t>Ligature </a:t>
            </a:r>
            <a:r>
              <a:rPr sz="900" b="1" spc="-50" dirty="0">
                <a:solidFill>
                  <a:srgbClr val="4C4D4F"/>
                </a:solidFill>
                <a:latin typeface="Swis721 BT"/>
                <a:cs typeface="Swis721 BT"/>
              </a:rPr>
              <a:t>Recessed </a:t>
            </a:r>
            <a:r>
              <a:rPr sz="900" b="1" spc="-55" dirty="0">
                <a:solidFill>
                  <a:srgbClr val="4C4D4F"/>
                </a:solidFill>
                <a:latin typeface="Swis721 BT"/>
                <a:cs typeface="Swis721 BT"/>
              </a:rPr>
              <a:t>Emergency</a:t>
            </a:r>
            <a:r>
              <a:rPr sz="900" b="1" spc="-45" dirty="0">
                <a:solidFill>
                  <a:srgbClr val="4C4D4F"/>
                </a:solidFill>
                <a:latin typeface="Swis721 BT"/>
                <a:cs typeface="Swis721 BT"/>
              </a:rPr>
              <a:t> </a:t>
            </a:r>
            <a:r>
              <a:rPr sz="900" b="1" spc="-35" dirty="0">
                <a:solidFill>
                  <a:srgbClr val="4C4D4F"/>
                </a:solidFill>
                <a:latin typeface="Swis721 BT"/>
                <a:cs typeface="Swis721 BT"/>
              </a:rPr>
              <a:t>Light </a:t>
            </a:r>
            <a:r>
              <a:rPr sz="900" dirty="0">
                <a:solidFill>
                  <a:srgbClr val="4C4D4F"/>
                </a:solidFill>
                <a:latin typeface="Swis721 BT"/>
                <a:cs typeface="Swis721 BT"/>
              </a:rPr>
              <a:t>IP54,</a:t>
            </a:r>
            <a:r>
              <a:rPr sz="900" spc="-20" dirty="0">
                <a:solidFill>
                  <a:srgbClr val="4C4D4F"/>
                </a:solidFill>
                <a:latin typeface="Swis721 BT"/>
                <a:cs typeface="Swis721 BT"/>
              </a:rPr>
              <a:t> </a:t>
            </a:r>
            <a:r>
              <a:rPr sz="900" dirty="0">
                <a:solidFill>
                  <a:srgbClr val="4C4D4F"/>
                </a:solidFill>
                <a:latin typeface="Swis721 BT"/>
                <a:cs typeface="Swis721 BT"/>
              </a:rPr>
              <a:t>IK11</a:t>
            </a:r>
            <a:r>
              <a:rPr sz="900" spc="-20" dirty="0">
                <a:solidFill>
                  <a:srgbClr val="4C4D4F"/>
                </a:solidFill>
                <a:latin typeface="Swis721 BT"/>
                <a:cs typeface="Swis721 BT"/>
              </a:rPr>
              <a:t> </a:t>
            </a:r>
            <a:r>
              <a:rPr sz="900" spc="-10" dirty="0">
                <a:solidFill>
                  <a:srgbClr val="4C4D4F"/>
                </a:solidFill>
                <a:latin typeface="Swis721 BT"/>
                <a:cs typeface="Swis721 BT"/>
              </a:rPr>
              <a:t>(50J)</a:t>
            </a:r>
            <a:endParaRPr sz="900">
              <a:latin typeface="Swis721 BT"/>
              <a:cs typeface="Swis721 BT"/>
            </a:endParaRPr>
          </a:p>
        </p:txBody>
      </p:sp>
      <p:grpSp>
        <p:nvGrpSpPr>
          <p:cNvPr id="117" name="object 117">
            <a:extLst>
              <a:ext uri="{FF2B5EF4-FFF2-40B4-BE49-F238E27FC236}">
                <a16:creationId xmlns:a16="http://schemas.microsoft.com/office/drawing/2014/main" id="{617C258D-422E-072B-F2C8-B5FDB80FD11D}"/>
              </a:ext>
            </a:extLst>
          </p:cNvPr>
          <p:cNvGrpSpPr/>
          <p:nvPr/>
        </p:nvGrpSpPr>
        <p:grpSpPr>
          <a:xfrm>
            <a:off x="3603873" y="4900770"/>
            <a:ext cx="2007870" cy="1785620"/>
            <a:chOff x="2829322" y="4857737"/>
            <a:chExt cx="2007870" cy="1785620"/>
          </a:xfrm>
        </p:grpSpPr>
        <p:pic>
          <p:nvPicPr>
            <p:cNvPr id="118" name="object 118">
              <a:extLst>
                <a:ext uri="{FF2B5EF4-FFF2-40B4-BE49-F238E27FC236}">
                  <a16:creationId xmlns:a16="http://schemas.microsoft.com/office/drawing/2014/main" id="{4216F07E-053D-72A8-F0EB-27B8A10B4BD5}"/>
                </a:ext>
              </a:extLst>
            </p:cNvPr>
            <p:cNvPicPr/>
            <p:nvPr/>
          </p:nvPicPr>
          <p:blipFill>
            <a:blip r:embed="rId11" cstate="print"/>
            <a:stretch>
              <a:fillRect/>
            </a:stretch>
          </p:blipFill>
          <p:spPr>
            <a:xfrm>
              <a:off x="2829322" y="4857737"/>
              <a:ext cx="2007641" cy="1332001"/>
            </a:xfrm>
            <a:prstGeom prst="rect">
              <a:avLst/>
            </a:prstGeom>
          </p:spPr>
        </p:pic>
        <p:pic>
          <p:nvPicPr>
            <p:cNvPr id="119" name="object 119">
              <a:extLst>
                <a:ext uri="{FF2B5EF4-FFF2-40B4-BE49-F238E27FC236}">
                  <a16:creationId xmlns:a16="http://schemas.microsoft.com/office/drawing/2014/main" id="{9C698EC7-AF39-A071-4919-24AE72295C1E}"/>
                </a:ext>
              </a:extLst>
            </p:cNvPr>
            <p:cNvPicPr/>
            <p:nvPr/>
          </p:nvPicPr>
          <p:blipFill>
            <a:blip r:embed="rId12" cstate="print"/>
            <a:stretch>
              <a:fillRect/>
            </a:stretch>
          </p:blipFill>
          <p:spPr>
            <a:xfrm>
              <a:off x="3414322" y="5272447"/>
              <a:ext cx="837646" cy="502587"/>
            </a:xfrm>
            <a:prstGeom prst="rect">
              <a:avLst/>
            </a:prstGeom>
          </p:spPr>
        </p:pic>
        <p:sp>
          <p:nvSpPr>
            <p:cNvPr id="120" name="object 120">
              <a:extLst>
                <a:ext uri="{FF2B5EF4-FFF2-40B4-BE49-F238E27FC236}">
                  <a16:creationId xmlns:a16="http://schemas.microsoft.com/office/drawing/2014/main" id="{97FA18A2-1EC2-5D34-3183-7F0086EEED5F}"/>
                </a:ext>
              </a:extLst>
            </p:cNvPr>
            <p:cNvSpPr/>
            <p:nvPr/>
          </p:nvSpPr>
          <p:spPr>
            <a:xfrm>
              <a:off x="4420607" y="6228651"/>
              <a:ext cx="33655" cy="414655"/>
            </a:xfrm>
            <a:custGeom>
              <a:avLst/>
              <a:gdLst/>
              <a:ahLst/>
              <a:cxnLst/>
              <a:rect l="l" t="t" r="r" b="b"/>
              <a:pathLst>
                <a:path w="33654" h="414654">
                  <a:moveTo>
                    <a:pt x="22402" y="291185"/>
                  </a:moveTo>
                  <a:lnTo>
                    <a:pt x="11201" y="291185"/>
                  </a:lnTo>
                  <a:lnTo>
                    <a:pt x="11201" y="279984"/>
                  </a:lnTo>
                  <a:lnTo>
                    <a:pt x="0" y="279984"/>
                  </a:lnTo>
                  <a:lnTo>
                    <a:pt x="0" y="324789"/>
                  </a:lnTo>
                  <a:lnTo>
                    <a:pt x="11201" y="324789"/>
                  </a:lnTo>
                  <a:lnTo>
                    <a:pt x="11201" y="302387"/>
                  </a:lnTo>
                  <a:lnTo>
                    <a:pt x="22402" y="302387"/>
                  </a:lnTo>
                  <a:lnTo>
                    <a:pt x="22402" y="291185"/>
                  </a:lnTo>
                  <a:close/>
                </a:path>
                <a:path w="33654" h="414654">
                  <a:moveTo>
                    <a:pt x="33604" y="358394"/>
                  </a:moveTo>
                  <a:lnTo>
                    <a:pt x="22402" y="358394"/>
                  </a:lnTo>
                  <a:lnTo>
                    <a:pt x="22402" y="391985"/>
                  </a:lnTo>
                  <a:lnTo>
                    <a:pt x="33604" y="391985"/>
                  </a:lnTo>
                  <a:lnTo>
                    <a:pt x="33604" y="358394"/>
                  </a:lnTo>
                  <a:close/>
                </a:path>
                <a:path w="33654" h="414654">
                  <a:moveTo>
                    <a:pt x="33604" y="335991"/>
                  </a:moveTo>
                  <a:lnTo>
                    <a:pt x="22402" y="335991"/>
                  </a:lnTo>
                  <a:lnTo>
                    <a:pt x="11201" y="335991"/>
                  </a:lnTo>
                  <a:lnTo>
                    <a:pt x="0" y="335991"/>
                  </a:lnTo>
                  <a:lnTo>
                    <a:pt x="0" y="414388"/>
                  </a:lnTo>
                  <a:lnTo>
                    <a:pt x="11201" y="414388"/>
                  </a:lnTo>
                  <a:lnTo>
                    <a:pt x="22402" y="414388"/>
                  </a:lnTo>
                  <a:lnTo>
                    <a:pt x="33604" y="414388"/>
                  </a:lnTo>
                  <a:lnTo>
                    <a:pt x="33604" y="403186"/>
                  </a:lnTo>
                  <a:lnTo>
                    <a:pt x="22402" y="403186"/>
                  </a:lnTo>
                  <a:lnTo>
                    <a:pt x="11201" y="403186"/>
                  </a:lnTo>
                  <a:lnTo>
                    <a:pt x="11201" y="347192"/>
                  </a:lnTo>
                  <a:lnTo>
                    <a:pt x="22402" y="347192"/>
                  </a:lnTo>
                  <a:lnTo>
                    <a:pt x="33604" y="347192"/>
                  </a:lnTo>
                  <a:lnTo>
                    <a:pt x="33604" y="335991"/>
                  </a:lnTo>
                  <a:close/>
                </a:path>
                <a:path w="33654" h="414654">
                  <a:moveTo>
                    <a:pt x="33604" y="313588"/>
                  </a:moveTo>
                  <a:lnTo>
                    <a:pt x="22402" y="313588"/>
                  </a:lnTo>
                  <a:lnTo>
                    <a:pt x="22402" y="324789"/>
                  </a:lnTo>
                  <a:lnTo>
                    <a:pt x="33604" y="324789"/>
                  </a:lnTo>
                  <a:lnTo>
                    <a:pt x="33604" y="313588"/>
                  </a:lnTo>
                  <a:close/>
                </a:path>
                <a:path w="33654" h="414654">
                  <a:moveTo>
                    <a:pt x="33604" y="268795"/>
                  </a:moveTo>
                  <a:lnTo>
                    <a:pt x="22402" y="268795"/>
                  </a:lnTo>
                  <a:lnTo>
                    <a:pt x="22402" y="291185"/>
                  </a:lnTo>
                  <a:lnTo>
                    <a:pt x="33604" y="291185"/>
                  </a:lnTo>
                  <a:lnTo>
                    <a:pt x="33604" y="268795"/>
                  </a:lnTo>
                  <a:close/>
                </a:path>
                <a:path w="33654" h="414654">
                  <a:moveTo>
                    <a:pt x="33604" y="179197"/>
                  </a:moveTo>
                  <a:lnTo>
                    <a:pt x="22402" y="179197"/>
                  </a:lnTo>
                  <a:lnTo>
                    <a:pt x="11201" y="179197"/>
                  </a:lnTo>
                  <a:lnTo>
                    <a:pt x="0" y="179197"/>
                  </a:lnTo>
                  <a:lnTo>
                    <a:pt x="0" y="201587"/>
                  </a:lnTo>
                  <a:lnTo>
                    <a:pt x="11201" y="201587"/>
                  </a:lnTo>
                  <a:lnTo>
                    <a:pt x="11201" y="235191"/>
                  </a:lnTo>
                  <a:lnTo>
                    <a:pt x="0" y="235191"/>
                  </a:lnTo>
                  <a:lnTo>
                    <a:pt x="0" y="268795"/>
                  </a:lnTo>
                  <a:lnTo>
                    <a:pt x="11201" y="268795"/>
                  </a:lnTo>
                  <a:lnTo>
                    <a:pt x="11201" y="246392"/>
                  </a:lnTo>
                  <a:lnTo>
                    <a:pt x="22402" y="246392"/>
                  </a:lnTo>
                  <a:lnTo>
                    <a:pt x="33604" y="246392"/>
                  </a:lnTo>
                  <a:lnTo>
                    <a:pt x="33604" y="223989"/>
                  </a:lnTo>
                  <a:lnTo>
                    <a:pt x="22402" y="223989"/>
                  </a:lnTo>
                  <a:lnTo>
                    <a:pt x="22402" y="201587"/>
                  </a:lnTo>
                  <a:lnTo>
                    <a:pt x="33604" y="201587"/>
                  </a:lnTo>
                  <a:lnTo>
                    <a:pt x="33604" y="179197"/>
                  </a:lnTo>
                  <a:close/>
                </a:path>
                <a:path w="33654" h="414654">
                  <a:moveTo>
                    <a:pt x="33604" y="156794"/>
                  </a:moveTo>
                  <a:lnTo>
                    <a:pt x="22402" y="156794"/>
                  </a:lnTo>
                  <a:lnTo>
                    <a:pt x="11201" y="156794"/>
                  </a:lnTo>
                  <a:lnTo>
                    <a:pt x="11201" y="167995"/>
                  </a:lnTo>
                  <a:lnTo>
                    <a:pt x="22402" y="167995"/>
                  </a:lnTo>
                  <a:lnTo>
                    <a:pt x="33604" y="167995"/>
                  </a:lnTo>
                  <a:lnTo>
                    <a:pt x="33604" y="156794"/>
                  </a:lnTo>
                  <a:close/>
                </a:path>
                <a:path w="33654" h="414654">
                  <a:moveTo>
                    <a:pt x="33604" y="111988"/>
                  </a:moveTo>
                  <a:lnTo>
                    <a:pt x="22402" y="111988"/>
                  </a:lnTo>
                  <a:lnTo>
                    <a:pt x="22402" y="100787"/>
                  </a:lnTo>
                  <a:lnTo>
                    <a:pt x="11201" y="100787"/>
                  </a:lnTo>
                  <a:lnTo>
                    <a:pt x="11201" y="89598"/>
                  </a:lnTo>
                  <a:lnTo>
                    <a:pt x="0" y="89598"/>
                  </a:lnTo>
                  <a:lnTo>
                    <a:pt x="0" y="111988"/>
                  </a:lnTo>
                  <a:lnTo>
                    <a:pt x="11201" y="111988"/>
                  </a:lnTo>
                  <a:lnTo>
                    <a:pt x="11201" y="123190"/>
                  </a:lnTo>
                  <a:lnTo>
                    <a:pt x="0" y="123190"/>
                  </a:lnTo>
                  <a:lnTo>
                    <a:pt x="0" y="134391"/>
                  </a:lnTo>
                  <a:lnTo>
                    <a:pt x="11201" y="134391"/>
                  </a:lnTo>
                  <a:lnTo>
                    <a:pt x="11201" y="145592"/>
                  </a:lnTo>
                  <a:lnTo>
                    <a:pt x="22402" y="145592"/>
                  </a:lnTo>
                  <a:lnTo>
                    <a:pt x="22402" y="123190"/>
                  </a:lnTo>
                  <a:lnTo>
                    <a:pt x="33604" y="123190"/>
                  </a:lnTo>
                  <a:lnTo>
                    <a:pt x="33604" y="111988"/>
                  </a:lnTo>
                  <a:close/>
                </a:path>
                <a:path w="33654" h="414654">
                  <a:moveTo>
                    <a:pt x="33604" y="22390"/>
                  </a:moveTo>
                  <a:lnTo>
                    <a:pt x="22402" y="22390"/>
                  </a:lnTo>
                  <a:lnTo>
                    <a:pt x="22402" y="55994"/>
                  </a:lnTo>
                  <a:lnTo>
                    <a:pt x="33604" y="55994"/>
                  </a:lnTo>
                  <a:lnTo>
                    <a:pt x="33604" y="22390"/>
                  </a:lnTo>
                  <a:close/>
                </a:path>
                <a:path w="33654" h="414654">
                  <a:moveTo>
                    <a:pt x="33604" y="0"/>
                  </a:moveTo>
                  <a:lnTo>
                    <a:pt x="22402" y="0"/>
                  </a:lnTo>
                  <a:lnTo>
                    <a:pt x="11201" y="0"/>
                  </a:lnTo>
                  <a:lnTo>
                    <a:pt x="0" y="0"/>
                  </a:lnTo>
                  <a:lnTo>
                    <a:pt x="0" y="78397"/>
                  </a:lnTo>
                  <a:lnTo>
                    <a:pt x="11201" y="78397"/>
                  </a:lnTo>
                  <a:lnTo>
                    <a:pt x="22402" y="78397"/>
                  </a:lnTo>
                  <a:lnTo>
                    <a:pt x="33604" y="78397"/>
                  </a:lnTo>
                  <a:lnTo>
                    <a:pt x="33604" y="67195"/>
                  </a:lnTo>
                  <a:lnTo>
                    <a:pt x="22402" y="67195"/>
                  </a:lnTo>
                  <a:lnTo>
                    <a:pt x="11201" y="67195"/>
                  </a:lnTo>
                  <a:lnTo>
                    <a:pt x="11201" y="11188"/>
                  </a:lnTo>
                  <a:lnTo>
                    <a:pt x="22402" y="11188"/>
                  </a:lnTo>
                  <a:lnTo>
                    <a:pt x="33604" y="11188"/>
                  </a:lnTo>
                  <a:lnTo>
                    <a:pt x="33604" y="0"/>
                  </a:lnTo>
                  <a:close/>
                </a:path>
              </a:pathLst>
            </a:custGeom>
            <a:solidFill>
              <a:srgbClr val="4C4D4F"/>
            </a:solidFill>
          </p:spPr>
          <p:txBody>
            <a:bodyPr wrap="square" lIns="0" tIns="0" rIns="0" bIns="0" rtlCol="0"/>
            <a:lstStyle/>
            <a:p>
              <a:endParaRPr/>
            </a:p>
          </p:txBody>
        </p:sp>
        <p:sp>
          <p:nvSpPr>
            <p:cNvPr id="121" name="object 121">
              <a:extLst>
                <a:ext uri="{FF2B5EF4-FFF2-40B4-BE49-F238E27FC236}">
                  <a16:creationId xmlns:a16="http://schemas.microsoft.com/office/drawing/2014/main" id="{53696FF4-4853-CF02-C2BA-6FF86EF29390}"/>
                </a:ext>
              </a:extLst>
            </p:cNvPr>
            <p:cNvSpPr/>
            <p:nvPr/>
          </p:nvSpPr>
          <p:spPr>
            <a:xfrm>
              <a:off x="4459812" y="6228651"/>
              <a:ext cx="0" cy="190500"/>
            </a:xfrm>
            <a:custGeom>
              <a:avLst/>
              <a:gdLst/>
              <a:ahLst/>
              <a:cxnLst/>
              <a:rect l="l" t="t" r="r" b="b"/>
              <a:pathLst>
                <a:path h="190500">
                  <a:moveTo>
                    <a:pt x="0" y="0"/>
                  </a:moveTo>
                  <a:lnTo>
                    <a:pt x="0" y="190385"/>
                  </a:lnTo>
                </a:path>
              </a:pathLst>
            </a:custGeom>
            <a:ln w="11201">
              <a:solidFill>
                <a:srgbClr val="4C4D4F"/>
              </a:solidFill>
              <a:prstDash val="sysDot"/>
            </a:ln>
          </p:spPr>
          <p:txBody>
            <a:bodyPr wrap="square" lIns="0" tIns="0" rIns="0" bIns="0" rtlCol="0"/>
            <a:lstStyle/>
            <a:p>
              <a:endParaRPr/>
            </a:p>
          </p:txBody>
        </p:sp>
        <p:sp>
          <p:nvSpPr>
            <p:cNvPr id="122" name="object 122">
              <a:extLst>
                <a:ext uri="{FF2B5EF4-FFF2-40B4-BE49-F238E27FC236}">
                  <a16:creationId xmlns:a16="http://schemas.microsoft.com/office/drawing/2014/main" id="{1E790C01-644B-54E2-5BA8-2562F679BEBF}"/>
                </a:ext>
              </a:extLst>
            </p:cNvPr>
            <p:cNvSpPr/>
            <p:nvPr/>
          </p:nvSpPr>
          <p:spPr>
            <a:xfrm>
              <a:off x="4454211" y="6228651"/>
              <a:ext cx="22860" cy="414655"/>
            </a:xfrm>
            <a:custGeom>
              <a:avLst/>
              <a:gdLst/>
              <a:ahLst/>
              <a:cxnLst/>
              <a:rect l="l" t="t" r="r" b="b"/>
              <a:pathLst>
                <a:path w="22860" h="414654">
                  <a:moveTo>
                    <a:pt x="11201" y="403186"/>
                  </a:moveTo>
                  <a:lnTo>
                    <a:pt x="0" y="403186"/>
                  </a:lnTo>
                  <a:lnTo>
                    <a:pt x="0" y="414388"/>
                  </a:lnTo>
                  <a:lnTo>
                    <a:pt x="11201" y="414388"/>
                  </a:lnTo>
                  <a:lnTo>
                    <a:pt x="11201" y="403186"/>
                  </a:lnTo>
                  <a:close/>
                </a:path>
                <a:path w="22860" h="414654">
                  <a:moveTo>
                    <a:pt x="11201" y="358394"/>
                  </a:moveTo>
                  <a:lnTo>
                    <a:pt x="0" y="358394"/>
                  </a:lnTo>
                  <a:lnTo>
                    <a:pt x="0" y="391985"/>
                  </a:lnTo>
                  <a:lnTo>
                    <a:pt x="11201" y="391985"/>
                  </a:lnTo>
                  <a:lnTo>
                    <a:pt x="11201" y="358394"/>
                  </a:lnTo>
                  <a:close/>
                </a:path>
                <a:path w="22860" h="414654">
                  <a:moveTo>
                    <a:pt x="11201" y="335991"/>
                  </a:moveTo>
                  <a:lnTo>
                    <a:pt x="0" y="335991"/>
                  </a:lnTo>
                  <a:lnTo>
                    <a:pt x="0" y="347192"/>
                  </a:lnTo>
                  <a:lnTo>
                    <a:pt x="11201" y="347192"/>
                  </a:lnTo>
                  <a:lnTo>
                    <a:pt x="11201" y="335991"/>
                  </a:lnTo>
                  <a:close/>
                </a:path>
                <a:path w="22860" h="414654">
                  <a:moveTo>
                    <a:pt x="22402" y="201587"/>
                  </a:moveTo>
                  <a:lnTo>
                    <a:pt x="11201" y="201587"/>
                  </a:lnTo>
                  <a:lnTo>
                    <a:pt x="0" y="201587"/>
                  </a:lnTo>
                  <a:lnTo>
                    <a:pt x="0" y="313588"/>
                  </a:lnTo>
                  <a:lnTo>
                    <a:pt x="11201" y="313588"/>
                  </a:lnTo>
                  <a:lnTo>
                    <a:pt x="11201" y="212788"/>
                  </a:lnTo>
                  <a:lnTo>
                    <a:pt x="22402" y="212788"/>
                  </a:lnTo>
                  <a:lnTo>
                    <a:pt x="22402" y="201587"/>
                  </a:lnTo>
                  <a:close/>
                </a:path>
                <a:path w="22860" h="414654">
                  <a:moveTo>
                    <a:pt x="22402" y="89598"/>
                  </a:moveTo>
                  <a:lnTo>
                    <a:pt x="11201" y="89598"/>
                  </a:lnTo>
                  <a:lnTo>
                    <a:pt x="11201" y="100787"/>
                  </a:lnTo>
                  <a:lnTo>
                    <a:pt x="22402" y="100787"/>
                  </a:lnTo>
                  <a:lnTo>
                    <a:pt x="22402" y="89598"/>
                  </a:lnTo>
                  <a:close/>
                </a:path>
                <a:path w="22860" h="414654">
                  <a:moveTo>
                    <a:pt x="22402" y="67195"/>
                  </a:moveTo>
                  <a:lnTo>
                    <a:pt x="11201" y="67195"/>
                  </a:lnTo>
                  <a:lnTo>
                    <a:pt x="11201" y="78397"/>
                  </a:lnTo>
                  <a:lnTo>
                    <a:pt x="22402" y="78397"/>
                  </a:lnTo>
                  <a:lnTo>
                    <a:pt x="22402" y="67195"/>
                  </a:lnTo>
                  <a:close/>
                </a:path>
                <a:path w="22860" h="414654">
                  <a:moveTo>
                    <a:pt x="22402" y="22390"/>
                  </a:moveTo>
                  <a:lnTo>
                    <a:pt x="11201" y="22390"/>
                  </a:lnTo>
                  <a:lnTo>
                    <a:pt x="11201" y="55994"/>
                  </a:lnTo>
                  <a:lnTo>
                    <a:pt x="22402" y="55994"/>
                  </a:lnTo>
                  <a:lnTo>
                    <a:pt x="22402" y="22390"/>
                  </a:lnTo>
                  <a:close/>
                </a:path>
                <a:path w="22860" h="414654">
                  <a:moveTo>
                    <a:pt x="22402" y="0"/>
                  </a:moveTo>
                  <a:lnTo>
                    <a:pt x="11201" y="0"/>
                  </a:lnTo>
                  <a:lnTo>
                    <a:pt x="11201" y="11188"/>
                  </a:lnTo>
                  <a:lnTo>
                    <a:pt x="22402" y="11188"/>
                  </a:lnTo>
                  <a:lnTo>
                    <a:pt x="22402" y="0"/>
                  </a:lnTo>
                  <a:close/>
                </a:path>
              </a:pathLst>
            </a:custGeom>
            <a:solidFill>
              <a:srgbClr val="4C4D4F"/>
            </a:solidFill>
          </p:spPr>
          <p:txBody>
            <a:bodyPr wrap="square" lIns="0" tIns="0" rIns="0" bIns="0" rtlCol="0"/>
            <a:lstStyle/>
            <a:p>
              <a:endParaRPr/>
            </a:p>
          </p:txBody>
        </p:sp>
        <p:sp>
          <p:nvSpPr>
            <p:cNvPr id="123" name="object 123">
              <a:extLst>
                <a:ext uri="{FF2B5EF4-FFF2-40B4-BE49-F238E27FC236}">
                  <a16:creationId xmlns:a16="http://schemas.microsoft.com/office/drawing/2014/main" id="{D5CC1215-6A03-DFFD-B914-5C9D81EE1D81}"/>
                </a:ext>
              </a:extLst>
            </p:cNvPr>
            <p:cNvSpPr/>
            <p:nvPr/>
          </p:nvSpPr>
          <p:spPr>
            <a:xfrm>
              <a:off x="4471013" y="6452641"/>
              <a:ext cx="0" cy="190500"/>
            </a:xfrm>
            <a:custGeom>
              <a:avLst/>
              <a:gdLst/>
              <a:ahLst/>
              <a:cxnLst/>
              <a:rect l="l" t="t" r="r" b="b"/>
              <a:pathLst>
                <a:path h="190500">
                  <a:moveTo>
                    <a:pt x="0" y="0"/>
                  </a:moveTo>
                  <a:lnTo>
                    <a:pt x="0" y="190398"/>
                  </a:lnTo>
                </a:path>
              </a:pathLst>
            </a:custGeom>
            <a:ln w="11201">
              <a:solidFill>
                <a:srgbClr val="4C4D4F"/>
              </a:solidFill>
              <a:prstDash val="sysDot"/>
            </a:ln>
          </p:spPr>
          <p:txBody>
            <a:bodyPr wrap="square" lIns="0" tIns="0" rIns="0" bIns="0" rtlCol="0"/>
            <a:lstStyle/>
            <a:p>
              <a:endParaRPr/>
            </a:p>
          </p:txBody>
        </p:sp>
        <p:sp>
          <p:nvSpPr>
            <p:cNvPr id="124" name="object 124">
              <a:extLst>
                <a:ext uri="{FF2B5EF4-FFF2-40B4-BE49-F238E27FC236}">
                  <a16:creationId xmlns:a16="http://schemas.microsoft.com/office/drawing/2014/main" id="{62A3F72D-96CD-82CE-0BD4-5D37C99BD888}"/>
                </a:ext>
              </a:extLst>
            </p:cNvPr>
            <p:cNvSpPr/>
            <p:nvPr/>
          </p:nvSpPr>
          <p:spPr>
            <a:xfrm>
              <a:off x="4476614" y="6228651"/>
              <a:ext cx="11430" cy="168275"/>
            </a:xfrm>
            <a:custGeom>
              <a:avLst/>
              <a:gdLst/>
              <a:ahLst/>
              <a:cxnLst/>
              <a:rect l="l" t="t" r="r" b="b"/>
              <a:pathLst>
                <a:path w="11429" h="168275">
                  <a:moveTo>
                    <a:pt x="11201" y="156794"/>
                  </a:moveTo>
                  <a:lnTo>
                    <a:pt x="0" y="156794"/>
                  </a:lnTo>
                  <a:lnTo>
                    <a:pt x="0" y="167995"/>
                  </a:lnTo>
                  <a:lnTo>
                    <a:pt x="11201" y="167995"/>
                  </a:lnTo>
                  <a:lnTo>
                    <a:pt x="11201" y="156794"/>
                  </a:lnTo>
                  <a:close/>
                </a:path>
                <a:path w="11429" h="168275">
                  <a:moveTo>
                    <a:pt x="11201" y="123202"/>
                  </a:moveTo>
                  <a:lnTo>
                    <a:pt x="0" y="123202"/>
                  </a:lnTo>
                  <a:lnTo>
                    <a:pt x="0" y="145592"/>
                  </a:lnTo>
                  <a:lnTo>
                    <a:pt x="11201" y="145592"/>
                  </a:lnTo>
                  <a:lnTo>
                    <a:pt x="11201" y="123202"/>
                  </a:lnTo>
                  <a:close/>
                </a:path>
                <a:path w="11429" h="168275">
                  <a:moveTo>
                    <a:pt x="11201" y="89598"/>
                  </a:moveTo>
                  <a:lnTo>
                    <a:pt x="0" y="89598"/>
                  </a:lnTo>
                  <a:lnTo>
                    <a:pt x="0" y="111988"/>
                  </a:lnTo>
                  <a:lnTo>
                    <a:pt x="11201" y="111988"/>
                  </a:lnTo>
                  <a:lnTo>
                    <a:pt x="11201" y="89598"/>
                  </a:lnTo>
                  <a:close/>
                </a:path>
                <a:path w="11429" h="168275">
                  <a:moveTo>
                    <a:pt x="11201" y="67195"/>
                  </a:moveTo>
                  <a:lnTo>
                    <a:pt x="0" y="67195"/>
                  </a:lnTo>
                  <a:lnTo>
                    <a:pt x="0" y="78397"/>
                  </a:lnTo>
                  <a:lnTo>
                    <a:pt x="11201" y="78397"/>
                  </a:lnTo>
                  <a:lnTo>
                    <a:pt x="11201" y="67195"/>
                  </a:lnTo>
                  <a:close/>
                </a:path>
                <a:path w="11429" h="168275">
                  <a:moveTo>
                    <a:pt x="11201" y="0"/>
                  </a:moveTo>
                  <a:lnTo>
                    <a:pt x="0" y="0"/>
                  </a:lnTo>
                  <a:lnTo>
                    <a:pt x="0" y="11188"/>
                  </a:lnTo>
                  <a:lnTo>
                    <a:pt x="11201" y="11188"/>
                  </a:lnTo>
                  <a:lnTo>
                    <a:pt x="11201" y="0"/>
                  </a:lnTo>
                  <a:close/>
                </a:path>
              </a:pathLst>
            </a:custGeom>
            <a:solidFill>
              <a:srgbClr val="4C4D4F"/>
            </a:solidFill>
          </p:spPr>
          <p:txBody>
            <a:bodyPr wrap="square" lIns="0" tIns="0" rIns="0" bIns="0" rtlCol="0"/>
            <a:lstStyle/>
            <a:p>
              <a:endParaRPr/>
            </a:p>
          </p:txBody>
        </p:sp>
        <p:sp>
          <p:nvSpPr>
            <p:cNvPr id="125" name="object 125">
              <a:extLst>
                <a:ext uri="{FF2B5EF4-FFF2-40B4-BE49-F238E27FC236}">
                  <a16:creationId xmlns:a16="http://schemas.microsoft.com/office/drawing/2014/main" id="{83D4035C-14EF-8DA9-9274-38F9949E2A23}"/>
                </a:ext>
              </a:extLst>
            </p:cNvPr>
            <p:cNvSpPr/>
            <p:nvPr/>
          </p:nvSpPr>
          <p:spPr>
            <a:xfrm>
              <a:off x="4482214" y="6430238"/>
              <a:ext cx="0" cy="146050"/>
            </a:xfrm>
            <a:custGeom>
              <a:avLst/>
              <a:gdLst/>
              <a:ahLst/>
              <a:cxnLst/>
              <a:rect l="l" t="t" r="r" b="b"/>
              <a:pathLst>
                <a:path h="146050">
                  <a:moveTo>
                    <a:pt x="0" y="0"/>
                  </a:moveTo>
                  <a:lnTo>
                    <a:pt x="0" y="145605"/>
                  </a:lnTo>
                </a:path>
              </a:pathLst>
            </a:custGeom>
            <a:ln w="11201">
              <a:solidFill>
                <a:srgbClr val="4C4D4F"/>
              </a:solidFill>
              <a:prstDash val="sysDot"/>
            </a:ln>
          </p:spPr>
          <p:txBody>
            <a:bodyPr wrap="square" lIns="0" tIns="0" rIns="0" bIns="0" rtlCol="0"/>
            <a:lstStyle/>
            <a:p>
              <a:endParaRPr/>
            </a:p>
          </p:txBody>
        </p:sp>
        <p:sp>
          <p:nvSpPr>
            <p:cNvPr id="126" name="object 126">
              <a:extLst>
                <a:ext uri="{FF2B5EF4-FFF2-40B4-BE49-F238E27FC236}">
                  <a16:creationId xmlns:a16="http://schemas.microsoft.com/office/drawing/2014/main" id="{4BE7F035-1DA6-F3D3-524F-124334028DC2}"/>
                </a:ext>
              </a:extLst>
            </p:cNvPr>
            <p:cNvSpPr/>
            <p:nvPr/>
          </p:nvSpPr>
          <p:spPr>
            <a:xfrm>
              <a:off x="4476614" y="6228651"/>
              <a:ext cx="22860" cy="414655"/>
            </a:xfrm>
            <a:custGeom>
              <a:avLst/>
              <a:gdLst/>
              <a:ahLst/>
              <a:cxnLst/>
              <a:rect l="l" t="t" r="r" b="b"/>
              <a:pathLst>
                <a:path w="22860" h="414654">
                  <a:moveTo>
                    <a:pt x="11201" y="403186"/>
                  </a:moveTo>
                  <a:lnTo>
                    <a:pt x="0" y="403186"/>
                  </a:lnTo>
                  <a:lnTo>
                    <a:pt x="0" y="414388"/>
                  </a:lnTo>
                  <a:lnTo>
                    <a:pt x="11201" y="414388"/>
                  </a:lnTo>
                  <a:lnTo>
                    <a:pt x="11201" y="403186"/>
                  </a:lnTo>
                  <a:close/>
                </a:path>
                <a:path w="22860" h="414654">
                  <a:moveTo>
                    <a:pt x="22402" y="0"/>
                  </a:moveTo>
                  <a:lnTo>
                    <a:pt x="11201" y="0"/>
                  </a:lnTo>
                  <a:lnTo>
                    <a:pt x="11201" y="78397"/>
                  </a:lnTo>
                  <a:lnTo>
                    <a:pt x="22402" y="78397"/>
                  </a:lnTo>
                  <a:lnTo>
                    <a:pt x="22402" y="0"/>
                  </a:lnTo>
                  <a:close/>
                </a:path>
              </a:pathLst>
            </a:custGeom>
            <a:solidFill>
              <a:srgbClr val="4C4D4F"/>
            </a:solidFill>
          </p:spPr>
          <p:txBody>
            <a:bodyPr wrap="square" lIns="0" tIns="0" rIns="0" bIns="0" rtlCol="0"/>
            <a:lstStyle/>
            <a:p>
              <a:endParaRPr/>
            </a:p>
          </p:txBody>
        </p:sp>
        <p:sp>
          <p:nvSpPr>
            <p:cNvPr id="127" name="object 127">
              <a:extLst>
                <a:ext uri="{FF2B5EF4-FFF2-40B4-BE49-F238E27FC236}">
                  <a16:creationId xmlns:a16="http://schemas.microsoft.com/office/drawing/2014/main" id="{0A12932A-29DA-D61B-4389-36F78CE938EC}"/>
                </a:ext>
              </a:extLst>
            </p:cNvPr>
            <p:cNvSpPr/>
            <p:nvPr/>
          </p:nvSpPr>
          <p:spPr>
            <a:xfrm>
              <a:off x="4493416" y="6318249"/>
              <a:ext cx="0" cy="325120"/>
            </a:xfrm>
            <a:custGeom>
              <a:avLst/>
              <a:gdLst/>
              <a:ahLst/>
              <a:cxnLst/>
              <a:rect l="l" t="t" r="r" b="b"/>
              <a:pathLst>
                <a:path h="325120">
                  <a:moveTo>
                    <a:pt x="0" y="0"/>
                  </a:moveTo>
                  <a:lnTo>
                    <a:pt x="0" y="324789"/>
                  </a:lnTo>
                </a:path>
              </a:pathLst>
            </a:custGeom>
            <a:ln w="11201">
              <a:solidFill>
                <a:srgbClr val="4C4D4F"/>
              </a:solidFill>
              <a:prstDash val="sysDot"/>
            </a:ln>
          </p:spPr>
          <p:txBody>
            <a:bodyPr wrap="square" lIns="0" tIns="0" rIns="0" bIns="0" rtlCol="0"/>
            <a:lstStyle/>
            <a:p>
              <a:endParaRPr/>
            </a:p>
          </p:txBody>
        </p:sp>
        <p:sp>
          <p:nvSpPr>
            <p:cNvPr id="128" name="object 128">
              <a:extLst>
                <a:ext uri="{FF2B5EF4-FFF2-40B4-BE49-F238E27FC236}">
                  <a16:creationId xmlns:a16="http://schemas.microsoft.com/office/drawing/2014/main" id="{FF404B66-FDC8-CB40-9A8F-AC103E5681DB}"/>
                </a:ext>
              </a:extLst>
            </p:cNvPr>
            <p:cNvSpPr/>
            <p:nvPr/>
          </p:nvSpPr>
          <p:spPr>
            <a:xfrm>
              <a:off x="4504611" y="6318249"/>
              <a:ext cx="0" cy="235585"/>
            </a:xfrm>
            <a:custGeom>
              <a:avLst/>
              <a:gdLst/>
              <a:ahLst/>
              <a:cxnLst/>
              <a:rect l="l" t="t" r="r" b="b"/>
              <a:pathLst>
                <a:path h="235584">
                  <a:moveTo>
                    <a:pt x="0" y="0"/>
                  </a:moveTo>
                  <a:lnTo>
                    <a:pt x="0" y="235191"/>
                  </a:lnTo>
                </a:path>
              </a:pathLst>
            </a:custGeom>
            <a:ln w="11188">
              <a:solidFill>
                <a:srgbClr val="4C4D4F"/>
              </a:solidFill>
              <a:prstDash val="sysDash"/>
            </a:ln>
          </p:spPr>
          <p:txBody>
            <a:bodyPr wrap="square" lIns="0" tIns="0" rIns="0" bIns="0" rtlCol="0"/>
            <a:lstStyle/>
            <a:p>
              <a:endParaRPr/>
            </a:p>
          </p:txBody>
        </p:sp>
        <p:sp>
          <p:nvSpPr>
            <p:cNvPr id="129" name="object 129">
              <a:extLst>
                <a:ext uri="{FF2B5EF4-FFF2-40B4-BE49-F238E27FC236}">
                  <a16:creationId xmlns:a16="http://schemas.microsoft.com/office/drawing/2014/main" id="{B5276E3F-E563-A05B-DC33-89D8A13BB9BD}"/>
                </a:ext>
              </a:extLst>
            </p:cNvPr>
            <p:cNvSpPr/>
            <p:nvPr/>
          </p:nvSpPr>
          <p:spPr>
            <a:xfrm>
              <a:off x="4515806" y="6228651"/>
              <a:ext cx="0" cy="168275"/>
            </a:xfrm>
            <a:custGeom>
              <a:avLst/>
              <a:gdLst/>
              <a:ahLst/>
              <a:cxnLst/>
              <a:rect l="l" t="t" r="r" b="b"/>
              <a:pathLst>
                <a:path h="168275">
                  <a:moveTo>
                    <a:pt x="0" y="0"/>
                  </a:moveTo>
                  <a:lnTo>
                    <a:pt x="0" y="167995"/>
                  </a:lnTo>
                </a:path>
              </a:pathLst>
            </a:custGeom>
            <a:ln w="11201">
              <a:solidFill>
                <a:srgbClr val="4C4D4F"/>
              </a:solidFill>
              <a:prstDash val="sysDot"/>
            </a:ln>
          </p:spPr>
          <p:txBody>
            <a:bodyPr wrap="square" lIns="0" tIns="0" rIns="0" bIns="0" rtlCol="0"/>
            <a:lstStyle/>
            <a:p>
              <a:endParaRPr/>
            </a:p>
          </p:txBody>
        </p:sp>
        <p:sp>
          <p:nvSpPr>
            <p:cNvPr id="130" name="object 130">
              <a:extLst>
                <a:ext uri="{FF2B5EF4-FFF2-40B4-BE49-F238E27FC236}">
                  <a16:creationId xmlns:a16="http://schemas.microsoft.com/office/drawing/2014/main" id="{805F7F38-F1D0-4C7C-CE89-4C10A24FB8FE}"/>
                </a:ext>
              </a:extLst>
            </p:cNvPr>
            <p:cNvSpPr/>
            <p:nvPr/>
          </p:nvSpPr>
          <p:spPr>
            <a:xfrm>
              <a:off x="4510205" y="6228651"/>
              <a:ext cx="56515" cy="414655"/>
            </a:xfrm>
            <a:custGeom>
              <a:avLst/>
              <a:gdLst/>
              <a:ahLst/>
              <a:cxnLst/>
              <a:rect l="l" t="t" r="r" b="b"/>
              <a:pathLst>
                <a:path w="56514" h="414654">
                  <a:moveTo>
                    <a:pt x="11201" y="403186"/>
                  </a:moveTo>
                  <a:lnTo>
                    <a:pt x="0" y="403186"/>
                  </a:lnTo>
                  <a:lnTo>
                    <a:pt x="0" y="414388"/>
                  </a:lnTo>
                  <a:lnTo>
                    <a:pt x="11201" y="414388"/>
                  </a:lnTo>
                  <a:lnTo>
                    <a:pt x="11201" y="403186"/>
                  </a:lnTo>
                  <a:close/>
                </a:path>
                <a:path w="56514" h="414654">
                  <a:moveTo>
                    <a:pt x="11201" y="302387"/>
                  </a:moveTo>
                  <a:lnTo>
                    <a:pt x="0" y="302387"/>
                  </a:lnTo>
                  <a:lnTo>
                    <a:pt x="0" y="313588"/>
                  </a:lnTo>
                  <a:lnTo>
                    <a:pt x="11201" y="313588"/>
                  </a:lnTo>
                  <a:lnTo>
                    <a:pt x="11201" y="302387"/>
                  </a:lnTo>
                  <a:close/>
                </a:path>
                <a:path w="56514" h="414654">
                  <a:moveTo>
                    <a:pt x="11201" y="246392"/>
                  </a:moveTo>
                  <a:lnTo>
                    <a:pt x="0" y="246392"/>
                  </a:lnTo>
                  <a:lnTo>
                    <a:pt x="0" y="268795"/>
                  </a:lnTo>
                  <a:lnTo>
                    <a:pt x="11201" y="268795"/>
                  </a:lnTo>
                  <a:lnTo>
                    <a:pt x="11201" y="246392"/>
                  </a:lnTo>
                  <a:close/>
                </a:path>
                <a:path w="56514" h="414654">
                  <a:moveTo>
                    <a:pt x="22402" y="279984"/>
                  </a:moveTo>
                  <a:lnTo>
                    <a:pt x="11201" y="279984"/>
                  </a:lnTo>
                  <a:lnTo>
                    <a:pt x="11201" y="291185"/>
                  </a:lnTo>
                  <a:lnTo>
                    <a:pt x="22402" y="291185"/>
                  </a:lnTo>
                  <a:lnTo>
                    <a:pt x="22402" y="279984"/>
                  </a:lnTo>
                  <a:close/>
                </a:path>
                <a:path w="56514" h="414654">
                  <a:moveTo>
                    <a:pt x="22402" y="190385"/>
                  </a:moveTo>
                  <a:lnTo>
                    <a:pt x="11201" y="190385"/>
                  </a:lnTo>
                  <a:lnTo>
                    <a:pt x="11201" y="201587"/>
                  </a:lnTo>
                  <a:lnTo>
                    <a:pt x="0" y="201587"/>
                  </a:lnTo>
                  <a:lnTo>
                    <a:pt x="0" y="212788"/>
                  </a:lnTo>
                  <a:lnTo>
                    <a:pt x="11201" y="212788"/>
                  </a:lnTo>
                  <a:lnTo>
                    <a:pt x="22402" y="212788"/>
                  </a:lnTo>
                  <a:lnTo>
                    <a:pt x="22402" y="190385"/>
                  </a:lnTo>
                  <a:close/>
                </a:path>
                <a:path w="56514" h="414654">
                  <a:moveTo>
                    <a:pt x="33604" y="145592"/>
                  </a:moveTo>
                  <a:lnTo>
                    <a:pt x="22402" y="145592"/>
                  </a:lnTo>
                  <a:lnTo>
                    <a:pt x="22402" y="134391"/>
                  </a:lnTo>
                  <a:lnTo>
                    <a:pt x="11201" y="134391"/>
                  </a:lnTo>
                  <a:lnTo>
                    <a:pt x="11201" y="156794"/>
                  </a:lnTo>
                  <a:lnTo>
                    <a:pt x="22402" y="156794"/>
                  </a:lnTo>
                  <a:lnTo>
                    <a:pt x="22402" y="167995"/>
                  </a:lnTo>
                  <a:lnTo>
                    <a:pt x="33604" y="167995"/>
                  </a:lnTo>
                  <a:lnTo>
                    <a:pt x="33604" y="145592"/>
                  </a:lnTo>
                  <a:close/>
                </a:path>
                <a:path w="56514" h="414654">
                  <a:moveTo>
                    <a:pt x="44805" y="335991"/>
                  </a:moveTo>
                  <a:lnTo>
                    <a:pt x="33604" y="335991"/>
                  </a:lnTo>
                  <a:lnTo>
                    <a:pt x="33604" y="324789"/>
                  </a:lnTo>
                  <a:lnTo>
                    <a:pt x="22402" y="324789"/>
                  </a:lnTo>
                  <a:lnTo>
                    <a:pt x="11201" y="324789"/>
                  </a:lnTo>
                  <a:lnTo>
                    <a:pt x="0" y="324789"/>
                  </a:lnTo>
                  <a:lnTo>
                    <a:pt x="0" y="380784"/>
                  </a:lnTo>
                  <a:lnTo>
                    <a:pt x="11201" y="380784"/>
                  </a:lnTo>
                  <a:lnTo>
                    <a:pt x="11201" y="358394"/>
                  </a:lnTo>
                  <a:lnTo>
                    <a:pt x="22402" y="358394"/>
                  </a:lnTo>
                  <a:lnTo>
                    <a:pt x="33604" y="358394"/>
                  </a:lnTo>
                  <a:lnTo>
                    <a:pt x="33604" y="347192"/>
                  </a:lnTo>
                  <a:lnTo>
                    <a:pt x="44805" y="347192"/>
                  </a:lnTo>
                  <a:lnTo>
                    <a:pt x="44805" y="335991"/>
                  </a:lnTo>
                  <a:close/>
                </a:path>
                <a:path w="56514" h="414654">
                  <a:moveTo>
                    <a:pt x="56007" y="391985"/>
                  </a:moveTo>
                  <a:lnTo>
                    <a:pt x="44805" y="391985"/>
                  </a:lnTo>
                  <a:lnTo>
                    <a:pt x="33604" y="391985"/>
                  </a:lnTo>
                  <a:lnTo>
                    <a:pt x="33604" y="380784"/>
                  </a:lnTo>
                  <a:lnTo>
                    <a:pt x="44805" y="380784"/>
                  </a:lnTo>
                  <a:lnTo>
                    <a:pt x="44805" y="358394"/>
                  </a:lnTo>
                  <a:lnTo>
                    <a:pt x="33604" y="358394"/>
                  </a:lnTo>
                  <a:lnTo>
                    <a:pt x="33604" y="369582"/>
                  </a:lnTo>
                  <a:lnTo>
                    <a:pt x="22402" y="369582"/>
                  </a:lnTo>
                  <a:lnTo>
                    <a:pt x="22402" y="391985"/>
                  </a:lnTo>
                  <a:lnTo>
                    <a:pt x="11201" y="391985"/>
                  </a:lnTo>
                  <a:lnTo>
                    <a:pt x="11201" y="403186"/>
                  </a:lnTo>
                  <a:lnTo>
                    <a:pt x="22402" y="403186"/>
                  </a:lnTo>
                  <a:lnTo>
                    <a:pt x="22402" y="414388"/>
                  </a:lnTo>
                  <a:lnTo>
                    <a:pt x="33604" y="414388"/>
                  </a:lnTo>
                  <a:lnTo>
                    <a:pt x="44805" y="414388"/>
                  </a:lnTo>
                  <a:lnTo>
                    <a:pt x="56007" y="414388"/>
                  </a:lnTo>
                  <a:lnTo>
                    <a:pt x="56007" y="391985"/>
                  </a:lnTo>
                  <a:close/>
                </a:path>
                <a:path w="56514" h="414654">
                  <a:moveTo>
                    <a:pt x="56007" y="347192"/>
                  </a:moveTo>
                  <a:lnTo>
                    <a:pt x="44805" y="347192"/>
                  </a:lnTo>
                  <a:lnTo>
                    <a:pt x="44805" y="358394"/>
                  </a:lnTo>
                  <a:lnTo>
                    <a:pt x="56007" y="358394"/>
                  </a:lnTo>
                  <a:lnTo>
                    <a:pt x="56007" y="347192"/>
                  </a:lnTo>
                  <a:close/>
                </a:path>
                <a:path w="56514" h="414654">
                  <a:moveTo>
                    <a:pt x="56007" y="313588"/>
                  </a:moveTo>
                  <a:lnTo>
                    <a:pt x="44805" y="313588"/>
                  </a:lnTo>
                  <a:lnTo>
                    <a:pt x="33604" y="313588"/>
                  </a:lnTo>
                  <a:lnTo>
                    <a:pt x="33604" y="324789"/>
                  </a:lnTo>
                  <a:lnTo>
                    <a:pt x="44805" y="324789"/>
                  </a:lnTo>
                  <a:lnTo>
                    <a:pt x="56007" y="324789"/>
                  </a:lnTo>
                  <a:lnTo>
                    <a:pt x="56007" y="313588"/>
                  </a:lnTo>
                  <a:close/>
                </a:path>
                <a:path w="56514" h="414654">
                  <a:moveTo>
                    <a:pt x="56007" y="291185"/>
                  </a:moveTo>
                  <a:lnTo>
                    <a:pt x="44805" y="291185"/>
                  </a:lnTo>
                  <a:lnTo>
                    <a:pt x="33604" y="291185"/>
                  </a:lnTo>
                  <a:lnTo>
                    <a:pt x="22402" y="291185"/>
                  </a:lnTo>
                  <a:lnTo>
                    <a:pt x="22402" y="313588"/>
                  </a:lnTo>
                  <a:lnTo>
                    <a:pt x="33604" y="313588"/>
                  </a:lnTo>
                  <a:lnTo>
                    <a:pt x="33604" y="302387"/>
                  </a:lnTo>
                  <a:lnTo>
                    <a:pt x="44805" y="302387"/>
                  </a:lnTo>
                  <a:lnTo>
                    <a:pt x="56007" y="302387"/>
                  </a:lnTo>
                  <a:lnTo>
                    <a:pt x="56007" y="291185"/>
                  </a:lnTo>
                  <a:close/>
                </a:path>
                <a:path w="56514" h="414654">
                  <a:moveTo>
                    <a:pt x="56007" y="268795"/>
                  </a:moveTo>
                  <a:lnTo>
                    <a:pt x="44805" y="268795"/>
                  </a:lnTo>
                  <a:lnTo>
                    <a:pt x="44805" y="257594"/>
                  </a:lnTo>
                  <a:lnTo>
                    <a:pt x="33604" y="257594"/>
                  </a:lnTo>
                  <a:lnTo>
                    <a:pt x="33604" y="246392"/>
                  </a:lnTo>
                  <a:lnTo>
                    <a:pt x="22402" y="246392"/>
                  </a:lnTo>
                  <a:lnTo>
                    <a:pt x="22402" y="268795"/>
                  </a:lnTo>
                  <a:lnTo>
                    <a:pt x="33604" y="268795"/>
                  </a:lnTo>
                  <a:lnTo>
                    <a:pt x="33604" y="279984"/>
                  </a:lnTo>
                  <a:lnTo>
                    <a:pt x="44805" y="279984"/>
                  </a:lnTo>
                  <a:lnTo>
                    <a:pt x="56007" y="279984"/>
                  </a:lnTo>
                  <a:lnTo>
                    <a:pt x="56007" y="268795"/>
                  </a:lnTo>
                  <a:close/>
                </a:path>
                <a:path w="56514" h="414654">
                  <a:moveTo>
                    <a:pt x="56007" y="223989"/>
                  </a:moveTo>
                  <a:lnTo>
                    <a:pt x="44805" y="223989"/>
                  </a:lnTo>
                  <a:lnTo>
                    <a:pt x="44805" y="246392"/>
                  </a:lnTo>
                  <a:lnTo>
                    <a:pt x="56007" y="246392"/>
                  </a:lnTo>
                  <a:lnTo>
                    <a:pt x="56007" y="223989"/>
                  </a:lnTo>
                  <a:close/>
                </a:path>
                <a:path w="56514" h="414654">
                  <a:moveTo>
                    <a:pt x="56007" y="190385"/>
                  </a:moveTo>
                  <a:lnTo>
                    <a:pt x="44805" y="190385"/>
                  </a:lnTo>
                  <a:lnTo>
                    <a:pt x="44805" y="201599"/>
                  </a:lnTo>
                  <a:lnTo>
                    <a:pt x="33604" y="201599"/>
                  </a:lnTo>
                  <a:lnTo>
                    <a:pt x="33604" y="212788"/>
                  </a:lnTo>
                  <a:lnTo>
                    <a:pt x="22402" y="212788"/>
                  </a:lnTo>
                  <a:lnTo>
                    <a:pt x="22402" y="223989"/>
                  </a:lnTo>
                  <a:lnTo>
                    <a:pt x="11201" y="223989"/>
                  </a:lnTo>
                  <a:lnTo>
                    <a:pt x="0" y="223989"/>
                  </a:lnTo>
                  <a:lnTo>
                    <a:pt x="0" y="235191"/>
                  </a:lnTo>
                  <a:lnTo>
                    <a:pt x="11201" y="235191"/>
                  </a:lnTo>
                  <a:lnTo>
                    <a:pt x="11201" y="246392"/>
                  </a:lnTo>
                  <a:lnTo>
                    <a:pt x="22402" y="246392"/>
                  </a:lnTo>
                  <a:lnTo>
                    <a:pt x="22402" y="235191"/>
                  </a:lnTo>
                  <a:lnTo>
                    <a:pt x="33604" y="235191"/>
                  </a:lnTo>
                  <a:lnTo>
                    <a:pt x="33604" y="223989"/>
                  </a:lnTo>
                  <a:lnTo>
                    <a:pt x="44805" y="223989"/>
                  </a:lnTo>
                  <a:lnTo>
                    <a:pt x="44805" y="212788"/>
                  </a:lnTo>
                  <a:lnTo>
                    <a:pt x="56007" y="212788"/>
                  </a:lnTo>
                  <a:lnTo>
                    <a:pt x="56007" y="190385"/>
                  </a:lnTo>
                  <a:close/>
                </a:path>
                <a:path w="56514" h="414654">
                  <a:moveTo>
                    <a:pt x="56007" y="156794"/>
                  </a:moveTo>
                  <a:lnTo>
                    <a:pt x="44805" y="156794"/>
                  </a:lnTo>
                  <a:lnTo>
                    <a:pt x="44805" y="167995"/>
                  </a:lnTo>
                  <a:lnTo>
                    <a:pt x="56007" y="167995"/>
                  </a:lnTo>
                  <a:lnTo>
                    <a:pt x="56007" y="156794"/>
                  </a:lnTo>
                  <a:close/>
                </a:path>
                <a:path w="56514" h="414654">
                  <a:moveTo>
                    <a:pt x="56007" y="123190"/>
                  </a:moveTo>
                  <a:lnTo>
                    <a:pt x="44805" y="123190"/>
                  </a:lnTo>
                  <a:lnTo>
                    <a:pt x="33604" y="123190"/>
                  </a:lnTo>
                  <a:lnTo>
                    <a:pt x="33604" y="100787"/>
                  </a:lnTo>
                  <a:lnTo>
                    <a:pt x="22402" y="100787"/>
                  </a:lnTo>
                  <a:lnTo>
                    <a:pt x="11201" y="100787"/>
                  </a:lnTo>
                  <a:lnTo>
                    <a:pt x="11201" y="123190"/>
                  </a:lnTo>
                  <a:lnTo>
                    <a:pt x="22402" y="123190"/>
                  </a:lnTo>
                  <a:lnTo>
                    <a:pt x="22402" y="134391"/>
                  </a:lnTo>
                  <a:lnTo>
                    <a:pt x="33604" y="134391"/>
                  </a:lnTo>
                  <a:lnTo>
                    <a:pt x="44805" y="134391"/>
                  </a:lnTo>
                  <a:lnTo>
                    <a:pt x="56007" y="134391"/>
                  </a:lnTo>
                  <a:lnTo>
                    <a:pt x="56007" y="123190"/>
                  </a:lnTo>
                  <a:close/>
                </a:path>
                <a:path w="56514" h="414654">
                  <a:moveTo>
                    <a:pt x="56007" y="67195"/>
                  </a:moveTo>
                  <a:lnTo>
                    <a:pt x="44805" y="67195"/>
                  </a:lnTo>
                  <a:lnTo>
                    <a:pt x="44805" y="78397"/>
                  </a:lnTo>
                  <a:lnTo>
                    <a:pt x="33604" y="78397"/>
                  </a:lnTo>
                  <a:lnTo>
                    <a:pt x="33604" y="67195"/>
                  </a:lnTo>
                  <a:lnTo>
                    <a:pt x="22402" y="67195"/>
                  </a:lnTo>
                  <a:lnTo>
                    <a:pt x="22402" y="78397"/>
                  </a:lnTo>
                  <a:lnTo>
                    <a:pt x="11201" y="78397"/>
                  </a:lnTo>
                  <a:lnTo>
                    <a:pt x="11201" y="89598"/>
                  </a:lnTo>
                  <a:lnTo>
                    <a:pt x="22402" y="89598"/>
                  </a:lnTo>
                  <a:lnTo>
                    <a:pt x="33604" y="89598"/>
                  </a:lnTo>
                  <a:lnTo>
                    <a:pt x="44805" y="89598"/>
                  </a:lnTo>
                  <a:lnTo>
                    <a:pt x="56007" y="89598"/>
                  </a:lnTo>
                  <a:lnTo>
                    <a:pt x="56007" y="67195"/>
                  </a:lnTo>
                  <a:close/>
                </a:path>
                <a:path w="56514" h="414654">
                  <a:moveTo>
                    <a:pt x="56007" y="44792"/>
                  </a:moveTo>
                  <a:lnTo>
                    <a:pt x="44805" y="44792"/>
                  </a:lnTo>
                  <a:lnTo>
                    <a:pt x="44805" y="55994"/>
                  </a:lnTo>
                  <a:lnTo>
                    <a:pt x="56007" y="55994"/>
                  </a:lnTo>
                  <a:lnTo>
                    <a:pt x="56007" y="44792"/>
                  </a:lnTo>
                  <a:close/>
                </a:path>
                <a:path w="56514" h="414654">
                  <a:moveTo>
                    <a:pt x="56007" y="0"/>
                  </a:moveTo>
                  <a:lnTo>
                    <a:pt x="44805" y="0"/>
                  </a:lnTo>
                  <a:lnTo>
                    <a:pt x="33604" y="0"/>
                  </a:lnTo>
                  <a:lnTo>
                    <a:pt x="22402" y="0"/>
                  </a:lnTo>
                  <a:lnTo>
                    <a:pt x="22402" y="44805"/>
                  </a:lnTo>
                  <a:lnTo>
                    <a:pt x="11201" y="44805"/>
                  </a:lnTo>
                  <a:lnTo>
                    <a:pt x="11201" y="67195"/>
                  </a:lnTo>
                  <a:lnTo>
                    <a:pt x="22402" y="67195"/>
                  </a:lnTo>
                  <a:lnTo>
                    <a:pt x="22402" y="55994"/>
                  </a:lnTo>
                  <a:lnTo>
                    <a:pt x="33604" y="55994"/>
                  </a:lnTo>
                  <a:lnTo>
                    <a:pt x="33604" y="44792"/>
                  </a:lnTo>
                  <a:lnTo>
                    <a:pt x="44805" y="44792"/>
                  </a:lnTo>
                  <a:lnTo>
                    <a:pt x="44805" y="22390"/>
                  </a:lnTo>
                  <a:lnTo>
                    <a:pt x="33604" y="22390"/>
                  </a:lnTo>
                  <a:lnTo>
                    <a:pt x="33604" y="11188"/>
                  </a:lnTo>
                  <a:lnTo>
                    <a:pt x="44805" y="11188"/>
                  </a:lnTo>
                  <a:lnTo>
                    <a:pt x="56007" y="11188"/>
                  </a:lnTo>
                  <a:lnTo>
                    <a:pt x="56007" y="0"/>
                  </a:lnTo>
                  <a:close/>
                </a:path>
              </a:pathLst>
            </a:custGeom>
            <a:solidFill>
              <a:srgbClr val="4C4D4F"/>
            </a:solidFill>
          </p:spPr>
          <p:txBody>
            <a:bodyPr wrap="square" lIns="0" tIns="0" rIns="0" bIns="0" rtlCol="0"/>
            <a:lstStyle/>
            <a:p>
              <a:endParaRPr/>
            </a:p>
          </p:txBody>
        </p:sp>
        <p:sp>
          <p:nvSpPr>
            <p:cNvPr id="131" name="object 131">
              <a:extLst>
                <a:ext uri="{FF2B5EF4-FFF2-40B4-BE49-F238E27FC236}">
                  <a16:creationId xmlns:a16="http://schemas.microsoft.com/office/drawing/2014/main" id="{0462A01B-F0C6-9C54-D12D-A39BFAD0BA69}"/>
                </a:ext>
              </a:extLst>
            </p:cNvPr>
            <p:cNvSpPr/>
            <p:nvPr/>
          </p:nvSpPr>
          <p:spPr>
            <a:xfrm>
              <a:off x="4571813" y="6239840"/>
              <a:ext cx="0" cy="403225"/>
            </a:xfrm>
            <a:custGeom>
              <a:avLst/>
              <a:gdLst/>
              <a:ahLst/>
              <a:cxnLst/>
              <a:rect l="l" t="t" r="r" b="b"/>
              <a:pathLst>
                <a:path h="403225">
                  <a:moveTo>
                    <a:pt x="0" y="0"/>
                  </a:moveTo>
                  <a:lnTo>
                    <a:pt x="0" y="403199"/>
                  </a:lnTo>
                </a:path>
              </a:pathLst>
            </a:custGeom>
            <a:ln w="11201">
              <a:solidFill>
                <a:srgbClr val="4C4D4F"/>
              </a:solidFill>
              <a:prstDash val="sysDot"/>
            </a:ln>
          </p:spPr>
          <p:txBody>
            <a:bodyPr wrap="square" lIns="0" tIns="0" rIns="0" bIns="0" rtlCol="0"/>
            <a:lstStyle/>
            <a:p>
              <a:endParaRPr/>
            </a:p>
          </p:txBody>
        </p:sp>
        <p:sp>
          <p:nvSpPr>
            <p:cNvPr id="132" name="object 132">
              <a:extLst>
                <a:ext uri="{FF2B5EF4-FFF2-40B4-BE49-F238E27FC236}">
                  <a16:creationId xmlns:a16="http://schemas.microsoft.com/office/drawing/2014/main" id="{C18E7DB7-42EE-C750-5648-830970CB9C21}"/>
                </a:ext>
              </a:extLst>
            </p:cNvPr>
            <p:cNvSpPr/>
            <p:nvPr/>
          </p:nvSpPr>
          <p:spPr>
            <a:xfrm>
              <a:off x="4577414" y="6228651"/>
              <a:ext cx="11430" cy="370205"/>
            </a:xfrm>
            <a:custGeom>
              <a:avLst/>
              <a:gdLst/>
              <a:ahLst/>
              <a:cxnLst/>
              <a:rect l="l" t="t" r="r" b="b"/>
              <a:pathLst>
                <a:path w="11429" h="370204">
                  <a:moveTo>
                    <a:pt x="11201" y="358394"/>
                  </a:moveTo>
                  <a:lnTo>
                    <a:pt x="0" y="358394"/>
                  </a:lnTo>
                  <a:lnTo>
                    <a:pt x="0" y="369582"/>
                  </a:lnTo>
                  <a:lnTo>
                    <a:pt x="11201" y="369582"/>
                  </a:lnTo>
                  <a:lnTo>
                    <a:pt x="11201" y="358394"/>
                  </a:lnTo>
                  <a:close/>
                </a:path>
                <a:path w="11429" h="370204">
                  <a:moveTo>
                    <a:pt x="11201" y="246392"/>
                  </a:moveTo>
                  <a:lnTo>
                    <a:pt x="0" y="246392"/>
                  </a:lnTo>
                  <a:lnTo>
                    <a:pt x="0" y="302387"/>
                  </a:lnTo>
                  <a:lnTo>
                    <a:pt x="11201" y="302387"/>
                  </a:lnTo>
                  <a:lnTo>
                    <a:pt x="11201" y="246392"/>
                  </a:lnTo>
                  <a:close/>
                </a:path>
                <a:path w="11429" h="370204">
                  <a:moveTo>
                    <a:pt x="11201" y="179197"/>
                  </a:moveTo>
                  <a:lnTo>
                    <a:pt x="0" y="179197"/>
                  </a:lnTo>
                  <a:lnTo>
                    <a:pt x="0" y="223989"/>
                  </a:lnTo>
                  <a:lnTo>
                    <a:pt x="11201" y="223989"/>
                  </a:lnTo>
                  <a:lnTo>
                    <a:pt x="11201" y="179197"/>
                  </a:lnTo>
                  <a:close/>
                </a:path>
                <a:path w="11429" h="370204">
                  <a:moveTo>
                    <a:pt x="11201" y="156794"/>
                  </a:moveTo>
                  <a:lnTo>
                    <a:pt x="0" y="156794"/>
                  </a:lnTo>
                  <a:lnTo>
                    <a:pt x="0" y="167995"/>
                  </a:lnTo>
                  <a:lnTo>
                    <a:pt x="11201" y="167995"/>
                  </a:lnTo>
                  <a:lnTo>
                    <a:pt x="11201" y="156794"/>
                  </a:lnTo>
                  <a:close/>
                </a:path>
                <a:path w="11429" h="370204">
                  <a:moveTo>
                    <a:pt x="11201" y="67195"/>
                  </a:moveTo>
                  <a:lnTo>
                    <a:pt x="0" y="67195"/>
                  </a:lnTo>
                  <a:lnTo>
                    <a:pt x="0" y="78397"/>
                  </a:lnTo>
                  <a:lnTo>
                    <a:pt x="11201" y="78397"/>
                  </a:lnTo>
                  <a:lnTo>
                    <a:pt x="11201" y="67195"/>
                  </a:lnTo>
                  <a:close/>
                </a:path>
                <a:path w="11429" h="370204">
                  <a:moveTo>
                    <a:pt x="11201" y="44792"/>
                  </a:moveTo>
                  <a:lnTo>
                    <a:pt x="0" y="44792"/>
                  </a:lnTo>
                  <a:lnTo>
                    <a:pt x="0" y="55994"/>
                  </a:lnTo>
                  <a:lnTo>
                    <a:pt x="11201" y="55994"/>
                  </a:lnTo>
                  <a:lnTo>
                    <a:pt x="11201" y="44792"/>
                  </a:lnTo>
                  <a:close/>
                </a:path>
                <a:path w="11429" h="370204">
                  <a:moveTo>
                    <a:pt x="11201" y="0"/>
                  </a:moveTo>
                  <a:lnTo>
                    <a:pt x="0" y="0"/>
                  </a:lnTo>
                  <a:lnTo>
                    <a:pt x="0" y="22390"/>
                  </a:lnTo>
                  <a:lnTo>
                    <a:pt x="11201" y="22390"/>
                  </a:lnTo>
                  <a:lnTo>
                    <a:pt x="11201" y="0"/>
                  </a:lnTo>
                  <a:close/>
                </a:path>
              </a:pathLst>
            </a:custGeom>
            <a:solidFill>
              <a:srgbClr val="4C4D4F"/>
            </a:solidFill>
          </p:spPr>
          <p:txBody>
            <a:bodyPr wrap="square" lIns="0" tIns="0" rIns="0" bIns="0" rtlCol="0"/>
            <a:lstStyle/>
            <a:p>
              <a:endParaRPr/>
            </a:p>
          </p:txBody>
        </p:sp>
        <p:sp>
          <p:nvSpPr>
            <p:cNvPr id="133" name="object 133">
              <a:extLst>
                <a:ext uri="{FF2B5EF4-FFF2-40B4-BE49-F238E27FC236}">
                  <a16:creationId xmlns:a16="http://schemas.microsoft.com/office/drawing/2014/main" id="{7E206544-6D29-C76F-D2E6-137DB4B48BAC}"/>
                </a:ext>
              </a:extLst>
            </p:cNvPr>
            <p:cNvSpPr/>
            <p:nvPr/>
          </p:nvSpPr>
          <p:spPr>
            <a:xfrm>
              <a:off x="4594209" y="6228651"/>
              <a:ext cx="0" cy="168275"/>
            </a:xfrm>
            <a:custGeom>
              <a:avLst/>
              <a:gdLst/>
              <a:ahLst/>
              <a:cxnLst/>
              <a:rect l="l" t="t" r="r" b="b"/>
              <a:pathLst>
                <a:path h="168275">
                  <a:moveTo>
                    <a:pt x="0" y="0"/>
                  </a:moveTo>
                  <a:lnTo>
                    <a:pt x="0" y="167995"/>
                  </a:lnTo>
                </a:path>
              </a:pathLst>
            </a:custGeom>
            <a:ln w="11188">
              <a:solidFill>
                <a:srgbClr val="4C4D4F"/>
              </a:solidFill>
              <a:prstDash val="sysDot"/>
            </a:ln>
          </p:spPr>
          <p:txBody>
            <a:bodyPr wrap="square" lIns="0" tIns="0" rIns="0" bIns="0" rtlCol="0"/>
            <a:lstStyle/>
            <a:p>
              <a:endParaRPr/>
            </a:p>
          </p:txBody>
        </p:sp>
        <p:sp>
          <p:nvSpPr>
            <p:cNvPr id="134" name="object 134">
              <a:extLst>
                <a:ext uri="{FF2B5EF4-FFF2-40B4-BE49-F238E27FC236}">
                  <a16:creationId xmlns:a16="http://schemas.microsoft.com/office/drawing/2014/main" id="{9B80ED9A-78E1-8D26-3A7B-9ECC13D0285F}"/>
                </a:ext>
              </a:extLst>
            </p:cNvPr>
            <p:cNvSpPr/>
            <p:nvPr/>
          </p:nvSpPr>
          <p:spPr>
            <a:xfrm>
              <a:off x="4588615" y="6228651"/>
              <a:ext cx="22860" cy="414655"/>
            </a:xfrm>
            <a:custGeom>
              <a:avLst/>
              <a:gdLst/>
              <a:ahLst/>
              <a:cxnLst/>
              <a:rect l="l" t="t" r="r" b="b"/>
              <a:pathLst>
                <a:path w="22860" h="414654">
                  <a:moveTo>
                    <a:pt x="11176" y="403186"/>
                  </a:moveTo>
                  <a:lnTo>
                    <a:pt x="0" y="403186"/>
                  </a:lnTo>
                  <a:lnTo>
                    <a:pt x="0" y="414388"/>
                  </a:lnTo>
                  <a:lnTo>
                    <a:pt x="11176" y="414388"/>
                  </a:lnTo>
                  <a:lnTo>
                    <a:pt x="11176" y="403186"/>
                  </a:lnTo>
                  <a:close/>
                </a:path>
                <a:path w="22860" h="414654">
                  <a:moveTo>
                    <a:pt x="11176" y="380784"/>
                  </a:moveTo>
                  <a:lnTo>
                    <a:pt x="0" y="380784"/>
                  </a:lnTo>
                  <a:lnTo>
                    <a:pt x="0" y="391985"/>
                  </a:lnTo>
                  <a:lnTo>
                    <a:pt x="11176" y="391985"/>
                  </a:lnTo>
                  <a:lnTo>
                    <a:pt x="11176" y="380784"/>
                  </a:lnTo>
                  <a:close/>
                </a:path>
                <a:path w="22860" h="414654">
                  <a:moveTo>
                    <a:pt x="11176" y="358394"/>
                  </a:moveTo>
                  <a:lnTo>
                    <a:pt x="0" y="358394"/>
                  </a:lnTo>
                  <a:lnTo>
                    <a:pt x="0" y="369582"/>
                  </a:lnTo>
                  <a:lnTo>
                    <a:pt x="11176" y="369582"/>
                  </a:lnTo>
                  <a:lnTo>
                    <a:pt x="11176" y="358394"/>
                  </a:lnTo>
                  <a:close/>
                </a:path>
                <a:path w="22860" h="414654">
                  <a:moveTo>
                    <a:pt x="11176" y="324789"/>
                  </a:moveTo>
                  <a:lnTo>
                    <a:pt x="0" y="324789"/>
                  </a:lnTo>
                  <a:lnTo>
                    <a:pt x="0" y="347192"/>
                  </a:lnTo>
                  <a:lnTo>
                    <a:pt x="11176" y="347192"/>
                  </a:lnTo>
                  <a:lnTo>
                    <a:pt x="11176" y="324789"/>
                  </a:lnTo>
                  <a:close/>
                </a:path>
                <a:path w="22860" h="414654">
                  <a:moveTo>
                    <a:pt x="11176" y="302387"/>
                  </a:moveTo>
                  <a:lnTo>
                    <a:pt x="0" y="302387"/>
                  </a:lnTo>
                  <a:lnTo>
                    <a:pt x="0" y="313588"/>
                  </a:lnTo>
                  <a:lnTo>
                    <a:pt x="11176" y="313588"/>
                  </a:lnTo>
                  <a:lnTo>
                    <a:pt x="11176" y="302387"/>
                  </a:lnTo>
                  <a:close/>
                </a:path>
                <a:path w="22860" h="414654">
                  <a:moveTo>
                    <a:pt x="11176" y="223989"/>
                  </a:moveTo>
                  <a:lnTo>
                    <a:pt x="0" y="223989"/>
                  </a:lnTo>
                  <a:lnTo>
                    <a:pt x="0" y="257594"/>
                  </a:lnTo>
                  <a:lnTo>
                    <a:pt x="11176" y="257594"/>
                  </a:lnTo>
                  <a:lnTo>
                    <a:pt x="11176" y="223989"/>
                  </a:lnTo>
                  <a:close/>
                </a:path>
                <a:path w="22860" h="414654">
                  <a:moveTo>
                    <a:pt x="11176" y="201587"/>
                  </a:moveTo>
                  <a:lnTo>
                    <a:pt x="0" y="201587"/>
                  </a:lnTo>
                  <a:lnTo>
                    <a:pt x="0" y="212788"/>
                  </a:lnTo>
                  <a:lnTo>
                    <a:pt x="11176" y="212788"/>
                  </a:lnTo>
                  <a:lnTo>
                    <a:pt x="11176" y="201587"/>
                  </a:lnTo>
                  <a:close/>
                </a:path>
                <a:path w="22860" h="414654">
                  <a:moveTo>
                    <a:pt x="22390" y="369582"/>
                  </a:moveTo>
                  <a:lnTo>
                    <a:pt x="11188" y="369582"/>
                  </a:lnTo>
                  <a:lnTo>
                    <a:pt x="11188" y="403186"/>
                  </a:lnTo>
                  <a:lnTo>
                    <a:pt x="22390" y="403186"/>
                  </a:lnTo>
                  <a:lnTo>
                    <a:pt x="22390" y="369582"/>
                  </a:lnTo>
                  <a:close/>
                </a:path>
                <a:path w="22860" h="414654">
                  <a:moveTo>
                    <a:pt x="22390" y="347192"/>
                  </a:moveTo>
                  <a:lnTo>
                    <a:pt x="11188" y="347192"/>
                  </a:lnTo>
                  <a:lnTo>
                    <a:pt x="11188" y="358394"/>
                  </a:lnTo>
                  <a:lnTo>
                    <a:pt x="22390" y="358394"/>
                  </a:lnTo>
                  <a:lnTo>
                    <a:pt x="22390" y="347192"/>
                  </a:lnTo>
                  <a:close/>
                </a:path>
                <a:path w="22860" h="414654">
                  <a:moveTo>
                    <a:pt x="22390" y="313588"/>
                  </a:moveTo>
                  <a:lnTo>
                    <a:pt x="11188" y="313588"/>
                  </a:lnTo>
                  <a:lnTo>
                    <a:pt x="11188" y="324789"/>
                  </a:lnTo>
                  <a:lnTo>
                    <a:pt x="22390" y="324789"/>
                  </a:lnTo>
                  <a:lnTo>
                    <a:pt x="22390" y="313588"/>
                  </a:lnTo>
                  <a:close/>
                </a:path>
                <a:path w="22860" h="414654">
                  <a:moveTo>
                    <a:pt x="22390" y="257594"/>
                  </a:moveTo>
                  <a:lnTo>
                    <a:pt x="11188" y="257594"/>
                  </a:lnTo>
                  <a:lnTo>
                    <a:pt x="11188" y="302387"/>
                  </a:lnTo>
                  <a:lnTo>
                    <a:pt x="22390" y="302387"/>
                  </a:lnTo>
                  <a:lnTo>
                    <a:pt x="22390" y="257594"/>
                  </a:lnTo>
                  <a:close/>
                </a:path>
                <a:path w="22860" h="414654">
                  <a:moveTo>
                    <a:pt x="22390" y="223989"/>
                  </a:moveTo>
                  <a:lnTo>
                    <a:pt x="11188" y="223989"/>
                  </a:lnTo>
                  <a:lnTo>
                    <a:pt x="11188" y="246392"/>
                  </a:lnTo>
                  <a:lnTo>
                    <a:pt x="22390" y="246392"/>
                  </a:lnTo>
                  <a:lnTo>
                    <a:pt x="22390" y="223989"/>
                  </a:lnTo>
                  <a:close/>
                </a:path>
                <a:path w="22860" h="414654">
                  <a:moveTo>
                    <a:pt x="22390" y="179197"/>
                  </a:moveTo>
                  <a:lnTo>
                    <a:pt x="11188" y="179197"/>
                  </a:lnTo>
                  <a:lnTo>
                    <a:pt x="11188" y="201587"/>
                  </a:lnTo>
                  <a:lnTo>
                    <a:pt x="22390" y="201587"/>
                  </a:lnTo>
                  <a:lnTo>
                    <a:pt x="22390" y="179197"/>
                  </a:lnTo>
                  <a:close/>
                </a:path>
                <a:path w="22860" h="414654">
                  <a:moveTo>
                    <a:pt x="22390" y="145592"/>
                  </a:moveTo>
                  <a:lnTo>
                    <a:pt x="11188" y="145592"/>
                  </a:lnTo>
                  <a:lnTo>
                    <a:pt x="11188" y="156794"/>
                  </a:lnTo>
                  <a:lnTo>
                    <a:pt x="22390" y="156794"/>
                  </a:lnTo>
                  <a:lnTo>
                    <a:pt x="22390" y="145592"/>
                  </a:lnTo>
                  <a:close/>
                </a:path>
                <a:path w="22860" h="414654">
                  <a:moveTo>
                    <a:pt x="22390" y="89598"/>
                  </a:moveTo>
                  <a:lnTo>
                    <a:pt x="11188" y="89598"/>
                  </a:lnTo>
                  <a:lnTo>
                    <a:pt x="11188" y="100787"/>
                  </a:lnTo>
                  <a:lnTo>
                    <a:pt x="22390" y="100787"/>
                  </a:lnTo>
                  <a:lnTo>
                    <a:pt x="22390" y="89598"/>
                  </a:lnTo>
                  <a:close/>
                </a:path>
                <a:path w="22860" h="414654">
                  <a:moveTo>
                    <a:pt x="22390" y="55994"/>
                  </a:moveTo>
                  <a:lnTo>
                    <a:pt x="11188" y="55994"/>
                  </a:lnTo>
                  <a:lnTo>
                    <a:pt x="11188" y="78397"/>
                  </a:lnTo>
                  <a:lnTo>
                    <a:pt x="22390" y="78397"/>
                  </a:lnTo>
                  <a:lnTo>
                    <a:pt x="22390" y="55994"/>
                  </a:lnTo>
                  <a:close/>
                </a:path>
                <a:path w="22860" h="414654">
                  <a:moveTo>
                    <a:pt x="22390" y="0"/>
                  </a:moveTo>
                  <a:lnTo>
                    <a:pt x="11188" y="0"/>
                  </a:lnTo>
                  <a:lnTo>
                    <a:pt x="11188" y="44792"/>
                  </a:lnTo>
                  <a:lnTo>
                    <a:pt x="22390" y="44792"/>
                  </a:lnTo>
                  <a:lnTo>
                    <a:pt x="22390" y="0"/>
                  </a:lnTo>
                  <a:close/>
                </a:path>
              </a:pathLst>
            </a:custGeom>
            <a:solidFill>
              <a:srgbClr val="4C4D4F"/>
            </a:solidFill>
          </p:spPr>
          <p:txBody>
            <a:bodyPr wrap="square" lIns="0" tIns="0" rIns="0" bIns="0" rtlCol="0"/>
            <a:lstStyle/>
            <a:p>
              <a:endParaRPr/>
            </a:p>
          </p:txBody>
        </p:sp>
        <p:sp>
          <p:nvSpPr>
            <p:cNvPr id="135" name="object 135">
              <a:extLst>
                <a:ext uri="{FF2B5EF4-FFF2-40B4-BE49-F238E27FC236}">
                  <a16:creationId xmlns:a16="http://schemas.microsoft.com/office/drawing/2014/main" id="{4978F335-62EA-EB89-41D0-E32726EC3FAA}"/>
                </a:ext>
              </a:extLst>
            </p:cNvPr>
            <p:cNvSpPr/>
            <p:nvPr/>
          </p:nvSpPr>
          <p:spPr>
            <a:xfrm>
              <a:off x="4616606" y="6228651"/>
              <a:ext cx="0" cy="280035"/>
            </a:xfrm>
            <a:custGeom>
              <a:avLst/>
              <a:gdLst/>
              <a:ahLst/>
              <a:cxnLst/>
              <a:rect l="l" t="t" r="r" b="b"/>
              <a:pathLst>
                <a:path h="280034">
                  <a:moveTo>
                    <a:pt x="0" y="0"/>
                  </a:moveTo>
                  <a:lnTo>
                    <a:pt x="0" y="279984"/>
                  </a:lnTo>
                </a:path>
              </a:pathLst>
            </a:custGeom>
            <a:ln w="11201">
              <a:solidFill>
                <a:srgbClr val="4C4D4F"/>
              </a:solidFill>
              <a:prstDash val="dot"/>
            </a:ln>
          </p:spPr>
          <p:txBody>
            <a:bodyPr wrap="square" lIns="0" tIns="0" rIns="0" bIns="0" rtlCol="0"/>
            <a:lstStyle/>
            <a:p>
              <a:endParaRPr/>
            </a:p>
          </p:txBody>
        </p:sp>
        <p:sp>
          <p:nvSpPr>
            <p:cNvPr id="136" name="object 136">
              <a:extLst>
                <a:ext uri="{FF2B5EF4-FFF2-40B4-BE49-F238E27FC236}">
                  <a16:creationId xmlns:a16="http://schemas.microsoft.com/office/drawing/2014/main" id="{09549C93-C146-5065-755A-BA4CFCEFB7FF}"/>
                </a:ext>
              </a:extLst>
            </p:cNvPr>
            <p:cNvSpPr/>
            <p:nvPr/>
          </p:nvSpPr>
          <p:spPr>
            <a:xfrm>
              <a:off x="4611005" y="6239839"/>
              <a:ext cx="22860" cy="392430"/>
            </a:xfrm>
            <a:custGeom>
              <a:avLst/>
              <a:gdLst/>
              <a:ahLst/>
              <a:cxnLst/>
              <a:rect l="l" t="t" r="r" b="b"/>
              <a:pathLst>
                <a:path w="22860" h="392429">
                  <a:moveTo>
                    <a:pt x="11201" y="358394"/>
                  </a:moveTo>
                  <a:lnTo>
                    <a:pt x="0" y="358394"/>
                  </a:lnTo>
                  <a:lnTo>
                    <a:pt x="0" y="391998"/>
                  </a:lnTo>
                  <a:lnTo>
                    <a:pt x="11201" y="391998"/>
                  </a:lnTo>
                  <a:lnTo>
                    <a:pt x="11201" y="358394"/>
                  </a:lnTo>
                  <a:close/>
                </a:path>
                <a:path w="22860" h="392429">
                  <a:moveTo>
                    <a:pt x="11201" y="336003"/>
                  </a:moveTo>
                  <a:lnTo>
                    <a:pt x="0" y="336003"/>
                  </a:lnTo>
                  <a:lnTo>
                    <a:pt x="0" y="347205"/>
                  </a:lnTo>
                  <a:lnTo>
                    <a:pt x="11201" y="347205"/>
                  </a:lnTo>
                  <a:lnTo>
                    <a:pt x="11201" y="336003"/>
                  </a:lnTo>
                  <a:close/>
                </a:path>
                <a:path w="22860" h="392429">
                  <a:moveTo>
                    <a:pt x="22402" y="0"/>
                  </a:moveTo>
                  <a:lnTo>
                    <a:pt x="11201" y="0"/>
                  </a:lnTo>
                  <a:lnTo>
                    <a:pt x="11201" y="11201"/>
                  </a:lnTo>
                  <a:lnTo>
                    <a:pt x="22402" y="11201"/>
                  </a:lnTo>
                  <a:lnTo>
                    <a:pt x="22402" y="0"/>
                  </a:lnTo>
                  <a:close/>
                </a:path>
              </a:pathLst>
            </a:custGeom>
            <a:solidFill>
              <a:srgbClr val="4C4D4F"/>
            </a:solidFill>
          </p:spPr>
          <p:txBody>
            <a:bodyPr wrap="square" lIns="0" tIns="0" rIns="0" bIns="0" rtlCol="0"/>
            <a:lstStyle/>
            <a:p>
              <a:endParaRPr/>
            </a:p>
          </p:txBody>
        </p:sp>
        <p:sp>
          <p:nvSpPr>
            <p:cNvPr id="137" name="object 137">
              <a:extLst>
                <a:ext uri="{FF2B5EF4-FFF2-40B4-BE49-F238E27FC236}">
                  <a16:creationId xmlns:a16="http://schemas.microsoft.com/office/drawing/2014/main" id="{7D794F03-C323-EDAB-4F94-6C39EE2A6217}"/>
                </a:ext>
              </a:extLst>
            </p:cNvPr>
            <p:cNvSpPr/>
            <p:nvPr/>
          </p:nvSpPr>
          <p:spPr>
            <a:xfrm>
              <a:off x="4627807" y="6295847"/>
              <a:ext cx="0" cy="336550"/>
            </a:xfrm>
            <a:custGeom>
              <a:avLst/>
              <a:gdLst/>
              <a:ahLst/>
              <a:cxnLst/>
              <a:rect l="l" t="t" r="r" b="b"/>
              <a:pathLst>
                <a:path h="336550">
                  <a:moveTo>
                    <a:pt x="0" y="0"/>
                  </a:moveTo>
                  <a:lnTo>
                    <a:pt x="0" y="335991"/>
                  </a:lnTo>
                </a:path>
              </a:pathLst>
            </a:custGeom>
            <a:ln w="11201">
              <a:solidFill>
                <a:srgbClr val="4C4D4F"/>
              </a:solidFill>
              <a:prstDash val="sysDot"/>
            </a:ln>
          </p:spPr>
          <p:txBody>
            <a:bodyPr wrap="square" lIns="0" tIns="0" rIns="0" bIns="0" rtlCol="0"/>
            <a:lstStyle/>
            <a:p>
              <a:endParaRPr/>
            </a:p>
          </p:txBody>
        </p:sp>
        <p:sp>
          <p:nvSpPr>
            <p:cNvPr id="138" name="object 138">
              <a:extLst>
                <a:ext uri="{FF2B5EF4-FFF2-40B4-BE49-F238E27FC236}">
                  <a16:creationId xmlns:a16="http://schemas.microsoft.com/office/drawing/2014/main" id="{076B212F-4A90-E5D5-5B8B-F035354391CB}"/>
                </a:ext>
              </a:extLst>
            </p:cNvPr>
            <p:cNvSpPr/>
            <p:nvPr/>
          </p:nvSpPr>
          <p:spPr>
            <a:xfrm>
              <a:off x="4633408" y="6228651"/>
              <a:ext cx="45085" cy="403225"/>
            </a:xfrm>
            <a:custGeom>
              <a:avLst/>
              <a:gdLst/>
              <a:ahLst/>
              <a:cxnLst/>
              <a:rect l="l" t="t" r="r" b="b"/>
              <a:pathLst>
                <a:path w="45085" h="403225">
                  <a:moveTo>
                    <a:pt x="11201" y="358394"/>
                  </a:moveTo>
                  <a:lnTo>
                    <a:pt x="0" y="358394"/>
                  </a:lnTo>
                  <a:lnTo>
                    <a:pt x="0" y="380784"/>
                  </a:lnTo>
                  <a:lnTo>
                    <a:pt x="11201" y="380784"/>
                  </a:lnTo>
                  <a:lnTo>
                    <a:pt x="11201" y="358394"/>
                  </a:lnTo>
                  <a:close/>
                </a:path>
                <a:path w="45085" h="403225">
                  <a:moveTo>
                    <a:pt x="11201" y="223989"/>
                  </a:moveTo>
                  <a:lnTo>
                    <a:pt x="0" y="223989"/>
                  </a:lnTo>
                  <a:lnTo>
                    <a:pt x="0" y="246392"/>
                  </a:lnTo>
                  <a:lnTo>
                    <a:pt x="11201" y="246392"/>
                  </a:lnTo>
                  <a:lnTo>
                    <a:pt x="11201" y="223989"/>
                  </a:lnTo>
                  <a:close/>
                </a:path>
                <a:path w="45085" h="403225">
                  <a:moveTo>
                    <a:pt x="11201" y="134391"/>
                  </a:moveTo>
                  <a:lnTo>
                    <a:pt x="0" y="134391"/>
                  </a:lnTo>
                  <a:lnTo>
                    <a:pt x="0" y="145592"/>
                  </a:lnTo>
                  <a:lnTo>
                    <a:pt x="11201" y="145592"/>
                  </a:lnTo>
                  <a:lnTo>
                    <a:pt x="11201" y="134391"/>
                  </a:lnTo>
                  <a:close/>
                </a:path>
                <a:path w="45085" h="403225">
                  <a:moveTo>
                    <a:pt x="11201" y="44792"/>
                  </a:moveTo>
                  <a:lnTo>
                    <a:pt x="0" y="44792"/>
                  </a:lnTo>
                  <a:lnTo>
                    <a:pt x="0" y="55994"/>
                  </a:lnTo>
                  <a:lnTo>
                    <a:pt x="11201" y="55994"/>
                  </a:lnTo>
                  <a:lnTo>
                    <a:pt x="11201" y="44792"/>
                  </a:lnTo>
                  <a:close/>
                </a:path>
                <a:path w="45085" h="403225">
                  <a:moveTo>
                    <a:pt x="22402" y="347192"/>
                  </a:moveTo>
                  <a:lnTo>
                    <a:pt x="11201" y="347192"/>
                  </a:lnTo>
                  <a:lnTo>
                    <a:pt x="11201" y="358394"/>
                  </a:lnTo>
                  <a:lnTo>
                    <a:pt x="22402" y="358394"/>
                  </a:lnTo>
                  <a:lnTo>
                    <a:pt x="22402" y="347192"/>
                  </a:lnTo>
                  <a:close/>
                </a:path>
                <a:path w="45085" h="403225">
                  <a:moveTo>
                    <a:pt x="22402" y="291185"/>
                  </a:moveTo>
                  <a:lnTo>
                    <a:pt x="11201" y="291185"/>
                  </a:lnTo>
                  <a:lnTo>
                    <a:pt x="0" y="291185"/>
                  </a:lnTo>
                  <a:lnTo>
                    <a:pt x="0" y="302387"/>
                  </a:lnTo>
                  <a:lnTo>
                    <a:pt x="11201" y="302387"/>
                  </a:lnTo>
                  <a:lnTo>
                    <a:pt x="11201" y="313588"/>
                  </a:lnTo>
                  <a:lnTo>
                    <a:pt x="0" y="313588"/>
                  </a:lnTo>
                  <a:lnTo>
                    <a:pt x="0" y="347192"/>
                  </a:lnTo>
                  <a:lnTo>
                    <a:pt x="11201" y="347192"/>
                  </a:lnTo>
                  <a:lnTo>
                    <a:pt x="11201" y="324789"/>
                  </a:lnTo>
                  <a:lnTo>
                    <a:pt x="22402" y="324789"/>
                  </a:lnTo>
                  <a:lnTo>
                    <a:pt x="22402" y="291185"/>
                  </a:lnTo>
                  <a:close/>
                </a:path>
                <a:path w="45085" h="403225">
                  <a:moveTo>
                    <a:pt x="22402" y="257594"/>
                  </a:moveTo>
                  <a:lnTo>
                    <a:pt x="11201" y="257594"/>
                  </a:lnTo>
                  <a:lnTo>
                    <a:pt x="0" y="257594"/>
                  </a:lnTo>
                  <a:lnTo>
                    <a:pt x="0" y="268795"/>
                  </a:lnTo>
                  <a:lnTo>
                    <a:pt x="11201" y="268795"/>
                  </a:lnTo>
                  <a:lnTo>
                    <a:pt x="11201" y="279984"/>
                  </a:lnTo>
                  <a:lnTo>
                    <a:pt x="22402" y="279984"/>
                  </a:lnTo>
                  <a:lnTo>
                    <a:pt x="22402" y="257594"/>
                  </a:lnTo>
                  <a:close/>
                </a:path>
                <a:path w="45085" h="403225">
                  <a:moveTo>
                    <a:pt x="22402" y="179197"/>
                  </a:moveTo>
                  <a:lnTo>
                    <a:pt x="11201" y="179197"/>
                  </a:lnTo>
                  <a:lnTo>
                    <a:pt x="11201" y="190385"/>
                  </a:lnTo>
                  <a:lnTo>
                    <a:pt x="0" y="190385"/>
                  </a:lnTo>
                  <a:lnTo>
                    <a:pt x="0" y="212788"/>
                  </a:lnTo>
                  <a:lnTo>
                    <a:pt x="11201" y="212788"/>
                  </a:lnTo>
                  <a:lnTo>
                    <a:pt x="11201" y="201587"/>
                  </a:lnTo>
                  <a:lnTo>
                    <a:pt x="22402" y="201587"/>
                  </a:lnTo>
                  <a:lnTo>
                    <a:pt x="22402" y="179197"/>
                  </a:lnTo>
                  <a:close/>
                </a:path>
                <a:path w="45085" h="403225">
                  <a:moveTo>
                    <a:pt x="22402" y="89598"/>
                  </a:moveTo>
                  <a:lnTo>
                    <a:pt x="11201" y="89598"/>
                  </a:lnTo>
                  <a:lnTo>
                    <a:pt x="11201" y="78409"/>
                  </a:lnTo>
                  <a:lnTo>
                    <a:pt x="0" y="78409"/>
                  </a:lnTo>
                  <a:lnTo>
                    <a:pt x="0" y="111988"/>
                  </a:lnTo>
                  <a:lnTo>
                    <a:pt x="11201" y="111988"/>
                  </a:lnTo>
                  <a:lnTo>
                    <a:pt x="11201" y="100787"/>
                  </a:lnTo>
                  <a:lnTo>
                    <a:pt x="22402" y="100787"/>
                  </a:lnTo>
                  <a:lnTo>
                    <a:pt x="22402" y="89598"/>
                  </a:lnTo>
                  <a:close/>
                </a:path>
                <a:path w="45085" h="403225">
                  <a:moveTo>
                    <a:pt x="33604" y="380784"/>
                  </a:moveTo>
                  <a:lnTo>
                    <a:pt x="22402" y="380784"/>
                  </a:lnTo>
                  <a:lnTo>
                    <a:pt x="11201" y="380796"/>
                  </a:lnTo>
                  <a:lnTo>
                    <a:pt x="11201" y="403186"/>
                  </a:lnTo>
                  <a:lnTo>
                    <a:pt x="22402" y="403186"/>
                  </a:lnTo>
                  <a:lnTo>
                    <a:pt x="22402" y="391985"/>
                  </a:lnTo>
                  <a:lnTo>
                    <a:pt x="33604" y="391985"/>
                  </a:lnTo>
                  <a:lnTo>
                    <a:pt x="33604" y="380784"/>
                  </a:lnTo>
                  <a:close/>
                </a:path>
                <a:path w="45085" h="403225">
                  <a:moveTo>
                    <a:pt x="33604" y="324789"/>
                  </a:moveTo>
                  <a:lnTo>
                    <a:pt x="22402" y="324789"/>
                  </a:lnTo>
                  <a:lnTo>
                    <a:pt x="22402" y="347192"/>
                  </a:lnTo>
                  <a:lnTo>
                    <a:pt x="33604" y="347192"/>
                  </a:lnTo>
                  <a:lnTo>
                    <a:pt x="33604" y="324789"/>
                  </a:lnTo>
                  <a:close/>
                </a:path>
                <a:path w="45085" h="403225">
                  <a:moveTo>
                    <a:pt x="33604" y="235191"/>
                  </a:moveTo>
                  <a:lnTo>
                    <a:pt x="22402" y="235191"/>
                  </a:lnTo>
                  <a:lnTo>
                    <a:pt x="22402" y="257594"/>
                  </a:lnTo>
                  <a:lnTo>
                    <a:pt x="33604" y="257594"/>
                  </a:lnTo>
                  <a:lnTo>
                    <a:pt x="33604" y="235191"/>
                  </a:lnTo>
                  <a:close/>
                </a:path>
                <a:path w="45085" h="403225">
                  <a:moveTo>
                    <a:pt x="33604" y="201587"/>
                  </a:moveTo>
                  <a:lnTo>
                    <a:pt x="22402" y="201587"/>
                  </a:lnTo>
                  <a:lnTo>
                    <a:pt x="22402" y="212788"/>
                  </a:lnTo>
                  <a:lnTo>
                    <a:pt x="33604" y="212788"/>
                  </a:lnTo>
                  <a:lnTo>
                    <a:pt x="33604" y="201587"/>
                  </a:lnTo>
                  <a:close/>
                </a:path>
                <a:path w="45085" h="403225">
                  <a:moveTo>
                    <a:pt x="33604" y="156794"/>
                  </a:moveTo>
                  <a:lnTo>
                    <a:pt x="22402" y="156794"/>
                  </a:lnTo>
                  <a:lnTo>
                    <a:pt x="11201" y="156794"/>
                  </a:lnTo>
                  <a:lnTo>
                    <a:pt x="0" y="156806"/>
                  </a:lnTo>
                  <a:lnTo>
                    <a:pt x="0" y="179197"/>
                  </a:lnTo>
                  <a:lnTo>
                    <a:pt x="11201" y="179197"/>
                  </a:lnTo>
                  <a:lnTo>
                    <a:pt x="11201" y="167995"/>
                  </a:lnTo>
                  <a:lnTo>
                    <a:pt x="22402" y="167995"/>
                  </a:lnTo>
                  <a:lnTo>
                    <a:pt x="33604" y="167995"/>
                  </a:lnTo>
                  <a:lnTo>
                    <a:pt x="33604" y="156794"/>
                  </a:lnTo>
                  <a:close/>
                </a:path>
                <a:path w="45085" h="403225">
                  <a:moveTo>
                    <a:pt x="33604" y="111988"/>
                  </a:moveTo>
                  <a:lnTo>
                    <a:pt x="22402" y="111988"/>
                  </a:lnTo>
                  <a:lnTo>
                    <a:pt x="22402" y="123190"/>
                  </a:lnTo>
                  <a:lnTo>
                    <a:pt x="33604" y="123190"/>
                  </a:lnTo>
                  <a:lnTo>
                    <a:pt x="33604" y="111988"/>
                  </a:lnTo>
                  <a:close/>
                </a:path>
                <a:path w="45085" h="403225">
                  <a:moveTo>
                    <a:pt x="33604" y="55994"/>
                  </a:moveTo>
                  <a:lnTo>
                    <a:pt x="22402" y="55994"/>
                  </a:lnTo>
                  <a:lnTo>
                    <a:pt x="11201" y="55994"/>
                  </a:lnTo>
                  <a:lnTo>
                    <a:pt x="11201" y="78397"/>
                  </a:lnTo>
                  <a:lnTo>
                    <a:pt x="22402" y="78397"/>
                  </a:lnTo>
                  <a:lnTo>
                    <a:pt x="22402" y="67195"/>
                  </a:lnTo>
                  <a:lnTo>
                    <a:pt x="33604" y="67195"/>
                  </a:lnTo>
                  <a:lnTo>
                    <a:pt x="33604" y="55994"/>
                  </a:lnTo>
                  <a:close/>
                </a:path>
                <a:path w="45085" h="403225">
                  <a:moveTo>
                    <a:pt x="44805" y="0"/>
                  </a:moveTo>
                  <a:lnTo>
                    <a:pt x="33604" y="0"/>
                  </a:lnTo>
                  <a:lnTo>
                    <a:pt x="33604" y="11188"/>
                  </a:lnTo>
                  <a:lnTo>
                    <a:pt x="22402" y="11188"/>
                  </a:lnTo>
                  <a:lnTo>
                    <a:pt x="11201" y="11188"/>
                  </a:lnTo>
                  <a:lnTo>
                    <a:pt x="0" y="11188"/>
                  </a:lnTo>
                  <a:lnTo>
                    <a:pt x="0" y="33591"/>
                  </a:lnTo>
                  <a:lnTo>
                    <a:pt x="11201" y="33591"/>
                  </a:lnTo>
                  <a:lnTo>
                    <a:pt x="11201" y="44792"/>
                  </a:lnTo>
                  <a:lnTo>
                    <a:pt x="22402" y="44792"/>
                  </a:lnTo>
                  <a:lnTo>
                    <a:pt x="33604" y="44792"/>
                  </a:lnTo>
                  <a:lnTo>
                    <a:pt x="33604" y="22390"/>
                  </a:lnTo>
                  <a:lnTo>
                    <a:pt x="44805" y="22390"/>
                  </a:lnTo>
                  <a:lnTo>
                    <a:pt x="44805" y="0"/>
                  </a:lnTo>
                  <a:close/>
                </a:path>
              </a:pathLst>
            </a:custGeom>
            <a:solidFill>
              <a:srgbClr val="4C4D4F"/>
            </a:solidFill>
          </p:spPr>
          <p:txBody>
            <a:bodyPr wrap="square" lIns="0" tIns="0" rIns="0" bIns="0" rtlCol="0"/>
            <a:lstStyle/>
            <a:p>
              <a:endParaRPr/>
            </a:p>
          </p:txBody>
        </p:sp>
        <p:sp>
          <p:nvSpPr>
            <p:cNvPr id="139" name="object 139">
              <a:extLst>
                <a:ext uri="{FF2B5EF4-FFF2-40B4-BE49-F238E27FC236}">
                  <a16:creationId xmlns:a16="http://schemas.microsoft.com/office/drawing/2014/main" id="{58DB86B5-5531-F49F-494D-DB558A8D5115}"/>
                </a:ext>
              </a:extLst>
            </p:cNvPr>
            <p:cNvSpPr/>
            <p:nvPr/>
          </p:nvSpPr>
          <p:spPr>
            <a:xfrm>
              <a:off x="4672613" y="6295847"/>
              <a:ext cx="0" cy="336550"/>
            </a:xfrm>
            <a:custGeom>
              <a:avLst/>
              <a:gdLst/>
              <a:ahLst/>
              <a:cxnLst/>
              <a:rect l="l" t="t" r="r" b="b"/>
              <a:pathLst>
                <a:path h="336550">
                  <a:moveTo>
                    <a:pt x="0" y="0"/>
                  </a:moveTo>
                  <a:lnTo>
                    <a:pt x="0" y="335991"/>
                  </a:lnTo>
                </a:path>
              </a:pathLst>
            </a:custGeom>
            <a:ln w="11201">
              <a:solidFill>
                <a:srgbClr val="4C4D4F"/>
              </a:solidFill>
              <a:prstDash val="sysDot"/>
            </a:ln>
          </p:spPr>
          <p:txBody>
            <a:bodyPr wrap="square" lIns="0" tIns="0" rIns="0" bIns="0" rtlCol="0"/>
            <a:lstStyle/>
            <a:p>
              <a:endParaRPr/>
            </a:p>
          </p:txBody>
        </p:sp>
        <p:sp>
          <p:nvSpPr>
            <p:cNvPr id="140" name="object 140">
              <a:extLst>
                <a:ext uri="{FF2B5EF4-FFF2-40B4-BE49-F238E27FC236}">
                  <a16:creationId xmlns:a16="http://schemas.microsoft.com/office/drawing/2014/main" id="{0B4DCFC8-C0FA-2EA3-9E67-1A997A7460C3}"/>
                </a:ext>
              </a:extLst>
            </p:cNvPr>
            <p:cNvSpPr/>
            <p:nvPr/>
          </p:nvSpPr>
          <p:spPr>
            <a:xfrm>
              <a:off x="4678214" y="6251041"/>
              <a:ext cx="56515" cy="392430"/>
            </a:xfrm>
            <a:custGeom>
              <a:avLst/>
              <a:gdLst/>
              <a:ahLst/>
              <a:cxnLst/>
              <a:rect l="l" t="t" r="r" b="b"/>
              <a:pathLst>
                <a:path w="56514" h="392429">
                  <a:moveTo>
                    <a:pt x="11176" y="380796"/>
                  </a:moveTo>
                  <a:lnTo>
                    <a:pt x="0" y="380796"/>
                  </a:lnTo>
                  <a:lnTo>
                    <a:pt x="0" y="391998"/>
                  </a:lnTo>
                  <a:lnTo>
                    <a:pt x="11176" y="391998"/>
                  </a:lnTo>
                  <a:lnTo>
                    <a:pt x="11176" y="380796"/>
                  </a:lnTo>
                  <a:close/>
                </a:path>
                <a:path w="56514" h="392429">
                  <a:moveTo>
                    <a:pt x="11176" y="313601"/>
                  </a:moveTo>
                  <a:lnTo>
                    <a:pt x="0" y="313601"/>
                  </a:lnTo>
                  <a:lnTo>
                    <a:pt x="0" y="369595"/>
                  </a:lnTo>
                  <a:lnTo>
                    <a:pt x="11176" y="369595"/>
                  </a:lnTo>
                  <a:lnTo>
                    <a:pt x="11176" y="313601"/>
                  </a:lnTo>
                  <a:close/>
                </a:path>
                <a:path w="56514" h="392429">
                  <a:moveTo>
                    <a:pt x="11176" y="257594"/>
                  </a:moveTo>
                  <a:lnTo>
                    <a:pt x="0" y="257594"/>
                  </a:lnTo>
                  <a:lnTo>
                    <a:pt x="0" y="268795"/>
                  </a:lnTo>
                  <a:lnTo>
                    <a:pt x="11176" y="268795"/>
                  </a:lnTo>
                  <a:lnTo>
                    <a:pt x="11176" y="257594"/>
                  </a:lnTo>
                  <a:close/>
                </a:path>
                <a:path w="56514" h="392429">
                  <a:moveTo>
                    <a:pt x="11176" y="212801"/>
                  </a:moveTo>
                  <a:lnTo>
                    <a:pt x="0" y="212801"/>
                  </a:lnTo>
                  <a:lnTo>
                    <a:pt x="0" y="235204"/>
                  </a:lnTo>
                  <a:lnTo>
                    <a:pt x="11176" y="235204"/>
                  </a:lnTo>
                  <a:lnTo>
                    <a:pt x="11176" y="212801"/>
                  </a:lnTo>
                  <a:close/>
                </a:path>
                <a:path w="56514" h="392429">
                  <a:moveTo>
                    <a:pt x="11176" y="179197"/>
                  </a:moveTo>
                  <a:lnTo>
                    <a:pt x="0" y="179197"/>
                  </a:lnTo>
                  <a:lnTo>
                    <a:pt x="0" y="190398"/>
                  </a:lnTo>
                  <a:lnTo>
                    <a:pt x="11176" y="190398"/>
                  </a:lnTo>
                  <a:lnTo>
                    <a:pt x="11176" y="179197"/>
                  </a:lnTo>
                  <a:close/>
                </a:path>
                <a:path w="56514" h="392429">
                  <a:moveTo>
                    <a:pt x="11176" y="156806"/>
                  </a:moveTo>
                  <a:lnTo>
                    <a:pt x="0" y="156806"/>
                  </a:lnTo>
                  <a:lnTo>
                    <a:pt x="0" y="167995"/>
                  </a:lnTo>
                  <a:lnTo>
                    <a:pt x="11176" y="167995"/>
                  </a:lnTo>
                  <a:lnTo>
                    <a:pt x="11176" y="156806"/>
                  </a:lnTo>
                  <a:close/>
                </a:path>
                <a:path w="56514" h="392429">
                  <a:moveTo>
                    <a:pt x="11176" y="123202"/>
                  </a:moveTo>
                  <a:lnTo>
                    <a:pt x="0" y="123202"/>
                  </a:lnTo>
                  <a:lnTo>
                    <a:pt x="0" y="134404"/>
                  </a:lnTo>
                  <a:lnTo>
                    <a:pt x="11176" y="134404"/>
                  </a:lnTo>
                  <a:lnTo>
                    <a:pt x="11176" y="123202"/>
                  </a:lnTo>
                  <a:close/>
                </a:path>
                <a:path w="56514" h="392429">
                  <a:moveTo>
                    <a:pt x="11176" y="78397"/>
                  </a:moveTo>
                  <a:lnTo>
                    <a:pt x="0" y="78397"/>
                  </a:lnTo>
                  <a:lnTo>
                    <a:pt x="0" y="112001"/>
                  </a:lnTo>
                  <a:lnTo>
                    <a:pt x="11176" y="112001"/>
                  </a:lnTo>
                  <a:lnTo>
                    <a:pt x="11176" y="78397"/>
                  </a:lnTo>
                  <a:close/>
                </a:path>
                <a:path w="56514" h="392429">
                  <a:moveTo>
                    <a:pt x="11176" y="56007"/>
                  </a:moveTo>
                  <a:lnTo>
                    <a:pt x="0" y="56007"/>
                  </a:lnTo>
                  <a:lnTo>
                    <a:pt x="0" y="67208"/>
                  </a:lnTo>
                  <a:lnTo>
                    <a:pt x="11176" y="67208"/>
                  </a:lnTo>
                  <a:lnTo>
                    <a:pt x="11176" y="56007"/>
                  </a:lnTo>
                  <a:close/>
                </a:path>
                <a:path w="56514" h="392429">
                  <a:moveTo>
                    <a:pt x="11176" y="33604"/>
                  </a:moveTo>
                  <a:lnTo>
                    <a:pt x="0" y="33604"/>
                  </a:lnTo>
                  <a:lnTo>
                    <a:pt x="0" y="44805"/>
                  </a:lnTo>
                  <a:lnTo>
                    <a:pt x="11176" y="44805"/>
                  </a:lnTo>
                  <a:lnTo>
                    <a:pt x="11176" y="33604"/>
                  </a:lnTo>
                  <a:close/>
                </a:path>
                <a:path w="56514" h="392429">
                  <a:moveTo>
                    <a:pt x="22390" y="380796"/>
                  </a:moveTo>
                  <a:lnTo>
                    <a:pt x="11188" y="380796"/>
                  </a:lnTo>
                  <a:lnTo>
                    <a:pt x="11188" y="391998"/>
                  </a:lnTo>
                  <a:lnTo>
                    <a:pt x="22390" y="391998"/>
                  </a:lnTo>
                  <a:lnTo>
                    <a:pt x="22390" y="380796"/>
                  </a:lnTo>
                  <a:close/>
                </a:path>
                <a:path w="56514" h="392429">
                  <a:moveTo>
                    <a:pt x="33591" y="190398"/>
                  </a:moveTo>
                  <a:lnTo>
                    <a:pt x="22390" y="190398"/>
                  </a:lnTo>
                  <a:lnTo>
                    <a:pt x="22390" y="201599"/>
                  </a:lnTo>
                  <a:lnTo>
                    <a:pt x="33591" y="201599"/>
                  </a:lnTo>
                  <a:lnTo>
                    <a:pt x="33591" y="190398"/>
                  </a:lnTo>
                  <a:close/>
                </a:path>
                <a:path w="56514" h="392429">
                  <a:moveTo>
                    <a:pt x="33591" y="56007"/>
                  </a:moveTo>
                  <a:lnTo>
                    <a:pt x="22390" y="56007"/>
                  </a:lnTo>
                  <a:lnTo>
                    <a:pt x="22390" y="33604"/>
                  </a:lnTo>
                  <a:lnTo>
                    <a:pt x="11188" y="33604"/>
                  </a:lnTo>
                  <a:lnTo>
                    <a:pt x="11188" y="78397"/>
                  </a:lnTo>
                  <a:lnTo>
                    <a:pt x="22390" y="78397"/>
                  </a:lnTo>
                  <a:lnTo>
                    <a:pt x="22390" y="67208"/>
                  </a:lnTo>
                  <a:lnTo>
                    <a:pt x="33591" y="67208"/>
                  </a:lnTo>
                  <a:lnTo>
                    <a:pt x="33591" y="56007"/>
                  </a:lnTo>
                  <a:close/>
                </a:path>
                <a:path w="56514" h="392429">
                  <a:moveTo>
                    <a:pt x="44792" y="369595"/>
                  </a:moveTo>
                  <a:lnTo>
                    <a:pt x="33591" y="369595"/>
                  </a:lnTo>
                  <a:lnTo>
                    <a:pt x="33591" y="380796"/>
                  </a:lnTo>
                  <a:lnTo>
                    <a:pt x="44792" y="380796"/>
                  </a:lnTo>
                  <a:lnTo>
                    <a:pt x="44792" y="369595"/>
                  </a:lnTo>
                  <a:close/>
                </a:path>
                <a:path w="56514" h="392429">
                  <a:moveTo>
                    <a:pt x="44792" y="336003"/>
                  </a:moveTo>
                  <a:lnTo>
                    <a:pt x="33591" y="336003"/>
                  </a:lnTo>
                  <a:lnTo>
                    <a:pt x="33591" y="358394"/>
                  </a:lnTo>
                  <a:lnTo>
                    <a:pt x="44792" y="358394"/>
                  </a:lnTo>
                  <a:lnTo>
                    <a:pt x="44792" y="336003"/>
                  </a:lnTo>
                  <a:close/>
                </a:path>
                <a:path w="56514" h="392429">
                  <a:moveTo>
                    <a:pt x="44792" y="302399"/>
                  </a:moveTo>
                  <a:lnTo>
                    <a:pt x="33591" y="302399"/>
                  </a:lnTo>
                  <a:lnTo>
                    <a:pt x="33591" y="291198"/>
                  </a:lnTo>
                  <a:lnTo>
                    <a:pt x="22390" y="291198"/>
                  </a:lnTo>
                  <a:lnTo>
                    <a:pt x="22390" y="268795"/>
                  </a:lnTo>
                  <a:lnTo>
                    <a:pt x="11188" y="268795"/>
                  </a:lnTo>
                  <a:lnTo>
                    <a:pt x="11188" y="313601"/>
                  </a:lnTo>
                  <a:lnTo>
                    <a:pt x="22390" y="313601"/>
                  </a:lnTo>
                  <a:lnTo>
                    <a:pt x="22390" y="324802"/>
                  </a:lnTo>
                  <a:lnTo>
                    <a:pt x="11188" y="324802"/>
                  </a:lnTo>
                  <a:lnTo>
                    <a:pt x="11188" y="347192"/>
                  </a:lnTo>
                  <a:lnTo>
                    <a:pt x="22390" y="347192"/>
                  </a:lnTo>
                  <a:lnTo>
                    <a:pt x="22390" y="336003"/>
                  </a:lnTo>
                  <a:lnTo>
                    <a:pt x="33591" y="336003"/>
                  </a:lnTo>
                  <a:lnTo>
                    <a:pt x="33591" y="324802"/>
                  </a:lnTo>
                  <a:lnTo>
                    <a:pt x="44792" y="324802"/>
                  </a:lnTo>
                  <a:lnTo>
                    <a:pt x="44792" y="302399"/>
                  </a:lnTo>
                  <a:close/>
                </a:path>
                <a:path w="56514" h="392429">
                  <a:moveTo>
                    <a:pt x="44792" y="257594"/>
                  </a:moveTo>
                  <a:lnTo>
                    <a:pt x="33591" y="257594"/>
                  </a:lnTo>
                  <a:lnTo>
                    <a:pt x="33591" y="291198"/>
                  </a:lnTo>
                  <a:lnTo>
                    <a:pt x="44792" y="291198"/>
                  </a:lnTo>
                  <a:lnTo>
                    <a:pt x="44792" y="257594"/>
                  </a:lnTo>
                  <a:close/>
                </a:path>
                <a:path w="56514" h="392429">
                  <a:moveTo>
                    <a:pt x="44792" y="212801"/>
                  </a:moveTo>
                  <a:lnTo>
                    <a:pt x="33591" y="212801"/>
                  </a:lnTo>
                  <a:lnTo>
                    <a:pt x="22390" y="212801"/>
                  </a:lnTo>
                  <a:lnTo>
                    <a:pt x="22390" y="224002"/>
                  </a:lnTo>
                  <a:lnTo>
                    <a:pt x="33591" y="224002"/>
                  </a:lnTo>
                  <a:lnTo>
                    <a:pt x="44792" y="224002"/>
                  </a:lnTo>
                  <a:lnTo>
                    <a:pt x="44792" y="212801"/>
                  </a:lnTo>
                  <a:close/>
                </a:path>
                <a:path w="56514" h="392429">
                  <a:moveTo>
                    <a:pt x="44792" y="123202"/>
                  </a:moveTo>
                  <a:lnTo>
                    <a:pt x="33591" y="123202"/>
                  </a:lnTo>
                  <a:lnTo>
                    <a:pt x="33591" y="134404"/>
                  </a:lnTo>
                  <a:lnTo>
                    <a:pt x="22390" y="134404"/>
                  </a:lnTo>
                  <a:lnTo>
                    <a:pt x="11188" y="134404"/>
                  </a:lnTo>
                  <a:lnTo>
                    <a:pt x="11188" y="190398"/>
                  </a:lnTo>
                  <a:lnTo>
                    <a:pt x="22390" y="190398"/>
                  </a:lnTo>
                  <a:lnTo>
                    <a:pt x="22390" y="179197"/>
                  </a:lnTo>
                  <a:lnTo>
                    <a:pt x="33591" y="179197"/>
                  </a:lnTo>
                  <a:lnTo>
                    <a:pt x="33591" y="156806"/>
                  </a:lnTo>
                  <a:lnTo>
                    <a:pt x="22390" y="156806"/>
                  </a:lnTo>
                  <a:lnTo>
                    <a:pt x="22390" y="145605"/>
                  </a:lnTo>
                  <a:lnTo>
                    <a:pt x="33591" y="145605"/>
                  </a:lnTo>
                  <a:lnTo>
                    <a:pt x="44792" y="145605"/>
                  </a:lnTo>
                  <a:lnTo>
                    <a:pt x="44792" y="123202"/>
                  </a:lnTo>
                  <a:close/>
                </a:path>
                <a:path w="56514" h="392429">
                  <a:moveTo>
                    <a:pt x="44792" y="44805"/>
                  </a:moveTo>
                  <a:lnTo>
                    <a:pt x="33591" y="44805"/>
                  </a:lnTo>
                  <a:lnTo>
                    <a:pt x="33591" y="56007"/>
                  </a:lnTo>
                  <a:lnTo>
                    <a:pt x="44792" y="56007"/>
                  </a:lnTo>
                  <a:lnTo>
                    <a:pt x="44792" y="44805"/>
                  </a:lnTo>
                  <a:close/>
                </a:path>
                <a:path w="56514" h="392429">
                  <a:moveTo>
                    <a:pt x="44792" y="22402"/>
                  </a:moveTo>
                  <a:lnTo>
                    <a:pt x="33591" y="22402"/>
                  </a:lnTo>
                  <a:lnTo>
                    <a:pt x="33591" y="0"/>
                  </a:lnTo>
                  <a:lnTo>
                    <a:pt x="22390" y="0"/>
                  </a:lnTo>
                  <a:lnTo>
                    <a:pt x="11188" y="0"/>
                  </a:lnTo>
                  <a:lnTo>
                    <a:pt x="11188" y="22402"/>
                  </a:lnTo>
                  <a:lnTo>
                    <a:pt x="22390" y="22402"/>
                  </a:lnTo>
                  <a:lnTo>
                    <a:pt x="22390" y="33604"/>
                  </a:lnTo>
                  <a:lnTo>
                    <a:pt x="33591" y="33604"/>
                  </a:lnTo>
                  <a:lnTo>
                    <a:pt x="44792" y="33604"/>
                  </a:lnTo>
                  <a:lnTo>
                    <a:pt x="44792" y="22402"/>
                  </a:lnTo>
                  <a:close/>
                </a:path>
                <a:path w="56514" h="392429">
                  <a:moveTo>
                    <a:pt x="55994" y="67208"/>
                  </a:moveTo>
                  <a:lnTo>
                    <a:pt x="44792" y="67208"/>
                  </a:lnTo>
                  <a:lnTo>
                    <a:pt x="44792" y="78397"/>
                  </a:lnTo>
                  <a:lnTo>
                    <a:pt x="33591" y="78397"/>
                  </a:lnTo>
                  <a:lnTo>
                    <a:pt x="33591" y="89598"/>
                  </a:lnTo>
                  <a:lnTo>
                    <a:pt x="22390" y="89598"/>
                  </a:lnTo>
                  <a:lnTo>
                    <a:pt x="22390" y="100799"/>
                  </a:lnTo>
                  <a:lnTo>
                    <a:pt x="33591" y="100799"/>
                  </a:lnTo>
                  <a:lnTo>
                    <a:pt x="33591" y="112001"/>
                  </a:lnTo>
                  <a:lnTo>
                    <a:pt x="44792" y="112001"/>
                  </a:lnTo>
                  <a:lnTo>
                    <a:pt x="55994" y="112001"/>
                  </a:lnTo>
                  <a:lnTo>
                    <a:pt x="55994" y="67208"/>
                  </a:lnTo>
                  <a:close/>
                </a:path>
              </a:pathLst>
            </a:custGeom>
            <a:solidFill>
              <a:srgbClr val="4C4D4F"/>
            </a:solidFill>
          </p:spPr>
          <p:txBody>
            <a:bodyPr wrap="square" lIns="0" tIns="0" rIns="0" bIns="0" rtlCol="0"/>
            <a:lstStyle/>
            <a:p>
              <a:endParaRPr/>
            </a:p>
          </p:txBody>
        </p:sp>
        <p:sp>
          <p:nvSpPr>
            <p:cNvPr id="141" name="object 141">
              <a:extLst>
                <a:ext uri="{FF2B5EF4-FFF2-40B4-BE49-F238E27FC236}">
                  <a16:creationId xmlns:a16="http://schemas.microsoft.com/office/drawing/2014/main" id="{1500E063-F4A0-A3FD-3C2C-0162F981F170}"/>
                </a:ext>
              </a:extLst>
            </p:cNvPr>
            <p:cNvSpPr/>
            <p:nvPr/>
          </p:nvSpPr>
          <p:spPr>
            <a:xfrm>
              <a:off x="4728607" y="6374244"/>
              <a:ext cx="0" cy="224154"/>
            </a:xfrm>
            <a:custGeom>
              <a:avLst/>
              <a:gdLst/>
              <a:ahLst/>
              <a:cxnLst/>
              <a:rect l="l" t="t" r="r" b="b"/>
              <a:pathLst>
                <a:path h="224154">
                  <a:moveTo>
                    <a:pt x="0" y="0"/>
                  </a:moveTo>
                  <a:lnTo>
                    <a:pt x="0" y="223989"/>
                  </a:lnTo>
                </a:path>
              </a:pathLst>
            </a:custGeom>
            <a:ln w="11201">
              <a:solidFill>
                <a:srgbClr val="4C4D4F"/>
              </a:solidFill>
              <a:prstDash val="dash"/>
            </a:ln>
          </p:spPr>
          <p:txBody>
            <a:bodyPr wrap="square" lIns="0" tIns="0" rIns="0" bIns="0" rtlCol="0"/>
            <a:lstStyle/>
            <a:p>
              <a:endParaRPr/>
            </a:p>
          </p:txBody>
        </p:sp>
        <p:sp>
          <p:nvSpPr>
            <p:cNvPr id="142" name="object 142">
              <a:extLst>
                <a:ext uri="{FF2B5EF4-FFF2-40B4-BE49-F238E27FC236}">
                  <a16:creationId xmlns:a16="http://schemas.microsoft.com/office/drawing/2014/main" id="{43A96ADC-E45B-A643-E83A-6D43392192B5}"/>
                </a:ext>
              </a:extLst>
            </p:cNvPr>
            <p:cNvSpPr/>
            <p:nvPr/>
          </p:nvSpPr>
          <p:spPr>
            <a:xfrm>
              <a:off x="4734208" y="6228651"/>
              <a:ext cx="33655" cy="414655"/>
            </a:xfrm>
            <a:custGeom>
              <a:avLst/>
              <a:gdLst/>
              <a:ahLst/>
              <a:cxnLst/>
              <a:rect l="l" t="t" r="r" b="b"/>
              <a:pathLst>
                <a:path w="33654" h="414654">
                  <a:moveTo>
                    <a:pt x="11201" y="67195"/>
                  </a:moveTo>
                  <a:lnTo>
                    <a:pt x="0" y="67195"/>
                  </a:lnTo>
                  <a:lnTo>
                    <a:pt x="0" y="78397"/>
                  </a:lnTo>
                  <a:lnTo>
                    <a:pt x="11201" y="78397"/>
                  </a:lnTo>
                  <a:lnTo>
                    <a:pt x="11201" y="67195"/>
                  </a:lnTo>
                  <a:close/>
                </a:path>
                <a:path w="33654" h="414654">
                  <a:moveTo>
                    <a:pt x="11201" y="11188"/>
                  </a:moveTo>
                  <a:lnTo>
                    <a:pt x="0" y="11188"/>
                  </a:lnTo>
                  <a:lnTo>
                    <a:pt x="0" y="44792"/>
                  </a:lnTo>
                  <a:lnTo>
                    <a:pt x="11201" y="44792"/>
                  </a:lnTo>
                  <a:lnTo>
                    <a:pt x="11201" y="11188"/>
                  </a:lnTo>
                  <a:close/>
                </a:path>
                <a:path w="33654" h="414654">
                  <a:moveTo>
                    <a:pt x="22402" y="380784"/>
                  </a:moveTo>
                  <a:lnTo>
                    <a:pt x="11201" y="380784"/>
                  </a:lnTo>
                  <a:lnTo>
                    <a:pt x="0" y="380784"/>
                  </a:lnTo>
                  <a:lnTo>
                    <a:pt x="0" y="391985"/>
                  </a:lnTo>
                  <a:lnTo>
                    <a:pt x="11201" y="391985"/>
                  </a:lnTo>
                  <a:lnTo>
                    <a:pt x="11201" y="403186"/>
                  </a:lnTo>
                  <a:lnTo>
                    <a:pt x="0" y="403186"/>
                  </a:lnTo>
                  <a:lnTo>
                    <a:pt x="0" y="414388"/>
                  </a:lnTo>
                  <a:lnTo>
                    <a:pt x="11201" y="414388"/>
                  </a:lnTo>
                  <a:lnTo>
                    <a:pt x="22402" y="414388"/>
                  </a:lnTo>
                  <a:lnTo>
                    <a:pt x="22402" y="380784"/>
                  </a:lnTo>
                  <a:close/>
                </a:path>
                <a:path w="33654" h="414654">
                  <a:moveTo>
                    <a:pt x="22402" y="279984"/>
                  </a:moveTo>
                  <a:lnTo>
                    <a:pt x="11201" y="279984"/>
                  </a:lnTo>
                  <a:lnTo>
                    <a:pt x="11201" y="268795"/>
                  </a:lnTo>
                  <a:lnTo>
                    <a:pt x="0" y="268795"/>
                  </a:lnTo>
                  <a:lnTo>
                    <a:pt x="0" y="291185"/>
                  </a:lnTo>
                  <a:lnTo>
                    <a:pt x="11201" y="291185"/>
                  </a:lnTo>
                  <a:lnTo>
                    <a:pt x="11201" y="313588"/>
                  </a:lnTo>
                  <a:lnTo>
                    <a:pt x="0" y="313588"/>
                  </a:lnTo>
                  <a:lnTo>
                    <a:pt x="0" y="369582"/>
                  </a:lnTo>
                  <a:lnTo>
                    <a:pt x="11201" y="369582"/>
                  </a:lnTo>
                  <a:lnTo>
                    <a:pt x="22402" y="369582"/>
                  </a:lnTo>
                  <a:lnTo>
                    <a:pt x="22402" y="358394"/>
                  </a:lnTo>
                  <a:lnTo>
                    <a:pt x="11201" y="358394"/>
                  </a:lnTo>
                  <a:lnTo>
                    <a:pt x="11201" y="324789"/>
                  </a:lnTo>
                  <a:lnTo>
                    <a:pt x="22402" y="324789"/>
                  </a:lnTo>
                  <a:lnTo>
                    <a:pt x="22402" y="279984"/>
                  </a:lnTo>
                  <a:close/>
                </a:path>
                <a:path w="33654" h="414654">
                  <a:moveTo>
                    <a:pt x="22402" y="212788"/>
                  </a:moveTo>
                  <a:lnTo>
                    <a:pt x="11201" y="212788"/>
                  </a:lnTo>
                  <a:lnTo>
                    <a:pt x="0" y="212788"/>
                  </a:lnTo>
                  <a:lnTo>
                    <a:pt x="0" y="223989"/>
                  </a:lnTo>
                  <a:lnTo>
                    <a:pt x="11201" y="223989"/>
                  </a:lnTo>
                  <a:lnTo>
                    <a:pt x="11201" y="246392"/>
                  </a:lnTo>
                  <a:lnTo>
                    <a:pt x="22402" y="246392"/>
                  </a:lnTo>
                  <a:lnTo>
                    <a:pt x="22402" y="212788"/>
                  </a:lnTo>
                  <a:close/>
                </a:path>
                <a:path w="33654" h="414654">
                  <a:moveTo>
                    <a:pt x="22402" y="190385"/>
                  </a:moveTo>
                  <a:lnTo>
                    <a:pt x="11201" y="190385"/>
                  </a:lnTo>
                  <a:lnTo>
                    <a:pt x="11201" y="201587"/>
                  </a:lnTo>
                  <a:lnTo>
                    <a:pt x="22402" y="201587"/>
                  </a:lnTo>
                  <a:lnTo>
                    <a:pt x="22402" y="190385"/>
                  </a:lnTo>
                  <a:close/>
                </a:path>
                <a:path w="33654" h="414654">
                  <a:moveTo>
                    <a:pt x="22402" y="145592"/>
                  </a:moveTo>
                  <a:lnTo>
                    <a:pt x="11201" y="145592"/>
                  </a:lnTo>
                  <a:lnTo>
                    <a:pt x="11201" y="134391"/>
                  </a:lnTo>
                  <a:lnTo>
                    <a:pt x="0" y="134391"/>
                  </a:lnTo>
                  <a:lnTo>
                    <a:pt x="0" y="156794"/>
                  </a:lnTo>
                  <a:lnTo>
                    <a:pt x="11201" y="156794"/>
                  </a:lnTo>
                  <a:lnTo>
                    <a:pt x="11201" y="167995"/>
                  </a:lnTo>
                  <a:lnTo>
                    <a:pt x="0" y="167995"/>
                  </a:lnTo>
                  <a:lnTo>
                    <a:pt x="0" y="179197"/>
                  </a:lnTo>
                  <a:lnTo>
                    <a:pt x="11201" y="179197"/>
                  </a:lnTo>
                  <a:lnTo>
                    <a:pt x="22402" y="179197"/>
                  </a:lnTo>
                  <a:lnTo>
                    <a:pt x="22402" y="145592"/>
                  </a:lnTo>
                  <a:close/>
                </a:path>
                <a:path w="33654" h="414654">
                  <a:moveTo>
                    <a:pt x="22402" y="89598"/>
                  </a:moveTo>
                  <a:lnTo>
                    <a:pt x="11201" y="89598"/>
                  </a:lnTo>
                  <a:lnTo>
                    <a:pt x="0" y="89598"/>
                  </a:lnTo>
                  <a:lnTo>
                    <a:pt x="0" y="100787"/>
                  </a:lnTo>
                  <a:lnTo>
                    <a:pt x="11201" y="100787"/>
                  </a:lnTo>
                  <a:lnTo>
                    <a:pt x="22402" y="100787"/>
                  </a:lnTo>
                  <a:lnTo>
                    <a:pt x="22402" y="89598"/>
                  </a:lnTo>
                  <a:close/>
                </a:path>
                <a:path w="33654" h="414654">
                  <a:moveTo>
                    <a:pt x="33604" y="0"/>
                  </a:moveTo>
                  <a:lnTo>
                    <a:pt x="22402" y="0"/>
                  </a:lnTo>
                  <a:lnTo>
                    <a:pt x="22402" y="78397"/>
                  </a:lnTo>
                  <a:lnTo>
                    <a:pt x="33604" y="78397"/>
                  </a:lnTo>
                  <a:lnTo>
                    <a:pt x="33604" y="0"/>
                  </a:lnTo>
                  <a:close/>
                </a:path>
              </a:pathLst>
            </a:custGeom>
            <a:solidFill>
              <a:srgbClr val="4C4D4F"/>
            </a:solidFill>
          </p:spPr>
          <p:txBody>
            <a:bodyPr wrap="square" lIns="0" tIns="0" rIns="0" bIns="0" rtlCol="0"/>
            <a:lstStyle/>
            <a:p>
              <a:endParaRPr/>
            </a:p>
          </p:txBody>
        </p:sp>
        <p:sp>
          <p:nvSpPr>
            <p:cNvPr id="143" name="object 143">
              <a:extLst>
                <a:ext uri="{FF2B5EF4-FFF2-40B4-BE49-F238E27FC236}">
                  <a16:creationId xmlns:a16="http://schemas.microsoft.com/office/drawing/2014/main" id="{AAD6F6EE-ECD0-B6F7-343B-CBD24DF43534}"/>
                </a:ext>
              </a:extLst>
            </p:cNvPr>
            <p:cNvSpPr/>
            <p:nvPr/>
          </p:nvSpPr>
          <p:spPr>
            <a:xfrm>
              <a:off x="4762211" y="6340639"/>
              <a:ext cx="0" cy="291465"/>
            </a:xfrm>
            <a:custGeom>
              <a:avLst/>
              <a:gdLst/>
              <a:ahLst/>
              <a:cxnLst/>
              <a:rect l="l" t="t" r="r" b="b"/>
              <a:pathLst>
                <a:path h="291465">
                  <a:moveTo>
                    <a:pt x="0" y="0"/>
                  </a:moveTo>
                  <a:lnTo>
                    <a:pt x="0" y="291198"/>
                  </a:lnTo>
                </a:path>
              </a:pathLst>
            </a:custGeom>
            <a:ln w="11201">
              <a:solidFill>
                <a:srgbClr val="4C4D4F"/>
              </a:solidFill>
              <a:prstDash val="sysDot"/>
            </a:ln>
          </p:spPr>
          <p:txBody>
            <a:bodyPr wrap="square" lIns="0" tIns="0" rIns="0" bIns="0" rtlCol="0"/>
            <a:lstStyle/>
            <a:p>
              <a:endParaRPr/>
            </a:p>
          </p:txBody>
        </p:sp>
        <p:sp>
          <p:nvSpPr>
            <p:cNvPr id="144" name="object 144">
              <a:extLst>
                <a:ext uri="{FF2B5EF4-FFF2-40B4-BE49-F238E27FC236}">
                  <a16:creationId xmlns:a16="http://schemas.microsoft.com/office/drawing/2014/main" id="{5F681300-2C2B-4636-856C-746C2006831E}"/>
                </a:ext>
              </a:extLst>
            </p:cNvPr>
            <p:cNvSpPr/>
            <p:nvPr/>
          </p:nvSpPr>
          <p:spPr>
            <a:xfrm>
              <a:off x="4767812" y="6228651"/>
              <a:ext cx="22860" cy="414655"/>
            </a:xfrm>
            <a:custGeom>
              <a:avLst/>
              <a:gdLst/>
              <a:ahLst/>
              <a:cxnLst/>
              <a:rect l="l" t="t" r="r" b="b"/>
              <a:pathLst>
                <a:path w="22860" h="414654">
                  <a:moveTo>
                    <a:pt x="11188" y="403186"/>
                  </a:moveTo>
                  <a:lnTo>
                    <a:pt x="0" y="403186"/>
                  </a:lnTo>
                  <a:lnTo>
                    <a:pt x="0" y="414388"/>
                  </a:lnTo>
                  <a:lnTo>
                    <a:pt x="11188" y="414388"/>
                  </a:lnTo>
                  <a:lnTo>
                    <a:pt x="11188" y="403186"/>
                  </a:lnTo>
                  <a:close/>
                </a:path>
                <a:path w="22860" h="414654">
                  <a:moveTo>
                    <a:pt x="11188" y="358394"/>
                  </a:moveTo>
                  <a:lnTo>
                    <a:pt x="0" y="358394"/>
                  </a:lnTo>
                  <a:lnTo>
                    <a:pt x="0" y="369582"/>
                  </a:lnTo>
                  <a:lnTo>
                    <a:pt x="11188" y="369582"/>
                  </a:lnTo>
                  <a:lnTo>
                    <a:pt x="11188" y="358394"/>
                  </a:lnTo>
                  <a:close/>
                </a:path>
                <a:path w="22860" h="414654">
                  <a:moveTo>
                    <a:pt x="11188" y="246392"/>
                  </a:moveTo>
                  <a:lnTo>
                    <a:pt x="0" y="246392"/>
                  </a:lnTo>
                  <a:lnTo>
                    <a:pt x="0" y="324789"/>
                  </a:lnTo>
                  <a:lnTo>
                    <a:pt x="11188" y="324789"/>
                  </a:lnTo>
                  <a:lnTo>
                    <a:pt x="11188" y="246392"/>
                  </a:lnTo>
                  <a:close/>
                </a:path>
                <a:path w="22860" h="414654">
                  <a:moveTo>
                    <a:pt x="11188" y="223989"/>
                  </a:moveTo>
                  <a:lnTo>
                    <a:pt x="0" y="223989"/>
                  </a:lnTo>
                  <a:lnTo>
                    <a:pt x="0" y="235191"/>
                  </a:lnTo>
                  <a:lnTo>
                    <a:pt x="11188" y="235191"/>
                  </a:lnTo>
                  <a:lnTo>
                    <a:pt x="11188" y="223989"/>
                  </a:lnTo>
                  <a:close/>
                </a:path>
                <a:path w="22860" h="414654">
                  <a:moveTo>
                    <a:pt x="11188" y="190385"/>
                  </a:moveTo>
                  <a:lnTo>
                    <a:pt x="0" y="190385"/>
                  </a:lnTo>
                  <a:lnTo>
                    <a:pt x="0" y="201587"/>
                  </a:lnTo>
                  <a:lnTo>
                    <a:pt x="11188" y="201587"/>
                  </a:lnTo>
                  <a:lnTo>
                    <a:pt x="11188" y="190385"/>
                  </a:lnTo>
                  <a:close/>
                </a:path>
                <a:path w="22860" h="414654">
                  <a:moveTo>
                    <a:pt x="11188" y="167995"/>
                  </a:moveTo>
                  <a:lnTo>
                    <a:pt x="0" y="167995"/>
                  </a:lnTo>
                  <a:lnTo>
                    <a:pt x="0" y="179197"/>
                  </a:lnTo>
                  <a:lnTo>
                    <a:pt x="11188" y="179197"/>
                  </a:lnTo>
                  <a:lnTo>
                    <a:pt x="11188" y="167995"/>
                  </a:lnTo>
                  <a:close/>
                </a:path>
                <a:path w="22860" h="414654">
                  <a:moveTo>
                    <a:pt x="22390" y="201587"/>
                  </a:moveTo>
                  <a:lnTo>
                    <a:pt x="11188" y="201587"/>
                  </a:lnTo>
                  <a:lnTo>
                    <a:pt x="11188" y="212788"/>
                  </a:lnTo>
                  <a:lnTo>
                    <a:pt x="22390" y="212788"/>
                  </a:lnTo>
                  <a:lnTo>
                    <a:pt x="22390" y="201587"/>
                  </a:lnTo>
                  <a:close/>
                </a:path>
                <a:path w="22860" h="414654">
                  <a:moveTo>
                    <a:pt x="22390" y="145592"/>
                  </a:moveTo>
                  <a:lnTo>
                    <a:pt x="11188" y="145592"/>
                  </a:lnTo>
                  <a:lnTo>
                    <a:pt x="11188" y="167995"/>
                  </a:lnTo>
                  <a:lnTo>
                    <a:pt x="22390" y="167995"/>
                  </a:lnTo>
                  <a:lnTo>
                    <a:pt x="22390" y="145592"/>
                  </a:lnTo>
                  <a:close/>
                </a:path>
                <a:path w="22860" h="414654">
                  <a:moveTo>
                    <a:pt x="22390" y="89598"/>
                  </a:moveTo>
                  <a:lnTo>
                    <a:pt x="11188" y="89598"/>
                  </a:lnTo>
                  <a:lnTo>
                    <a:pt x="11188" y="100787"/>
                  </a:lnTo>
                  <a:lnTo>
                    <a:pt x="0" y="100787"/>
                  </a:lnTo>
                  <a:lnTo>
                    <a:pt x="0" y="134391"/>
                  </a:lnTo>
                  <a:lnTo>
                    <a:pt x="11188" y="134391"/>
                  </a:lnTo>
                  <a:lnTo>
                    <a:pt x="11188" y="123190"/>
                  </a:lnTo>
                  <a:lnTo>
                    <a:pt x="22390" y="123190"/>
                  </a:lnTo>
                  <a:lnTo>
                    <a:pt x="22390" y="89598"/>
                  </a:lnTo>
                  <a:close/>
                </a:path>
                <a:path w="22860" h="414654">
                  <a:moveTo>
                    <a:pt x="22390" y="67195"/>
                  </a:moveTo>
                  <a:lnTo>
                    <a:pt x="11188" y="67195"/>
                  </a:lnTo>
                  <a:lnTo>
                    <a:pt x="0" y="67195"/>
                  </a:lnTo>
                  <a:lnTo>
                    <a:pt x="0" y="78397"/>
                  </a:lnTo>
                  <a:lnTo>
                    <a:pt x="11188" y="78397"/>
                  </a:lnTo>
                  <a:lnTo>
                    <a:pt x="22390" y="78397"/>
                  </a:lnTo>
                  <a:lnTo>
                    <a:pt x="22390" y="67195"/>
                  </a:lnTo>
                  <a:close/>
                </a:path>
                <a:path w="22860" h="414654">
                  <a:moveTo>
                    <a:pt x="22390" y="22390"/>
                  </a:moveTo>
                  <a:lnTo>
                    <a:pt x="11188" y="22390"/>
                  </a:lnTo>
                  <a:lnTo>
                    <a:pt x="11188" y="55994"/>
                  </a:lnTo>
                  <a:lnTo>
                    <a:pt x="22390" y="55994"/>
                  </a:lnTo>
                  <a:lnTo>
                    <a:pt x="22390" y="22390"/>
                  </a:lnTo>
                  <a:close/>
                </a:path>
                <a:path w="22860" h="414654">
                  <a:moveTo>
                    <a:pt x="22390" y="0"/>
                  </a:moveTo>
                  <a:lnTo>
                    <a:pt x="11188" y="0"/>
                  </a:lnTo>
                  <a:lnTo>
                    <a:pt x="0" y="0"/>
                  </a:lnTo>
                  <a:lnTo>
                    <a:pt x="0" y="11188"/>
                  </a:lnTo>
                  <a:lnTo>
                    <a:pt x="11188" y="11188"/>
                  </a:lnTo>
                  <a:lnTo>
                    <a:pt x="22390" y="11188"/>
                  </a:lnTo>
                  <a:lnTo>
                    <a:pt x="22390" y="0"/>
                  </a:lnTo>
                  <a:close/>
                </a:path>
              </a:pathLst>
            </a:custGeom>
            <a:solidFill>
              <a:srgbClr val="4C4D4F"/>
            </a:solidFill>
          </p:spPr>
          <p:txBody>
            <a:bodyPr wrap="square" lIns="0" tIns="0" rIns="0" bIns="0" rtlCol="0"/>
            <a:lstStyle/>
            <a:p>
              <a:endParaRPr/>
            </a:p>
          </p:txBody>
        </p:sp>
        <p:sp>
          <p:nvSpPr>
            <p:cNvPr id="145" name="object 145">
              <a:extLst>
                <a:ext uri="{FF2B5EF4-FFF2-40B4-BE49-F238E27FC236}">
                  <a16:creationId xmlns:a16="http://schemas.microsoft.com/office/drawing/2014/main" id="{FB47C285-859C-EEA8-6ECD-FF7E642E7A68}"/>
                </a:ext>
              </a:extLst>
            </p:cNvPr>
            <p:cNvSpPr/>
            <p:nvPr/>
          </p:nvSpPr>
          <p:spPr>
            <a:xfrm>
              <a:off x="4784601" y="6452641"/>
              <a:ext cx="0" cy="179705"/>
            </a:xfrm>
            <a:custGeom>
              <a:avLst/>
              <a:gdLst/>
              <a:ahLst/>
              <a:cxnLst/>
              <a:rect l="l" t="t" r="r" b="b"/>
              <a:pathLst>
                <a:path h="179704">
                  <a:moveTo>
                    <a:pt x="0" y="0"/>
                  </a:moveTo>
                  <a:lnTo>
                    <a:pt x="0" y="179196"/>
                  </a:lnTo>
                </a:path>
              </a:pathLst>
            </a:custGeom>
            <a:ln w="11201">
              <a:solidFill>
                <a:srgbClr val="4C4D4F"/>
              </a:solidFill>
              <a:prstDash val="sysDot"/>
            </a:ln>
          </p:spPr>
          <p:txBody>
            <a:bodyPr wrap="square" lIns="0" tIns="0" rIns="0" bIns="0" rtlCol="0"/>
            <a:lstStyle/>
            <a:p>
              <a:endParaRPr/>
            </a:p>
          </p:txBody>
        </p:sp>
        <p:sp>
          <p:nvSpPr>
            <p:cNvPr id="146" name="object 146">
              <a:extLst>
                <a:ext uri="{FF2B5EF4-FFF2-40B4-BE49-F238E27FC236}">
                  <a16:creationId xmlns:a16="http://schemas.microsoft.com/office/drawing/2014/main" id="{815B2441-0399-6ADE-C72A-9D2EE23DCEE3}"/>
                </a:ext>
              </a:extLst>
            </p:cNvPr>
            <p:cNvSpPr/>
            <p:nvPr/>
          </p:nvSpPr>
          <p:spPr>
            <a:xfrm>
              <a:off x="4795803" y="6228651"/>
              <a:ext cx="0" cy="179705"/>
            </a:xfrm>
            <a:custGeom>
              <a:avLst/>
              <a:gdLst/>
              <a:ahLst/>
              <a:cxnLst/>
              <a:rect l="l" t="t" r="r" b="b"/>
              <a:pathLst>
                <a:path h="179704">
                  <a:moveTo>
                    <a:pt x="0" y="0"/>
                  </a:moveTo>
                  <a:lnTo>
                    <a:pt x="0" y="179197"/>
                  </a:lnTo>
                </a:path>
              </a:pathLst>
            </a:custGeom>
            <a:ln w="11201">
              <a:solidFill>
                <a:srgbClr val="4C4D4F"/>
              </a:solidFill>
              <a:prstDash val="sysDot"/>
            </a:ln>
          </p:spPr>
          <p:txBody>
            <a:bodyPr wrap="square" lIns="0" tIns="0" rIns="0" bIns="0" rtlCol="0"/>
            <a:lstStyle/>
            <a:p>
              <a:endParaRPr/>
            </a:p>
          </p:txBody>
        </p:sp>
        <p:sp>
          <p:nvSpPr>
            <p:cNvPr id="147" name="object 147">
              <a:extLst>
                <a:ext uri="{FF2B5EF4-FFF2-40B4-BE49-F238E27FC236}">
                  <a16:creationId xmlns:a16="http://schemas.microsoft.com/office/drawing/2014/main" id="{02F48D34-A4EA-2FAD-3E70-55BF78FD60ED}"/>
                </a:ext>
              </a:extLst>
            </p:cNvPr>
            <p:cNvSpPr/>
            <p:nvPr/>
          </p:nvSpPr>
          <p:spPr>
            <a:xfrm>
              <a:off x="4790202" y="6228651"/>
              <a:ext cx="22860" cy="414655"/>
            </a:xfrm>
            <a:custGeom>
              <a:avLst/>
              <a:gdLst/>
              <a:ahLst/>
              <a:cxnLst/>
              <a:rect l="l" t="t" r="r" b="b"/>
              <a:pathLst>
                <a:path w="22860" h="414654">
                  <a:moveTo>
                    <a:pt x="11201" y="391985"/>
                  </a:moveTo>
                  <a:lnTo>
                    <a:pt x="0" y="391985"/>
                  </a:lnTo>
                  <a:lnTo>
                    <a:pt x="0" y="414388"/>
                  </a:lnTo>
                  <a:lnTo>
                    <a:pt x="11201" y="414388"/>
                  </a:lnTo>
                  <a:lnTo>
                    <a:pt x="11201" y="391985"/>
                  </a:lnTo>
                  <a:close/>
                </a:path>
                <a:path w="22860" h="414654">
                  <a:moveTo>
                    <a:pt x="11201" y="369582"/>
                  </a:moveTo>
                  <a:lnTo>
                    <a:pt x="0" y="369582"/>
                  </a:lnTo>
                  <a:lnTo>
                    <a:pt x="0" y="380784"/>
                  </a:lnTo>
                  <a:lnTo>
                    <a:pt x="11201" y="380784"/>
                  </a:lnTo>
                  <a:lnTo>
                    <a:pt x="11201" y="369582"/>
                  </a:lnTo>
                  <a:close/>
                </a:path>
                <a:path w="22860" h="414654">
                  <a:moveTo>
                    <a:pt x="11201" y="302399"/>
                  </a:moveTo>
                  <a:lnTo>
                    <a:pt x="0" y="302399"/>
                  </a:lnTo>
                  <a:lnTo>
                    <a:pt x="0" y="324789"/>
                  </a:lnTo>
                  <a:lnTo>
                    <a:pt x="11201" y="324789"/>
                  </a:lnTo>
                  <a:lnTo>
                    <a:pt x="11201" y="302399"/>
                  </a:lnTo>
                  <a:close/>
                </a:path>
                <a:path w="22860" h="414654">
                  <a:moveTo>
                    <a:pt x="11201" y="246392"/>
                  </a:moveTo>
                  <a:lnTo>
                    <a:pt x="0" y="246392"/>
                  </a:lnTo>
                  <a:lnTo>
                    <a:pt x="0" y="268795"/>
                  </a:lnTo>
                  <a:lnTo>
                    <a:pt x="11201" y="268795"/>
                  </a:lnTo>
                  <a:lnTo>
                    <a:pt x="11201" y="246392"/>
                  </a:lnTo>
                  <a:close/>
                </a:path>
                <a:path w="22860" h="414654">
                  <a:moveTo>
                    <a:pt x="11201" y="212788"/>
                  </a:moveTo>
                  <a:lnTo>
                    <a:pt x="0" y="212788"/>
                  </a:lnTo>
                  <a:lnTo>
                    <a:pt x="0" y="223989"/>
                  </a:lnTo>
                  <a:lnTo>
                    <a:pt x="11201" y="223989"/>
                  </a:lnTo>
                  <a:lnTo>
                    <a:pt x="11201" y="212788"/>
                  </a:lnTo>
                  <a:close/>
                </a:path>
                <a:path w="22860" h="414654">
                  <a:moveTo>
                    <a:pt x="22402" y="0"/>
                  </a:moveTo>
                  <a:lnTo>
                    <a:pt x="11201" y="0"/>
                  </a:lnTo>
                  <a:lnTo>
                    <a:pt x="11201" y="11188"/>
                  </a:lnTo>
                  <a:lnTo>
                    <a:pt x="22402" y="11188"/>
                  </a:lnTo>
                  <a:lnTo>
                    <a:pt x="22402" y="0"/>
                  </a:lnTo>
                  <a:close/>
                </a:path>
              </a:pathLst>
            </a:custGeom>
            <a:solidFill>
              <a:srgbClr val="4C4D4F"/>
            </a:solidFill>
          </p:spPr>
          <p:txBody>
            <a:bodyPr wrap="square" lIns="0" tIns="0" rIns="0" bIns="0" rtlCol="0"/>
            <a:lstStyle/>
            <a:p>
              <a:endParaRPr/>
            </a:p>
          </p:txBody>
        </p:sp>
        <p:sp>
          <p:nvSpPr>
            <p:cNvPr id="148" name="object 148">
              <a:extLst>
                <a:ext uri="{FF2B5EF4-FFF2-40B4-BE49-F238E27FC236}">
                  <a16:creationId xmlns:a16="http://schemas.microsoft.com/office/drawing/2014/main" id="{F5C5FDE4-ABEF-309F-B734-3F7D1C2B1460}"/>
                </a:ext>
              </a:extLst>
            </p:cNvPr>
            <p:cNvSpPr/>
            <p:nvPr/>
          </p:nvSpPr>
          <p:spPr>
            <a:xfrm>
              <a:off x="4807004" y="6251041"/>
              <a:ext cx="0" cy="179705"/>
            </a:xfrm>
            <a:custGeom>
              <a:avLst/>
              <a:gdLst/>
              <a:ahLst/>
              <a:cxnLst/>
              <a:rect l="l" t="t" r="r" b="b"/>
              <a:pathLst>
                <a:path h="179704">
                  <a:moveTo>
                    <a:pt x="0" y="0"/>
                  </a:moveTo>
                  <a:lnTo>
                    <a:pt x="0" y="179196"/>
                  </a:lnTo>
                </a:path>
              </a:pathLst>
            </a:custGeom>
            <a:ln w="11201">
              <a:solidFill>
                <a:srgbClr val="4C4D4F"/>
              </a:solidFill>
              <a:prstDash val="sysDot"/>
            </a:ln>
          </p:spPr>
          <p:txBody>
            <a:bodyPr wrap="square" lIns="0" tIns="0" rIns="0" bIns="0" rtlCol="0"/>
            <a:lstStyle/>
            <a:p>
              <a:endParaRPr/>
            </a:p>
          </p:txBody>
        </p:sp>
        <p:sp>
          <p:nvSpPr>
            <p:cNvPr id="149" name="object 149">
              <a:extLst>
                <a:ext uri="{FF2B5EF4-FFF2-40B4-BE49-F238E27FC236}">
                  <a16:creationId xmlns:a16="http://schemas.microsoft.com/office/drawing/2014/main" id="{42E07F59-8113-D09A-2C22-4987E38244F7}"/>
                </a:ext>
              </a:extLst>
            </p:cNvPr>
            <p:cNvSpPr/>
            <p:nvPr/>
          </p:nvSpPr>
          <p:spPr>
            <a:xfrm>
              <a:off x="4801404" y="6228651"/>
              <a:ext cx="33655" cy="403225"/>
            </a:xfrm>
            <a:custGeom>
              <a:avLst/>
              <a:gdLst/>
              <a:ahLst/>
              <a:cxnLst/>
              <a:rect l="l" t="t" r="r" b="b"/>
              <a:pathLst>
                <a:path w="33654" h="403225">
                  <a:moveTo>
                    <a:pt x="11201" y="369582"/>
                  </a:moveTo>
                  <a:lnTo>
                    <a:pt x="0" y="369582"/>
                  </a:lnTo>
                  <a:lnTo>
                    <a:pt x="0" y="380784"/>
                  </a:lnTo>
                  <a:lnTo>
                    <a:pt x="11201" y="380784"/>
                  </a:lnTo>
                  <a:lnTo>
                    <a:pt x="11201" y="369582"/>
                  </a:lnTo>
                  <a:close/>
                </a:path>
                <a:path w="33654" h="403225">
                  <a:moveTo>
                    <a:pt x="11201" y="257594"/>
                  </a:moveTo>
                  <a:lnTo>
                    <a:pt x="0" y="257594"/>
                  </a:lnTo>
                  <a:lnTo>
                    <a:pt x="0" y="268795"/>
                  </a:lnTo>
                  <a:lnTo>
                    <a:pt x="11201" y="268795"/>
                  </a:lnTo>
                  <a:lnTo>
                    <a:pt x="11201" y="257594"/>
                  </a:lnTo>
                  <a:close/>
                </a:path>
                <a:path w="33654" h="403225">
                  <a:moveTo>
                    <a:pt x="11201" y="235191"/>
                  </a:moveTo>
                  <a:lnTo>
                    <a:pt x="0" y="235191"/>
                  </a:lnTo>
                  <a:lnTo>
                    <a:pt x="0" y="246392"/>
                  </a:lnTo>
                  <a:lnTo>
                    <a:pt x="11201" y="246392"/>
                  </a:lnTo>
                  <a:lnTo>
                    <a:pt x="11201" y="235191"/>
                  </a:lnTo>
                  <a:close/>
                </a:path>
                <a:path w="33654" h="403225">
                  <a:moveTo>
                    <a:pt x="22402" y="391985"/>
                  </a:moveTo>
                  <a:lnTo>
                    <a:pt x="11201" y="391985"/>
                  </a:lnTo>
                  <a:lnTo>
                    <a:pt x="0" y="391985"/>
                  </a:lnTo>
                  <a:lnTo>
                    <a:pt x="0" y="403186"/>
                  </a:lnTo>
                  <a:lnTo>
                    <a:pt x="11201" y="403186"/>
                  </a:lnTo>
                  <a:lnTo>
                    <a:pt x="22402" y="403186"/>
                  </a:lnTo>
                  <a:lnTo>
                    <a:pt x="22402" y="391985"/>
                  </a:lnTo>
                  <a:close/>
                </a:path>
                <a:path w="33654" h="403225">
                  <a:moveTo>
                    <a:pt x="22402" y="291185"/>
                  </a:moveTo>
                  <a:lnTo>
                    <a:pt x="11201" y="291185"/>
                  </a:lnTo>
                  <a:lnTo>
                    <a:pt x="11201" y="302387"/>
                  </a:lnTo>
                  <a:lnTo>
                    <a:pt x="0" y="302387"/>
                  </a:lnTo>
                  <a:lnTo>
                    <a:pt x="0" y="335991"/>
                  </a:lnTo>
                  <a:lnTo>
                    <a:pt x="11201" y="335991"/>
                  </a:lnTo>
                  <a:lnTo>
                    <a:pt x="22402" y="335991"/>
                  </a:lnTo>
                  <a:lnTo>
                    <a:pt x="22402" y="324789"/>
                  </a:lnTo>
                  <a:lnTo>
                    <a:pt x="11201" y="324789"/>
                  </a:lnTo>
                  <a:lnTo>
                    <a:pt x="11201" y="313588"/>
                  </a:lnTo>
                  <a:lnTo>
                    <a:pt x="22402" y="313588"/>
                  </a:lnTo>
                  <a:lnTo>
                    <a:pt x="22402" y="291185"/>
                  </a:lnTo>
                  <a:close/>
                </a:path>
                <a:path w="33654" h="403225">
                  <a:moveTo>
                    <a:pt x="22402" y="156806"/>
                  </a:moveTo>
                  <a:lnTo>
                    <a:pt x="11201" y="156806"/>
                  </a:lnTo>
                  <a:lnTo>
                    <a:pt x="11201" y="190385"/>
                  </a:lnTo>
                  <a:lnTo>
                    <a:pt x="22402" y="190385"/>
                  </a:lnTo>
                  <a:lnTo>
                    <a:pt x="22402" y="156806"/>
                  </a:lnTo>
                  <a:close/>
                </a:path>
                <a:path w="33654" h="403225">
                  <a:moveTo>
                    <a:pt x="22402" y="123190"/>
                  </a:moveTo>
                  <a:lnTo>
                    <a:pt x="11201" y="123190"/>
                  </a:lnTo>
                  <a:lnTo>
                    <a:pt x="11201" y="134391"/>
                  </a:lnTo>
                  <a:lnTo>
                    <a:pt x="22402" y="134391"/>
                  </a:lnTo>
                  <a:lnTo>
                    <a:pt x="22402" y="123190"/>
                  </a:lnTo>
                  <a:close/>
                </a:path>
                <a:path w="33654" h="403225">
                  <a:moveTo>
                    <a:pt x="22402" y="89598"/>
                  </a:moveTo>
                  <a:lnTo>
                    <a:pt x="11201" y="89598"/>
                  </a:lnTo>
                  <a:lnTo>
                    <a:pt x="11201" y="111988"/>
                  </a:lnTo>
                  <a:lnTo>
                    <a:pt x="22402" y="111988"/>
                  </a:lnTo>
                  <a:lnTo>
                    <a:pt x="22402" y="89598"/>
                  </a:lnTo>
                  <a:close/>
                </a:path>
                <a:path w="33654" h="403225">
                  <a:moveTo>
                    <a:pt x="33604" y="0"/>
                  </a:moveTo>
                  <a:lnTo>
                    <a:pt x="22402" y="0"/>
                  </a:lnTo>
                  <a:lnTo>
                    <a:pt x="11201" y="0"/>
                  </a:lnTo>
                  <a:lnTo>
                    <a:pt x="11201" y="11188"/>
                  </a:lnTo>
                  <a:lnTo>
                    <a:pt x="22402" y="11188"/>
                  </a:lnTo>
                  <a:lnTo>
                    <a:pt x="22402" y="67195"/>
                  </a:lnTo>
                  <a:lnTo>
                    <a:pt x="11201" y="67195"/>
                  </a:lnTo>
                  <a:lnTo>
                    <a:pt x="11201" y="78397"/>
                  </a:lnTo>
                  <a:lnTo>
                    <a:pt x="22402" y="78397"/>
                  </a:lnTo>
                  <a:lnTo>
                    <a:pt x="33604" y="78397"/>
                  </a:lnTo>
                  <a:lnTo>
                    <a:pt x="33604" y="0"/>
                  </a:lnTo>
                  <a:close/>
                </a:path>
              </a:pathLst>
            </a:custGeom>
            <a:solidFill>
              <a:srgbClr val="4C4D4F"/>
            </a:solidFill>
          </p:spPr>
          <p:txBody>
            <a:bodyPr wrap="square" lIns="0" tIns="0" rIns="0" bIns="0" rtlCol="0"/>
            <a:lstStyle/>
            <a:p>
              <a:endParaRPr/>
            </a:p>
          </p:txBody>
        </p:sp>
        <p:sp>
          <p:nvSpPr>
            <p:cNvPr id="150" name="object 150">
              <a:extLst>
                <a:ext uri="{FF2B5EF4-FFF2-40B4-BE49-F238E27FC236}">
                  <a16:creationId xmlns:a16="http://schemas.microsoft.com/office/drawing/2014/main" id="{E378F1B3-84AE-F695-08BD-B60D33BA292A}"/>
                </a:ext>
              </a:extLst>
            </p:cNvPr>
            <p:cNvSpPr/>
            <p:nvPr/>
          </p:nvSpPr>
          <p:spPr>
            <a:xfrm>
              <a:off x="4829407" y="6318249"/>
              <a:ext cx="0" cy="213360"/>
            </a:xfrm>
            <a:custGeom>
              <a:avLst/>
              <a:gdLst/>
              <a:ahLst/>
              <a:cxnLst/>
              <a:rect l="l" t="t" r="r" b="b"/>
              <a:pathLst>
                <a:path h="213359">
                  <a:moveTo>
                    <a:pt x="0" y="0"/>
                  </a:moveTo>
                  <a:lnTo>
                    <a:pt x="0" y="212788"/>
                  </a:lnTo>
                </a:path>
              </a:pathLst>
            </a:custGeom>
            <a:ln w="11201">
              <a:solidFill>
                <a:srgbClr val="4C4D4F"/>
              </a:solidFill>
              <a:prstDash val="sysDot"/>
            </a:ln>
          </p:spPr>
          <p:txBody>
            <a:bodyPr wrap="square" lIns="0" tIns="0" rIns="0" bIns="0" rtlCol="0"/>
            <a:lstStyle/>
            <a:p>
              <a:endParaRPr/>
            </a:p>
          </p:txBody>
        </p:sp>
        <p:sp>
          <p:nvSpPr>
            <p:cNvPr id="151" name="object 151">
              <a:extLst>
                <a:ext uri="{FF2B5EF4-FFF2-40B4-BE49-F238E27FC236}">
                  <a16:creationId xmlns:a16="http://schemas.microsoft.com/office/drawing/2014/main" id="{2ABB3760-2EB4-62C3-E7A6-70885A1C55D4}"/>
                </a:ext>
              </a:extLst>
            </p:cNvPr>
            <p:cNvSpPr/>
            <p:nvPr/>
          </p:nvSpPr>
          <p:spPr>
            <a:xfrm>
              <a:off x="4823807" y="6564642"/>
              <a:ext cx="11430" cy="78740"/>
            </a:xfrm>
            <a:custGeom>
              <a:avLst/>
              <a:gdLst/>
              <a:ahLst/>
              <a:cxnLst/>
              <a:rect l="l" t="t" r="r" b="b"/>
              <a:pathLst>
                <a:path w="11429" h="78740">
                  <a:moveTo>
                    <a:pt x="11201" y="22402"/>
                  </a:moveTo>
                  <a:lnTo>
                    <a:pt x="0" y="22402"/>
                  </a:lnTo>
                  <a:lnTo>
                    <a:pt x="0" y="78397"/>
                  </a:lnTo>
                  <a:lnTo>
                    <a:pt x="11201" y="78397"/>
                  </a:lnTo>
                  <a:lnTo>
                    <a:pt x="11201" y="22402"/>
                  </a:lnTo>
                  <a:close/>
                </a:path>
                <a:path w="11429" h="78740">
                  <a:moveTo>
                    <a:pt x="11201" y="0"/>
                  </a:moveTo>
                  <a:lnTo>
                    <a:pt x="0" y="0"/>
                  </a:lnTo>
                  <a:lnTo>
                    <a:pt x="0" y="11201"/>
                  </a:lnTo>
                  <a:lnTo>
                    <a:pt x="11201" y="11201"/>
                  </a:lnTo>
                  <a:lnTo>
                    <a:pt x="11201" y="0"/>
                  </a:lnTo>
                  <a:close/>
                </a:path>
              </a:pathLst>
            </a:custGeom>
            <a:solidFill>
              <a:srgbClr val="4C4D4F"/>
            </a:solidFill>
          </p:spPr>
          <p:txBody>
            <a:bodyPr wrap="square" lIns="0" tIns="0" rIns="0" bIns="0" rtlCol="0"/>
            <a:lstStyle/>
            <a:p>
              <a:endParaRPr/>
            </a:p>
          </p:txBody>
        </p:sp>
      </p:grpSp>
      <p:sp>
        <p:nvSpPr>
          <p:cNvPr id="152" name="object 152">
            <a:extLst>
              <a:ext uri="{FF2B5EF4-FFF2-40B4-BE49-F238E27FC236}">
                <a16:creationId xmlns:a16="http://schemas.microsoft.com/office/drawing/2014/main" id="{B6519671-BC95-C8F4-5114-327D90D8EBEC}"/>
              </a:ext>
            </a:extLst>
          </p:cNvPr>
          <p:cNvSpPr txBox="1"/>
          <p:nvPr/>
        </p:nvSpPr>
        <p:spPr>
          <a:xfrm>
            <a:off x="3591172" y="6059174"/>
            <a:ext cx="1234440" cy="132080"/>
          </a:xfrm>
          <a:prstGeom prst="rect">
            <a:avLst/>
          </a:prstGeom>
        </p:spPr>
        <p:txBody>
          <a:bodyPr vert="horz" wrap="square" lIns="0" tIns="12700" rIns="0" bIns="0" rtlCol="0">
            <a:spAutoFit/>
          </a:bodyPr>
          <a:lstStyle/>
          <a:p>
            <a:pPr marL="12700">
              <a:lnSpc>
                <a:spcPct val="100000"/>
              </a:lnSpc>
              <a:spcBef>
                <a:spcPts val="100"/>
              </a:spcBef>
            </a:pPr>
            <a:r>
              <a:rPr sz="700" spc="-60" dirty="0">
                <a:solidFill>
                  <a:srgbClr val="4C4D4F"/>
                </a:solidFill>
                <a:latin typeface="Segoe UI Symbol"/>
                <a:cs typeface="Segoe UI Symbol"/>
              </a:rPr>
              <a:t>⌀</a:t>
            </a:r>
            <a:r>
              <a:rPr sz="700" spc="-60" dirty="0">
                <a:solidFill>
                  <a:srgbClr val="4C4D4F"/>
                </a:solidFill>
                <a:latin typeface="Swis721 BT"/>
                <a:cs typeface="Swis721 BT"/>
              </a:rPr>
              <a:t>100</a:t>
            </a:r>
            <a:r>
              <a:rPr sz="700" dirty="0">
                <a:solidFill>
                  <a:srgbClr val="4C4D4F"/>
                </a:solidFill>
                <a:latin typeface="Swis721 BT"/>
                <a:cs typeface="Swis721 BT"/>
              </a:rPr>
              <a:t> x</a:t>
            </a:r>
            <a:r>
              <a:rPr sz="700" spc="-5" dirty="0">
                <a:solidFill>
                  <a:srgbClr val="4C4D4F"/>
                </a:solidFill>
                <a:latin typeface="Swis721 BT"/>
                <a:cs typeface="Swis721 BT"/>
              </a:rPr>
              <a:t> </a:t>
            </a:r>
            <a:r>
              <a:rPr sz="700" dirty="0">
                <a:solidFill>
                  <a:srgbClr val="4C4D4F"/>
                </a:solidFill>
                <a:latin typeface="Swis721 BT"/>
                <a:cs typeface="Swis721 BT"/>
              </a:rPr>
              <a:t>H10mm (50mm </a:t>
            </a:r>
            <a:r>
              <a:rPr sz="700" spc="-10" dirty="0">
                <a:solidFill>
                  <a:srgbClr val="4C4D4F"/>
                </a:solidFill>
                <a:latin typeface="Swis721 BT"/>
                <a:cs typeface="Swis721 BT"/>
              </a:rPr>
              <a:t>cutout)</a:t>
            </a:r>
            <a:endParaRPr sz="700">
              <a:latin typeface="Swis721 BT"/>
              <a:cs typeface="Swis721 BT"/>
            </a:endParaRPr>
          </a:p>
        </p:txBody>
      </p:sp>
      <p:grpSp>
        <p:nvGrpSpPr>
          <p:cNvPr id="153" name="object 17">
            <a:extLst>
              <a:ext uri="{FF2B5EF4-FFF2-40B4-BE49-F238E27FC236}">
                <a16:creationId xmlns:a16="http://schemas.microsoft.com/office/drawing/2014/main" id="{023275C4-49D7-4A67-5FA5-3E289F388CB7}"/>
              </a:ext>
            </a:extLst>
          </p:cNvPr>
          <p:cNvGrpSpPr/>
          <p:nvPr/>
        </p:nvGrpSpPr>
        <p:grpSpPr>
          <a:xfrm>
            <a:off x="8953284" y="186415"/>
            <a:ext cx="3171800" cy="439099"/>
            <a:chOff x="1594535" y="657237"/>
            <a:chExt cx="3528060" cy="509905"/>
          </a:xfrm>
        </p:grpSpPr>
        <p:pic>
          <p:nvPicPr>
            <p:cNvPr id="154" name="object 18">
              <a:extLst>
                <a:ext uri="{FF2B5EF4-FFF2-40B4-BE49-F238E27FC236}">
                  <a16:creationId xmlns:a16="http://schemas.microsoft.com/office/drawing/2014/main" id="{3865EDD2-D04B-88E0-FA20-04E800135406}"/>
                </a:ext>
              </a:extLst>
            </p:cNvPr>
            <p:cNvPicPr/>
            <p:nvPr/>
          </p:nvPicPr>
          <p:blipFill>
            <a:blip r:embed="rId13" cstate="print"/>
            <a:stretch>
              <a:fillRect/>
            </a:stretch>
          </p:blipFill>
          <p:spPr>
            <a:xfrm>
              <a:off x="2211997" y="657237"/>
              <a:ext cx="2910001" cy="494715"/>
            </a:xfrm>
            <a:prstGeom prst="rect">
              <a:avLst/>
            </a:prstGeom>
          </p:spPr>
        </p:pic>
        <p:sp>
          <p:nvSpPr>
            <p:cNvPr id="155" name="object 19">
              <a:extLst>
                <a:ext uri="{FF2B5EF4-FFF2-40B4-BE49-F238E27FC236}">
                  <a16:creationId xmlns:a16="http://schemas.microsoft.com/office/drawing/2014/main" id="{8AB71484-5B43-7B6B-9D2D-5EE50BB89205}"/>
                </a:ext>
              </a:extLst>
            </p:cNvPr>
            <p:cNvSpPr/>
            <p:nvPr/>
          </p:nvSpPr>
          <p:spPr>
            <a:xfrm>
              <a:off x="2263519" y="831935"/>
              <a:ext cx="326390" cy="335280"/>
            </a:xfrm>
            <a:custGeom>
              <a:avLst/>
              <a:gdLst/>
              <a:ahLst/>
              <a:cxnLst/>
              <a:rect l="l" t="t" r="r" b="b"/>
              <a:pathLst>
                <a:path w="326389" h="335280">
                  <a:moveTo>
                    <a:pt x="212369" y="0"/>
                  </a:moveTo>
                  <a:lnTo>
                    <a:pt x="195234" y="3478"/>
                  </a:lnTo>
                  <a:lnTo>
                    <a:pt x="181224" y="12957"/>
                  </a:lnTo>
                  <a:lnTo>
                    <a:pt x="171769" y="27003"/>
                  </a:lnTo>
                  <a:lnTo>
                    <a:pt x="168300" y="44183"/>
                  </a:lnTo>
                  <a:lnTo>
                    <a:pt x="168300" y="50241"/>
                  </a:lnTo>
                  <a:lnTo>
                    <a:pt x="169519" y="56007"/>
                  </a:lnTo>
                  <a:lnTo>
                    <a:pt x="171729" y="61264"/>
                  </a:lnTo>
                  <a:lnTo>
                    <a:pt x="102501" y="61264"/>
                  </a:lnTo>
                  <a:lnTo>
                    <a:pt x="95008" y="65608"/>
                  </a:lnTo>
                  <a:lnTo>
                    <a:pt x="71259" y="107073"/>
                  </a:lnTo>
                  <a:lnTo>
                    <a:pt x="67813" y="117438"/>
                  </a:lnTo>
                  <a:lnTo>
                    <a:pt x="68586" y="127968"/>
                  </a:lnTo>
                  <a:lnTo>
                    <a:pt x="73245" y="137445"/>
                  </a:lnTo>
                  <a:lnTo>
                    <a:pt x="81457" y="144653"/>
                  </a:lnTo>
                  <a:lnTo>
                    <a:pt x="85623" y="147027"/>
                  </a:lnTo>
                  <a:lnTo>
                    <a:pt x="90347" y="148297"/>
                  </a:lnTo>
                  <a:lnTo>
                    <a:pt x="95135" y="148297"/>
                  </a:lnTo>
                  <a:lnTo>
                    <a:pt x="129374" y="116395"/>
                  </a:lnTo>
                  <a:lnTo>
                    <a:pt x="137286" y="116395"/>
                  </a:lnTo>
                  <a:lnTo>
                    <a:pt x="116268" y="156273"/>
                  </a:lnTo>
                  <a:lnTo>
                    <a:pt x="103352" y="221983"/>
                  </a:lnTo>
                  <a:lnTo>
                    <a:pt x="59334" y="221983"/>
                  </a:lnTo>
                  <a:lnTo>
                    <a:pt x="22326" y="243687"/>
                  </a:lnTo>
                  <a:lnTo>
                    <a:pt x="0" y="283603"/>
                  </a:lnTo>
                  <a:lnTo>
                    <a:pt x="132689" y="283603"/>
                  </a:lnTo>
                  <a:lnTo>
                    <a:pt x="163512" y="235331"/>
                  </a:lnTo>
                  <a:lnTo>
                    <a:pt x="199986" y="312775"/>
                  </a:lnTo>
                  <a:lnTo>
                    <a:pt x="205958" y="321806"/>
                  </a:lnTo>
                  <a:lnTo>
                    <a:pt x="214082" y="328709"/>
                  </a:lnTo>
                  <a:lnTo>
                    <a:pt x="223784" y="333119"/>
                  </a:lnTo>
                  <a:lnTo>
                    <a:pt x="234492" y="334670"/>
                  </a:lnTo>
                  <a:lnTo>
                    <a:pt x="278295" y="334670"/>
                  </a:lnTo>
                  <a:lnTo>
                    <a:pt x="202082" y="172847"/>
                  </a:lnTo>
                  <a:lnTo>
                    <a:pt x="217017" y="145046"/>
                  </a:lnTo>
                  <a:lnTo>
                    <a:pt x="237756" y="168287"/>
                  </a:lnTo>
                  <a:lnTo>
                    <a:pt x="243839" y="171018"/>
                  </a:lnTo>
                  <a:lnTo>
                    <a:pt x="298742" y="171018"/>
                  </a:lnTo>
                  <a:lnTo>
                    <a:pt x="309463" y="168849"/>
                  </a:lnTo>
                  <a:lnTo>
                    <a:pt x="318228" y="162939"/>
                  </a:lnTo>
                  <a:lnTo>
                    <a:pt x="324143" y="154178"/>
                  </a:lnTo>
                  <a:lnTo>
                    <a:pt x="326313" y="143459"/>
                  </a:lnTo>
                  <a:lnTo>
                    <a:pt x="324143" y="132737"/>
                  </a:lnTo>
                  <a:lnTo>
                    <a:pt x="318228" y="123972"/>
                  </a:lnTo>
                  <a:lnTo>
                    <a:pt x="309463" y="118057"/>
                  </a:lnTo>
                  <a:lnTo>
                    <a:pt x="298742" y="115887"/>
                  </a:lnTo>
                  <a:lnTo>
                    <a:pt x="264820" y="115887"/>
                  </a:lnTo>
                  <a:lnTo>
                    <a:pt x="234746" y="82181"/>
                  </a:lnTo>
                  <a:lnTo>
                    <a:pt x="243608" y="75271"/>
                  </a:lnTo>
                  <a:lnTo>
                    <a:pt x="250461" y="66359"/>
                  </a:lnTo>
                  <a:lnTo>
                    <a:pt x="254883" y="55858"/>
                  </a:lnTo>
                  <a:lnTo>
                    <a:pt x="256451" y="44183"/>
                  </a:lnTo>
                  <a:lnTo>
                    <a:pt x="252981" y="27003"/>
                  </a:lnTo>
                  <a:lnTo>
                    <a:pt x="243525" y="12957"/>
                  </a:lnTo>
                  <a:lnTo>
                    <a:pt x="229512" y="3478"/>
                  </a:lnTo>
                  <a:lnTo>
                    <a:pt x="212369" y="0"/>
                  </a:lnTo>
                  <a:close/>
                </a:path>
              </a:pathLst>
            </a:custGeom>
            <a:solidFill>
              <a:srgbClr val="FFFFFF"/>
            </a:solidFill>
          </p:spPr>
          <p:txBody>
            <a:bodyPr wrap="square" lIns="0" tIns="0" rIns="0" bIns="0" rtlCol="0"/>
            <a:lstStyle/>
            <a:p>
              <a:endParaRPr/>
            </a:p>
          </p:txBody>
        </p:sp>
        <p:pic>
          <p:nvPicPr>
            <p:cNvPr id="156" name="object 20">
              <a:extLst>
                <a:ext uri="{FF2B5EF4-FFF2-40B4-BE49-F238E27FC236}">
                  <a16:creationId xmlns:a16="http://schemas.microsoft.com/office/drawing/2014/main" id="{AF5DB139-DE1B-7F30-65BD-D703D74281D7}"/>
                </a:ext>
              </a:extLst>
            </p:cNvPr>
            <p:cNvPicPr/>
            <p:nvPr/>
          </p:nvPicPr>
          <p:blipFill>
            <a:blip r:embed="rId14" cstate="print"/>
            <a:stretch>
              <a:fillRect/>
            </a:stretch>
          </p:blipFill>
          <p:spPr>
            <a:xfrm>
              <a:off x="2096782" y="847636"/>
              <a:ext cx="477342" cy="304278"/>
            </a:xfrm>
            <a:prstGeom prst="rect">
              <a:avLst/>
            </a:prstGeom>
          </p:spPr>
        </p:pic>
        <p:pic>
          <p:nvPicPr>
            <p:cNvPr id="157" name="object 21">
              <a:extLst>
                <a:ext uri="{FF2B5EF4-FFF2-40B4-BE49-F238E27FC236}">
                  <a16:creationId xmlns:a16="http://schemas.microsoft.com/office/drawing/2014/main" id="{7CD62E7D-C9B5-6B06-9D78-94D475BB3150}"/>
                </a:ext>
              </a:extLst>
            </p:cNvPr>
            <p:cNvPicPr/>
            <p:nvPr/>
          </p:nvPicPr>
          <p:blipFill>
            <a:blip r:embed="rId15" cstate="print"/>
            <a:stretch>
              <a:fillRect/>
            </a:stretch>
          </p:blipFill>
          <p:spPr>
            <a:xfrm>
              <a:off x="1594535" y="895527"/>
              <a:ext cx="356260" cy="256387"/>
            </a:xfrm>
            <a:prstGeom prst="rect">
              <a:avLst/>
            </a:prstGeom>
          </p:spPr>
        </p:pic>
        <p:pic>
          <p:nvPicPr>
            <p:cNvPr id="158" name="object 22">
              <a:extLst>
                <a:ext uri="{FF2B5EF4-FFF2-40B4-BE49-F238E27FC236}">
                  <a16:creationId xmlns:a16="http://schemas.microsoft.com/office/drawing/2014/main" id="{1C9C54C2-65D0-8963-64B2-3C6262984611}"/>
                </a:ext>
              </a:extLst>
            </p:cNvPr>
            <p:cNvPicPr/>
            <p:nvPr/>
          </p:nvPicPr>
          <p:blipFill>
            <a:blip r:embed="rId16" cstate="print"/>
            <a:stretch>
              <a:fillRect/>
            </a:stretch>
          </p:blipFill>
          <p:spPr>
            <a:xfrm>
              <a:off x="1912289" y="895781"/>
              <a:ext cx="249859" cy="256133"/>
            </a:xfrm>
            <a:prstGeom prst="rect">
              <a:avLst/>
            </a:prstGeom>
          </p:spPr>
        </p:pic>
      </p:grpSp>
      <p:grpSp>
        <p:nvGrpSpPr>
          <p:cNvPr id="159" name="object 23">
            <a:extLst>
              <a:ext uri="{FF2B5EF4-FFF2-40B4-BE49-F238E27FC236}">
                <a16:creationId xmlns:a16="http://schemas.microsoft.com/office/drawing/2014/main" id="{AC2C0C80-9130-30FD-4BA8-8AE45AB485B1}"/>
              </a:ext>
            </a:extLst>
          </p:cNvPr>
          <p:cNvGrpSpPr/>
          <p:nvPr/>
        </p:nvGrpSpPr>
        <p:grpSpPr>
          <a:xfrm>
            <a:off x="10368758" y="733173"/>
            <a:ext cx="751846" cy="101162"/>
            <a:chOff x="3206515" y="1203994"/>
            <a:chExt cx="836294" cy="117475"/>
          </a:xfrm>
        </p:grpSpPr>
        <p:sp>
          <p:nvSpPr>
            <p:cNvPr id="160" name="object 24">
              <a:extLst>
                <a:ext uri="{FF2B5EF4-FFF2-40B4-BE49-F238E27FC236}">
                  <a16:creationId xmlns:a16="http://schemas.microsoft.com/office/drawing/2014/main" id="{AC9E7C88-C52C-540E-57CA-EF3DE1DA1AA4}"/>
                </a:ext>
              </a:extLst>
            </p:cNvPr>
            <p:cNvSpPr/>
            <p:nvPr/>
          </p:nvSpPr>
          <p:spPr>
            <a:xfrm>
              <a:off x="3206508" y="1206868"/>
              <a:ext cx="125095" cy="111760"/>
            </a:xfrm>
            <a:custGeom>
              <a:avLst/>
              <a:gdLst/>
              <a:ahLst/>
              <a:cxnLst/>
              <a:rect l="l" t="t" r="r" b="b"/>
              <a:pathLst>
                <a:path w="125095" h="111759">
                  <a:moveTo>
                    <a:pt x="89928" y="93980"/>
                  </a:moveTo>
                  <a:lnTo>
                    <a:pt x="22669" y="93980"/>
                  </a:lnTo>
                  <a:lnTo>
                    <a:pt x="22669" y="0"/>
                  </a:lnTo>
                  <a:lnTo>
                    <a:pt x="0" y="0"/>
                  </a:lnTo>
                  <a:lnTo>
                    <a:pt x="0" y="93980"/>
                  </a:lnTo>
                  <a:lnTo>
                    <a:pt x="0" y="111760"/>
                  </a:lnTo>
                  <a:lnTo>
                    <a:pt x="89928" y="111760"/>
                  </a:lnTo>
                  <a:lnTo>
                    <a:pt x="89928" y="93980"/>
                  </a:lnTo>
                  <a:close/>
                </a:path>
                <a:path w="125095" h="111759">
                  <a:moveTo>
                    <a:pt x="124548" y="0"/>
                  </a:moveTo>
                  <a:lnTo>
                    <a:pt x="101777" y="0"/>
                  </a:lnTo>
                  <a:lnTo>
                    <a:pt x="101777" y="111328"/>
                  </a:lnTo>
                  <a:lnTo>
                    <a:pt x="124548" y="111328"/>
                  </a:lnTo>
                  <a:lnTo>
                    <a:pt x="124548" y="0"/>
                  </a:lnTo>
                  <a:close/>
                </a:path>
              </a:pathLst>
            </a:custGeom>
            <a:solidFill>
              <a:srgbClr val="4C4D4F"/>
            </a:solidFill>
          </p:spPr>
          <p:txBody>
            <a:bodyPr wrap="square" lIns="0" tIns="0" rIns="0" bIns="0" rtlCol="0"/>
            <a:lstStyle/>
            <a:p>
              <a:endParaRPr/>
            </a:p>
          </p:txBody>
        </p:sp>
        <p:pic>
          <p:nvPicPr>
            <p:cNvPr id="161" name="object 25">
              <a:extLst>
                <a:ext uri="{FF2B5EF4-FFF2-40B4-BE49-F238E27FC236}">
                  <a16:creationId xmlns:a16="http://schemas.microsoft.com/office/drawing/2014/main" id="{1DFCB27F-28F4-832C-D944-02668FEC57D7}"/>
                </a:ext>
              </a:extLst>
            </p:cNvPr>
            <p:cNvPicPr/>
            <p:nvPr/>
          </p:nvPicPr>
          <p:blipFill>
            <a:blip r:embed="rId17" cstate="print"/>
            <a:stretch>
              <a:fillRect/>
            </a:stretch>
          </p:blipFill>
          <p:spPr>
            <a:xfrm>
              <a:off x="3350858" y="1203994"/>
              <a:ext cx="124891" cy="117144"/>
            </a:xfrm>
            <a:prstGeom prst="rect">
              <a:avLst/>
            </a:prstGeom>
          </p:spPr>
        </p:pic>
        <p:sp>
          <p:nvSpPr>
            <p:cNvPr id="162" name="object 26">
              <a:extLst>
                <a:ext uri="{FF2B5EF4-FFF2-40B4-BE49-F238E27FC236}">
                  <a16:creationId xmlns:a16="http://schemas.microsoft.com/office/drawing/2014/main" id="{E98F8EC4-1A2C-CA96-2C68-FE2667E990FB}"/>
                </a:ext>
              </a:extLst>
            </p:cNvPr>
            <p:cNvSpPr/>
            <p:nvPr/>
          </p:nvSpPr>
          <p:spPr>
            <a:xfrm>
              <a:off x="3498875" y="1206868"/>
              <a:ext cx="264795" cy="112395"/>
            </a:xfrm>
            <a:custGeom>
              <a:avLst/>
              <a:gdLst/>
              <a:ahLst/>
              <a:cxnLst/>
              <a:rect l="l" t="t" r="r" b="b"/>
              <a:pathLst>
                <a:path w="264795" h="112394">
                  <a:moveTo>
                    <a:pt x="109816" y="12"/>
                  </a:moveTo>
                  <a:lnTo>
                    <a:pt x="87147" y="12"/>
                  </a:lnTo>
                  <a:lnTo>
                    <a:pt x="87147" y="44462"/>
                  </a:lnTo>
                  <a:lnTo>
                    <a:pt x="22669" y="44462"/>
                  </a:lnTo>
                  <a:lnTo>
                    <a:pt x="22669" y="12"/>
                  </a:lnTo>
                  <a:lnTo>
                    <a:pt x="0" y="12"/>
                  </a:lnTo>
                  <a:lnTo>
                    <a:pt x="0" y="44462"/>
                  </a:lnTo>
                  <a:lnTo>
                    <a:pt x="0" y="60972"/>
                  </a:lnTo>
                  <a:lnTo>
                    <a:pt x="0" y="111772"/>
                  </a:lnTo>
                  <a:lnTo>
                    <a:pt x="22669" y="111772"/>
                  </a:lnTo>
                  <a:lnTo>
                    <a:pt x="22669" y="60972"/>
                  </a:lnTo>
                  <a:lnTo>
                    <a:pt x="87147" y="60972"/>
                  </a:lnTo>
                  <a:lnTo>
                    <a:pt x="87147" y="111772"/>
                  </a:lnTo>
                  <a:lnTo>
                    <a:pt x="109816" y="111772"/>
                  </a:lnTo>
                  <a:lnTo>
                    <a:pt x="109816" y="60972"/>
                  </a:lnTo>
                  <a:lnTo>
                    <a:pt x="109816" y="44462"/>
                  </a:lnTo>
                  <a:lnTo>
                    <a:pt x="109816" y="12"/>
                  </a:lnTo>
                  <a:close/>
                </a:path>
                <a:path w="264795" h="112394">
                  <a:moveTo>
                    <a:pt x="228625" y="12"/>
                  </a:moveTo>
                  <a:lnTo>
                    <a:pt x="122135" y="12"/>
                  </a:lnTo>
                  <a:lnTo>
                    <a:pt x="122135" y="16522"/>
                  </a:lnTo>
                  <a:lnTo>
                    <a:pt x="164223" y="16522"/>
                  </a:lnTo>
                  <a:lnTo>
                    <a:pt x="164223" y="111772"/>
                  </a:lnTo>
                  <a:lnTo>
                    <a:pt x="186804" y="111772"/>
                  </a:lnTo>
                  <a:lnTo>
                    <a:pt x="186804" y="16522"/>
                  </a:lnTo>
                  <a:lnTo>
                    <a:pt x="228625" y="16522"/>
                  </a:lnTo>
                  <a:lnTo>
                    <a:pt x="228625" y="12"/>
                  </a:lnTo>
                  <a:close/>
                </a:path>
                <a:path w="264795" h="112394">
                  <a:moveTo>
                    <a:pt x="264528" y="0"/>
                  </a:moveTo>
                  <a:lnTo>
                    <a:pt x="241757" y="0"/>
                  </a:lnTo>
                  <a:lnTo>
                    <a:pt x="241757" y="111328"/>
                  </a:lnTo>
                  <a:lnTo>
                    <a:pt x="264528" y="111328"/>
                  </a:lnTo>
                  <a:lnTo>
                    <a:pt x="264528" y="0"/>
                  </a:lnTo>
                  <a:close/>
                </a:path>
              </a:pathLst>
            </a:custGeom>
            <a:solidFill>
              <a:srgbClr val="4C4D4F"/>
            </a:solidFill>
          </p:spPr>
          <p:txBody>
            <a:bodyPr wrap="square" lIns="0" tIns="0" rIns="0" bIns="0" rtlCol="0"/>
            <a:lstStyle/>
            <a:p>
              <a:endParaRPr/>
            </a:p>
          </p:txBody>
        </p:sp>
        <p:pic>
          <p:nvPicPr>
            <p:cNvPr id="163" name="object 27">
              <a:extLst>
                <a:ext uri="{FF2B5EF4-FFF2-40B4-BE49-F238E27FC236}">
                  <a16:creationId xmlns:a16="http://schemas.microsoft.com/office/drawing/2014/main" id="{8FC149D5-F751-57A6-91B6-F3596D4DF304}"/>
                </a:ext>
              </a:extLst>
            </p:cNvPr>
            <p:cNvPicPr/>
            <p:nvPr/>
          </p:nvPicPr>
          <p:blipFill>
            <a:blip r:embed="rId18" cstate="print"/>
            <a:stretch>
              <a:fillRect/>
            </a:stretch>
          </p:blipFill>
          <p:spPr>
            <a:xfrm>
              <a:off x="3789121" y="1206872"/>
              <a:ext cx="109448" cy="111328"/>
            </a:xfrm>
            <a:prstGeom prst="rect">
              <a:avLst/>
            </a:prstGeom>
          </p:spPr>
        </p:pic>
        <p:pic>
          <p:nvPicPr>
            <p:cNvPr id="164" name="object 28">
              <a:extLst>
                <a:ext uri="{FF2B5EF4-FFF2-40B4-BE49-F238E27FC236}">
                  <a16:creationId xmlns:a16="http://schemas.microsoft.com/office/drawing/2014/main" id="{6A3DD8D0-D8E5-2ECB-45A7-A164B5B61A9D}"/>
                </a:ext>
              </a:extLst>
            </p:cNvPr>
            <p:cNvPicPr/>
            <p:nvPr/>
          </p:nvPicPr>
          <p:blipFill>
            <a:blip r:embed="rId19" cstate="print"/>
            <a:stretch>
              <a:fillRect/>
            </a:stretch>
          </p:blipFill>
          <p:spPr>
            <a:xfrm>
              <a:off x="3917730" y="1203994"/>
              <a:ext cx="124891" cy="117144"/>
            </a:xfrm>
            <a:prstGeom prst="rect">
              <a:avLst/>
            </a:prstGeom>
          </p:spPr>
        </p:pic>
      </p:grpSp>
      <p:grpSp>
        <p:nvGrpSpPr>
          <p:cNvPr id="165" name="object 29">
            <a:extLst>
              <a:ext uri="{FF2B5EF4-FFF2-40B4-BE49-F238E27FC236}">
                <a16:creationId xmlns:a16="http://schemas.microsoft.com/office/drawing/2014/main" id="{E4783C93-9A1C-AA05-4A58-A229763ED0C8}"/>
              </a:ext>
            </a:extLst>
          </p:cNvPr>
          <p:cNvGrpSpPr/>
          <p:nvPr/>
        </p:nvGrpSpPr>
        <p:grpSpPr>
          <a:xfrm>
            <a:off x="11211915" y="733177"/>
            <a:ext cx="896850" cy="101162"/>
            <a:chOff x="4108691" y="1203998"/>
            <a:chExt cx="997585" cy="117475"/>
          </a:xfrm>
        </p:grpSpPr>
        <p:pic>
          <p:nvPicPr>
            <p:cNvPr id="166" name="object 30">
              <a:extLst>
                <a:ext uri="{FF2B5EF4-FFF2-40B4-BE49-F238E27FC236}">
                  <a16:creationId xmlns:a16="http://schemas.microsoft.com/office/drawing/2014/main" id="{A048F140-0508-C0C2-5DBF-D88685A13222}"/>
                </a:ext>
              </a:extLst>
            </p:cNvPr>
            <p:cNvPicPr/>
            <p:nvPr/>
          </p:nvPicPr>
          <p:blipFill>
            <a:blip r:embed="rId20" cstate="print"/>
            <a:stretch>
              <a:fillRect/>
            </a:stretch>
          </p:blipFill>
          <p:spPr>
            <a:xfrm>
              <a:off x="4108691" y="1204004"/>
              <a:ext cx="264510" cy="117285"/>
            </a:xfrm>
            <a:prstGeom prst="rect">
              <a:avLst/>
            </a:prstGeom>
          </p:spPr>
        </p:pic>
        <p:pic>
          <p:nvPicPr>
            <p:cNvPr id="167" name="object 31">
              <a:extLst>
                <a:ext uri="{FF2B5EF4-FFF2-40B4-BE49-F238E27FC236}">
                  <a16:creationId xmlns:a16="http://schemas.microsoft.com/office/drawing/2014/main" id="{73A94A36-5B8D-4E95-F517-839A8C8853BA}"/>
                </a:ext>
              </a:extLst>
            </p:cNvPr>
            <p:cNvPicPr/>
            <p:nvPr/>
          </p:nvPicPr>
          <p:blipFill>
            <a:blip r:embed="rId21" cstate="print"/>
            <a:stretch>
              <a:fillRect/>
            </a:stretch>
          </p:blipFill>
          <p:spPr>
            <a:xfrm>
              <a:off x="4392358" y="1204005"/>
              <a:ext cx="491837" cy="117284"/>
            </a:xfrm>
            <a:prstGeom prst="rect">
              <a:avLst/>
            </a:prstGeom>
          </p:spPr>
        </p:pic>
        <p:pic>
          <p:nvPicPr>
            <p:cNvPr id="168" name="object 32">
              <a:extLst>
                <a:ext uri="{FF2B5EF4-FFF2-40B4-BE49-F238E27FC236}">
                  <a16:creationId xmlns:a16="http://schemas.microsoft.com/office/drawing/2014/main" id="{9D9B167C-C309-C60E-2B2D-7813574F72F2}"/>
                </a:ext>
              </a:extLst>
            </p:cNvPr>
            <p:cNvPicPr/>
            <p:nvPr/>
          </p:nvPicPr>
          <p:blipFill>
            <a:blip r:embed="rId22" cstate="print"/>
            <a:stretch>
              <a:fillRect/>
            </a:stretch>
          </p:blipFill>
          <p:spPr>
            <a:xfrm>
              <a:off x="4903348" y="1203998"/>
              <a:ext cx="202342" cy="117144"/>
            </a:xfrm>
            <a:prstGeom prst="rect">
              <a:avLst/>
            </a:prstGeom>
          </p:spPr>
        </p:pic>
      </p:grpSp>
    </p:spTree>
    <p:extLst>
      <p:ext uri="{BB962C8B-B14F-4D97-AF65-F5344CB8AC3E}">
        <p14:creationId xmlns:p14="http://schemas.microsoft.com/office/powerpoint/2010/main" val="4090436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diagram of a house&#10;&#10;Description automatically generated">
            <a:extLst>
              <a:ext uri="{FF2B5EF4-FFF2-40B4-BE49-F238E27FC236}">
                <a16:creationId xmlns:a16="http://schemas.microsoft.com/office/drawing/2014/main" id="{5BFB68C8-8C25-59F7-ABA8-0FD6EEC09F38}"/>
              </a:ext>
            </a:extLst>
          </p:cNvPr>
          <p:cNvPicPr>
            <a:picLocks noChangeAspect="1"/>
          </p:cNvPicPr>
          <p:nvPr/>
        </p:nvPicPr>
        <p:blipFill>
          <a:blip r:embed="rId2"/>
          <a:stretch>
            <a:fillRect/>
          </a:stretch>
        </p:blipFill>
        <p:spPr>
          <a:xfrm>
            <a:off x="3969900" y="1093547"/>
            <a:ext cx="8222100" cy="5613400"/>
          </a:xfrm>
          <a:prstGeom prst="rect">
            <a:avLst/>
          </a:prstGeom>
        </p:spPr>
      </p:pic>
      <p:sp>
        <p:nvSpPr>
          <p:cNvPr id="22" name="Title 1">
            <a:extLst>
              <a:ext uri="{FF2B5EF4-FFF2-40B4-BE49-F238E27FC236}">
                <a16:creationId xmlns:a16="http://schemas.microsoft.com/office/drawing/2014/main" id="{4310D4BB-E9CE-8F2F-FE81-8A5649AD078D}"/>
              </a:ext>
            </a:extLst>
          </p:cNvPr>
          <p:cNvSpPr>
            <a:spLocks noGrp="1"/>
          </p:cNvSpPr>
          <p:nvPr>
            <p:ph type="title"/>
          </p:nvPr>
        </p:nvSpPr>
        <p:spPr>
          <a:xfrm>
            <a:off x="445280" y="163954"/>
            <a:ext cx="10515600" cy="1325563"/>
          </a:xfrm>
        </p:spPr>
        <p:txBody>
          <a:bodyPr>
            <a:normAutofit/>
          </a:bodyPr>
          <a:lstStyle/>
          <a:p>
            <a:r>
              <a:rPr lang="en-GB" dirty="0"/>
              <a:t>Healthcare</a:t>
            </a:r>
            <a:br>
              <a:rPr lang="en-GB" dirty="0"/>
            </a:br>
            <a:r>
              <a:rPr lang="en-GB" sz="2000" dirty="0">
                <a:solidFill>
                  <a:schemeClr val="tx2">
                    <a:lumMod val="50000"/>
                    <a:lumOff val="50000"/>
                  </a:schemeClr>
                </a:solidFill>
              </a:rPr>
              <a:t>It starts with the lighting…..</a:t>
            </a:r>
            <a:endParaRPr lang="en-GB" dirty="0">
              <a:solidFill>
                <a:schemeClr val="tx2">
                  <a:lumMod val="50000"/>
                  <a:lumOff val="50000"/>
                </a:schemeClr>
              </a:solidFill>
            </a:endParaRPr>
          </a:p>
        </p:txBody>
      </p:sp>
      <p:graphicFrame>
        <p:nvGraphicFramePr>
          <p:cNvPr id="23" name="Table 22">
            <a:extLst>
              <a:ext uri="{FF2B5EF4-FFF2-40B4-BE49-F238E27FC236}">
                <a16:creationId xmlns:a16="http://schemas.microsoft.com/office/drawing/2014/main" id="{0D5213F2-5554-3FAE-5E81-48F460046B1B}"/>
              </a:ext>
            </a:extLst>
          </p:cNvPr>
          <p:cNvGraphicFramePr>
            <a:graphicFrameLocks noGrp="1"/>
          </p:cNvGraphicFramePr>
          <p:nvPr>
            <p:extLst>
              <p:ext uri="{D42A27DB-BD31-4B8C-83A1-F6EECF244321}">
                <p14:modId xmlns:p14="http://schemas.microsoft.com/office/powerpoint/2010/main" val="1491785065"/>
              </p:ext>
            </p:extLst>
          </p:nvPr>
        </p:nvGraphicFramePr>
        <p:xfrm>
          <a:off x="445280" y="1690688"/>
          <a:ext cx="3573922" cy="1005840"/>
        </p:xfrm>
        <a:graphic>
          <a:graphicData uri="http://schemas.openxmlformats.org/drawingml/2006/table">
            <a:tbl>
              <a:tblPr>
                <a:tableStyleId>{5C22544A-7EE6-4342-B048-85BDC9FD1C3A}</a:tableStyleId>
              </a:tblPr>
              <a:tblGrid>
                <a:gridCol w="1786961">
                  <a:extLst>
                    <a:ext uri="{9D8B030D-6E8A-4147-A177-3AD203B41FA5}">
                      <a16:colId xmlns:a16="http://schemas.microsoft.com/office/drawing/2014/main" val="3479920517"/>
                    </a:ext>
                  </a:extLst>
                </a:gridCol>
                <a:gridCol w="1786961">
                  <a:extLst>
                    <a:ext uri="{9D8B030D-6E8A-4147-A177-3AD203B41FA5}">
                      <a16:colId xmlns:a16="http://schemas.microsoft.com/office/drawing/2014/main" val="2733860288"/>
                    </a:ext>
                  </a:extLst>
                </a:gridCol>
              </a:tblGrid>
              <a:tr h="0">
                <a:tc>
                  <a:txBody>
                    <a:bodyPr/>
                    <a:lstStyle/>
                    <a:p>
                      <a:pPr algn="ctr"/>
                      <a:r>
                        <a:rPr lang="en-GB" sz="600" b="1" dirty="0">
                          <a:solidFill>
                            <a:srgbClr val="0955AB"/>
                          </a:solidFill>
                          <a:latin typeface="Open Sans" pitchFamily="2" charset="0"/>
                          <a:ea typeface="Open Sans" pitchFamily="2" charset="0"/>
                          <a:cs typeface="Open Sans" pitchFamily="2" charset="0"/>
                        </a:rPr>
                        <a:t>Lighting</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FFFF00">
                        <a:alpha val="20000"/>
                      </a:srgbClr>
                    </a:solidFill>
                  </a:tcPr>
                </a:tc>
                <a:tc>
                  <a:txBody>
                    <a:bodyPr/>
                    <a:lstStyle/>
                    <a:p>
                      <a:pPr algn="ctr"/>
                      <a:r>
                        <a:rPr lang="en-GB" sz="600" b="1" dirty="0">
                          <a:solidFill>
                            <a:srgbClr val="0955AB"/>
                          </a:solidFill>
                          <a:latin typeface="Open Sans" pitchFamily="2" charset="0"/>
                          <a:ea typeface="Open Sans" pitchFamily="2" charset="0"/>
                          <a:cs typeface="Open Sans" pitchFamily="2" charset="0"/>
                        </a:rPr>
                        <a:t>Operational Management / Environmental</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FFFF00">
                        <a:alpha val="20000"/>
                      </a:srgbClr>
                    </a:solidFill>
                  </a:tcPr>
                </a:tc>
                <a:extLst>
                  <a:ext uri="{0D108BD9-81ED-4DB2-BD59-A6C34878D82A}">
                    <a16:rowId xmlns:a16="http://schemas.microsoft.com/office/drawing/2014/main" val="2130975409"/>
                  </a:ext>
                </a:extLst>
              </a:tr>
              <a:tr h="0">
                <a:tc gridSpan="2">
                  <a:txBody>
                    <a:bodyPr/>
                    <a:lstStyle/>
                    <a:p>
                      <a:pPr algn="ctr"/>
                      <a:r>
                        <a:rPr lang="en-GB" sz="600" dirty="0">
                          <a:latin typeface="Open Sans" pitchFamily="2" charset="0"/>
                          <a:ea typeface="Open Sans" pitchFamily="2" charset="0"/>
                          <a:cs typeface="Open Sans" pitchFamily="2" charset="0"/>
                        </a:rPr>
                        <a:t>Provides the backbone mesh network for the additional sensors with controls.</a:t>
                      </a:r>
                    </a:p>
                    <a:p>
                      <a:pPr algn="ctr"/>
                      <a:r>
                        <a:rPr lang="en-GB" sz="600" dirty="0">
                          <a:latin typeface="Open Sans" pitchFamily="2" charset="0"/>
                          <a:ea typeface="Open Sans" pitchFamily="2" charset="0"/>
                          <a:cs typeface="Open Sans" pitchFamily="2" charset="0"/>
                        </a:rPr>
                        <a:t>Add all information relating to emergency lighting, ambient lighting, controls, mesh backbone etc into this box and make full size to bottom of the page,</a:t>
                      </a:r>
                    </a:p>
                    <a:p>
                      <a:pPr algn="ctr"/>
                      <a:endParaRPr lang="en-GB" sz="600" dirty="0">
                        <a:latin typeface="Open Sans" pitchFamily="2" charset="0"/>
                        <a:ea typeface="Open Sans" pitchFamily="2" charset="0"/>
                        <a:cs typeface="Open Sans" pitchFamily="2" charset="0"/>
                      </a:endParaRPr>
                    </a:p>
                    <a:p>
                      <a:pPr algn="ctr"/>
                      <a:endParaRPr lang="en-GB" sz="600" dirty="0">
                        <a:latin typeface="Open Sans" pitchFamily="2" charset="0"/>
                        <a:ea typeface="Open Sans" pitchFamily="2" charset="0"/>
                        <a:cs typeface="Open Sans" pitchFamily="2" charset="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GB" sz="600" dirty="0">
                        <a:latin typeface="Open Sans" pitchFamily="2" charset="0"/>
                        <a:ea typeface="Open Sans" pitchFamily="2" charset="0"/>
                        <a:cs typeface="Open Sans"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8262267"/>
                  </a:ext>
                </a:extLst>
              </a:tr>
              <a:tr h="0">
                <a:tc>
                  <a:txBody>
                    <a:bodyPr/>
                    <a:lstStyle/>
                    <a:p>
                      <a:pPr algn="ctr"/>
                      <a:r>
                        <a:rPr lang="en-GB" sz="600" b="1" dirty="0">
                          <a:latin typeface="Open Sans" pitchFamily="2" charset="0"/>
                          <a:ea typeface="Open Sans" pitchFamily="2" charset="0"/>
                          <a:cs typeface="Open Sans" pitchFamily="2" charset="0"/>
                        </a:rPr>
                        <a:t>Monitoring &amp; Control</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GB" sz="600" b="1" dirty="0">
                        <a:solidFill>
                          <a:schemeClr val="bg1"/>
                        </a:solidFill>
                        <a:latin typeface="Open Sans" pitchFamily="2" charset="0"/>
                        <a:ea typeface="Open Sans" pitchFamily="2" charset="0"/>
                        <a:cs typeface="Open Sans" pitchFamily="2" charset="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25181225"/>
                  </a:ext>
                </a:extLst>
              </a:tr>
            </a:tbl>
          </a:graphicData>
        </a:graphic>
      </p:graphicFrame>
      <p:grpSp>
        <p:nvGrpSpPr>
          <p:cNvPr id="24" name="Group 23">
            <a:extLst>
              <a:ext uri="{FF2B5EF4-FFF2-40B4-BE49-F238E27FC236}">
                <a16:creationId xmlns:a16="http://schemas.microsoft.com/office/drawing/2014/main" id="{2B77D930-4F76-02A4-DC63-8FA4E57DC949}"/>
              </a:ext>
            </a:extLst>
          </p:cNvPr>
          <p:cNvGrpSpPr/>
          <p:nvPr/>
        </p:nvGrpSpPr>
        <p:grpSpPr>
          <a:xfrm>
            <a:off x="5106970" y="847147"/>
            <a:ext cx="6309797" cy="5632771"/>
            <a:chOff x="3185606" y="4025804"/>
            <a:chExt cx="252000" cy="252000"/>
          </a:xfrm>
        </p:grpSpPr>
        <p:sp>
          <p:nvSpPr>
            <p:cNvPr id="25" name="Oval 24">
              <a:extLst>
                <a:ext uri="{FF2B5EF4-FFF2-40B4-BE49-F238E27FC236}">
                  <a16:creationId xmlns:a16="http://schemas.microsoft.com/office/drawing/2014/main" id="{A387802F-68C9-FD6B-6FBF-110316548479}"/>
                </a:ext>
              </a:extLst>
            </p:cNvPr>
            <p:cNvSpPr/>
            <p:nvPr/>
          </p:nvSpPr>
          <p:spPr>
            <a:xfrm>
              <a:off x="3221606" y="4061804"/>
              <a:ext cx="180000" cy="180000"/>
            </a:xfrm>
            <a:prstGeom prst="ellipse">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C39A0C8-5E1F-3C6A-D0C0-EE6B3FC3DB27}"/>
                </a:ext>
              </a:extLst>
            </p:cNvPr>
            <p:cNvSpPr/>
            <p:nvPr/>
          </p:nvSpPr>
          <p:spPr>
            <a:xfrm>
              <a:off x="3185606" y="4025804"/>
              <a:ext cx="252000" cy="25200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object 17">
            <a:extLst>
              <a:ext uri="{FF2B5EF4-FFF2-40B4-BE49-F238E27FC236}">
                <a16:creationId xmlns:a16="http://schemas.microsoft.com/office/drawing/2014/main" id="{4E1B91B3-1760-F015-5617-C3B71550AA29}"/>
              </a:ext>
            </a:extLst>
          </p:cNvPr>
          <p:cNvGrpSpPr/>
          <p:nvPr/>
        </p:nvGrpSpPr>
        <p:grpSpPr>
          <a:xfrm>
            <a:off x="8953284" y="186415"/>
            <a:ext cx="3171800" cy="439099"/>
            <a:chOff x="1594535" y="657237"/>
            <a:chExt cx="3528060" cy="509905"/>
          </a:xfrm>
        </p:grpSpPr>
        <p:pic>
          <p:nvPicPr>
            <p:cNvPr id="29" name="object 18">
              <a:extLst>
                <a:ext uri="{FF2B5EF4-FFF2-40B4-BE49-F238E27FC236}">
                  <a16:creationId xmlns:a16="http://schemas.microsoft.com/office/drawing/2014/main" id="{0D06E4CF-D837-8954-E8AC-DA684CA86F62}"/>
                </a:ext>
              </a:extLst>
            </p:cNvPr>
            <p:cNvPicPr/>
            <p:nvPr/>
          </p:nvPicPr>
          <p:blipFill>
            <a:blip r:embed="rId3" cstate="print"/>
            <a:stretch>
              <a:fillRect/>
            </a:stretch>
          </p:blipFill>
          <p:spPr>
            <a:xfrm>
              <a:off x="2211997" y="657237"/>
              <a:ext cx="2910001" cy="494715"/>
            </a:xfrm>
            <a:prstGeom prst="rect">
              <a:avLst/>
            </a:prstGeom>
          </p:spPr>
        </p:pic>
        <p:sp>
          <p:nvSpPr>
            <p:cNvPr id="30" name="object 19">
              <a:extLst>
                <a:ext uri="{FF2B5EF4-FFF2-40B4-BE49-F238E27FC236}">
                  <a16:creationId xmlns:a16="http://schemas.microsoft.com/office/drawing/2014/main" id="{D8C25C1D-8B7A-1FC2-961F-13B514BADE0B}"/>
                </a:ext>
              </a:extLst>
            </p:cNvPr>
            <p:cNvSpPr/>
            <p:nvPr/>
          </p:nvSpPr>
          <p:spPr>
            <a:xfrm>
              <a:off x="2263519" y="831935"/>
              <a:ext cx="326390" cy="335280"/>
            </a:xfrm>
            <a:custGeom>
              <a:avLst/>
              <a:gdLst/>
              <a:ahLst/>
              <a:cxnLst/>
              <a:rect l="l" t="t" r="r" b="b"/>
              <a:pathLst>
                <a:path w="326389" h="335280">
                  <a:moveTo>
                    <a:pt x="212369" y="0"/>
                  </a:moveTo>
                  <a:lnTo>
                    <a:pt x="195234" y="3478"/>
                  </a:lnTo>
                  <a:lnTo>
                    <a:pt x="181224" y="12957"/>
                  </a:lnTo>
                  <a:lnTo>
                    <a:pt x="171769" y="27003"/>
                  </a:lnTo>
                  <a:lnTo>
                    <a:pt x="168300" y="44183"/>
                  </a:lnTo>
                  <a:lnTo>
                    <a:pt x="168300" y="50241"/>
                  </a:lnTo>
                  <a:lnTo>
                    <a:pt x="169519" y="56007"/>
                  </a:lnTo>
                  <a:lnTo>
                    <a:pt x="171729" y="61264"/>
                  </a:lnTo>
                  <a:lnTo>
                    <a:pt x="102501" y="61264"/>
                  </a:lnTo>
                  <a:lnTo>
                    <a:pt x="95008" y="65608"/>
                  </a:lnTo>
                  <a:lnTo>
                    <a:pt x="71259" y="107073"/>
                  </a:lnTo>
                  <a:lnTo>
                    <a:pt x="67813" y="117438"/>
                  </a:lnTo>
                  <a:lnTo>
                    <a:pt x="68586" y="127968"/>
                  </a:lnTo>
                  <a:lnTo>
                    <a:pt x="73245" y="137445"/>
                  </a:lnTo>
                  <a:lnTo>
                    <a:pt x="81457" y="144653"/>
                  </a:lnTo>
                  <a:lnTo>
                    <a:pt x="85623" y="147027"/>
                  </a:lnTo>
                  <a:lnTo>
                    <a:pt x="90347" y="148297"/>
                  </a:lnTo>
                  <a:lnTo>
                    <a:pt x="95135" y="148297"/>
                  </a:lnTo>
                  <a:lnTo>
                    <a:pt x="129374" y="116395"/>
                  </a:lnTo>
                  <a:lnTo>
                    <a:pt x="137286" y="116395"/>
                  </a:lnTo>
                  <a:lnTo>
                    <a:pt x="116268" y="156273"/>
                  </a:lnTo>
                  <a:lnTo>
                    <a:pt x="103352" y="221983"/>
                  </a:lnTo>
                  <a:lnTo>
                    <a:pt x="59334" y="221983"/>
                  </a:lnTo>
                  <a:lnTo>
                    <a:pt x="22326" y="243687"/>
                  </a:lnTo>
                  <a:lnTo>
                    <a:pt x="0" y="283603"/>
                  </a:lnTo>
                  <a:lnTo>
                    <a:pt x="132689" y="283603"/>
                  </a:lnTo>
                  <a:lnTo>
                    <a:pt x="163512" y="235331"/>
                  </a:lnTo>
                  <a:lnTo>
                    <a:pt x="199986" y="312775"/>
                  </a:lnTo>
                  <a:lnTo>
                    <a:pt x="205958" y="321806"/>
                  </a:lnTo>
                  <a:lnTo>
                    <a:pt x="214082" y="328709"/>
                  </a:lnTo>
                  <a:lnTo>
                    <a:pt x="223784" y="333119"/>
                  </a:lnTo>
                  <a:lnTo>
                    <a:pt x="234492" y="334670"/>
                  </a:lnTo>
                  <a:lnTo>
                    <a:pt x="278295" y="334670"/>
                  </a:lnTo>
                  <a:lnTo>
                    <a:pt x="202082" y="172847"/>
                  </a:lnTo>
                  <a:lnTo>
                    <a:pt x="217017" y="145046"/>
                  </a:lnTo>
                  <a:lnTo>
                    <a:pt x="237756" y="168287"/>
                  </a:lnTo>
                  <a:lnTo>
                    <a:pt x="243839" y="171018"/>
                  </a:lnTo>
                  <a:lnTo>
                    <a:pt x="298742" y="171018"/>
                  </a:lnTo>
                  <a:lnTo>
                    <a:pt x="309463" y="168849"/>
                  </a:lnTo>
                  <a:lnTo>
                    <a:pt x="318228" y="162939"/>
                  </a:lnTo>
                  <a:lnTo>
                    <a:pt x="324143" y="154178"/>
                  </a:lnTo>
                  <a:lnTo>
                    <a:pt x="326313" y="143459"/>
                  </a:lnTo>
                  <a:lnTo>
                    <a:pt x="324143" y="132737"/>
                  </a:lnTo>
                  <a:lnTo>
                    <a:pt x="318228" y="123972"/>
                  </a:lnTo>
                  <a:lnTo>
                    <a:pt x="309463" y="118057"/>
                  </a:lnTo>
                  <a:lnTo>
                    <a:pt x="298742" y="115887"/>
                  </a:lnTo>
                  <a:lnTo>
                    <a:pt x="264820" y="115887"/>
                  </a:lnTo>
                  <a:lnTo>
                    <a:pt x="234746" y="82181"/>
                  </a:lnTo>
                  <a:lnTo>
                    <a:pt x="243608" y="75271"/>
                  </a:lnTo>
                  <a:lnTo>
                    <a:pt x="250461" y="66359"/>
                  </a:lnTo>
                  <a:lnTo>
                    <a:pt x="254883" y="55858"/>
                  </a:lnTo>
                  <a:lnTo>
                    <a:pt x="256451" y="44183"/>
                  </a:lnTo>
                  <a:lnTo>
                    <a:pt x="252981" y="27003"/>
                  </a:lnTo>
                  <a:lnTo>
                    <a:pt x="243525" y="12957"/>
                  </a:lnTo>
                  <a:lnTo>
                    <a:pt x="229512" y="3478"/>
                  </a:lnTo>
                  <a:lnTo>
                    <a:pt x="212369" y="0"/>
                  </a:lnTo>
                  <a:close/>
                </a:path>
              </a:pathLst>
            </a:custGeom>
            <a:solidFill>
              <a:srgbClr val="FFFFFF"/>
            </a:solidFill>
          </p:spPr>
          <p:txBody>
            <a:bodyPr wrap="square" lIns="0" tIns="0" rIns="0" bIns="0" rtlCol="0"/>
            <a:lstStyle/>
            <a:p>
              <a:endParaRPr/>
            </a:p>
          </p:txBody>
        </p:sp>
        <p:pic>
          <p:nvPicPr>
            <p:cNvPr id="31" name="object 20">
              <a:extLst>
                <a:ext uri="{FF2B5EF4-FFF2-40B4-BE49-F238E27FC236}">
                  <a16:creationId xmlns:a16="http://schemas.microsoft.com/office/drawing/2014/main" id="{E3027CEE-B5C4-85F6-4C0D-F0B1839158E1}"/>
                </a:ext>
              </a:extLst>
            </p:cNvPr>
            <p:cNvPicPr/>
            <p:nvPr/>
          </p:nvPicPr>
          <p:blipFill>
            <a:blip r:embed="rId4" cstate="print"/>
            <a:stretch>
              <a:fillRect/>
            </a:stretch>
          </p:blipFill>
          <p:spPr>
            <a:xfrm>
              <a:off x="2096782" y="847636"/>
              <a:ext cx="477342" cy="304278"/>
            </a:xfrm>
            <a:prstGeom prst="rect">
              <a:avLst/>
            </a:prstGeom>
          </p:spPr>
        </p:pic>
        <p:pic>
          <p:nvPicPr>
            <p:cNvPr id="32" name="object 21">
              <a:extLst>
                <a:ext uri="{FF2B5EF4-FFF2-40B4-BE49-F238E27FC236}">
                  <a16:creationId xmlns:a16="http://schemas.microsoft.com/office/drawing/2014/main" id="{4CFE2096-7EF3-49B5-F071-B3BC19651AFB}"/>
                </a:ext>
              </a:extLst>
            </p:cNvPr>
            <p:cNvPicPr/>
            <p:nvPr/>
          </p:nvPicPr>
          <p:blipFill>
            <a:blip r:embed="rId5" cstate="print"/>
            <a:stretch>
              <a:fillRect/>
            </a:stretch>
          </p:blipFill>
          <p:spPr>
            <a:xfrm>
              <a:off x="1594535" y="895527"/>
              <a:ext cx="356260" cy="256387"/>
            </a:xfrm>
            <a:prstGeom prst="rect">
              <a:avLst/>
            </a:prstGeom>
          </p:spPr>
        </p:pic>
        <p:pic>
          <p:nvPicPr>
            <p:cNvPr id="33" name="object 22">
              <a:extLst>
                <a:ext uri="{FF2B5EF4-FFF2-40B4-BE49-F238E27FC236}">
                  <a16:creationId xmlns:a16="http://schemas.microsoft.com/office/drawing/2014/main" id="{8A4052EA-AA56-C9B4-18A9-11D6BECE4FD8}"/>
                </a:ext>
              </a:extLst>
            </p:cNvPr>
            <p:cNvPicPr/>
            <p:nvPr/>
          </p:nvPicPr>
          <p:blipFill>
            <a:blip r:embed="rId6" cstate="print"/>
            <a:stretch>
              <a:fillRect/>
            </a:stretch>
          </p:blipFill>
          <p:spPr>
            <a:xfrm>
              <a:off x="1912289" y="895781"/>
              <a:ext cx="249859" cy="256133"/>
            </a:xfrm>
            <a:prstGeom prst="rect">
              <a:avLst/>
            </a:prstGeom>
          </p:spPr>
        </p:pic>
      </p:grpSp>
      <p:grpSp>
        <p:nvGrpSpPr>
          <p:cNvPr id="34" name="object 23">
            <a:extLst>
              <a:ext uri="{FF2B5EF4-FFF2-40B4-BE49-F238E27FC236}">
                <a16:creationId xmlns:a16="http://schemas.microsoft.com/office/drawing/2014/main" id="{5E95279D-3A79-EFE5-706F-7EF6F347EFDC}"/>
              </a:ext>
            </a:extLst>
          </p:cNvPr>
          <p:cNvGrpSpPr/>
          <p:nvPr/>
        </p:nvGrpSpPr>
        <p:grpSpPr>
          <a:xfrm>
            <a:off x="10368758" y="733173"/>
            <a:ext cx="751846" cy="101162"/>
            <a:chOff x="3206515" y="1203994"/>
            <a:chExt cx="836294" cy="117475"/>
          </a:xfrm>
        </p:grpSpPr>
        <p:sp>
          <p:nvSpPr>
            <p:cNvPr id="35" name="object 24">
              <a:extLst>
                <a:ext uri="{FF2B5EF4-FFF2-40B4-BE49-F238E27FC236}">
                  <a16:creationId xmlns:a16="http://schemas.microsoft.com/office/drawing/2014/main" id="{90099FDD-D93C-1512-B653-CA5898218C14}"/>
                </a:ext>
              </a:extLst>
            </p:cNvPr>
            <p:cNvSpPr/>
            <p:nvPr/>
          </p:nvSpPr>
          <p:spPr>
            <a:xfrm>
              <a:off x="3206508" y="1206868"/>
              <a:ext cx="125095" cy="111760"/>
            </a:xfrm>
            <a:custGeom>
              <a:avLst/>
              <a:gdLst/>
              <a:ahLst/>
              <a:cxnLst/>
              <a:rect l="l" t="t" r="r" b="b"/>
              <a:pathLst>
                <a:path w="125095" h="111759">
                  <a:moveTo>
                    <a:pt x="89928" y="93980"/>
                  </a:moveTo>
                  <a:lnTo>
                    <a:pt x="22669" y="93980"/>
                  </a:lnTo>
                  <a:lnTo>
                    <a:pt x="22669" y="0"/>
                  </a:lnTo>
                  <a:lnTo>
                    <a:pt x="0" y="0"/>
                  </a:lnTo>
                  <a:lnTo>
                    <a:pt x="0" y="93980"/>
                  </a:lnTo>
                  <a:lnTo>
                    <a:pt x="0" y="111760"/>
                  </a:lnTo>
                  <a:lnTo>
                    <a:pt x="89928" y="111760"/>
                  </a:lnTo>
                  <a:lnTo>
                    <a:pt x="89928" y="93980"/>
                  </a:lnTo>
                  <a:close/>
                </a:path>
                <a:path w="125095" h="111759">
                  <a:moveTo>
                    <a:pt x="124548" y="0"/>
                  </a:moveTo>
                  <a:lnTo>
                    <a:pt x="101777" y="0"/>
                  </a:lnTo>
                  <a:lnTo>
                    <a:pt x="101777" y="111328"/>
                  </a:lnTo>
                  <a:lnTo>
                    <a:pt x="124548" y="111328"/>
                  </a:lnTo>
                  <a:lnTo>
                    <a:pt x="124548" y="0"/>
                  </a:lnTo>
                  <a:close/>
                </a:path>
              </a:pathLst>
            </a:custGeom>
            <a:solidFill>
              <a:srgbClr val="4C4D4F"/>
            </a:solidFill>
          </p:spPr>
          <p:txBody>
            <a:bodyPr wrap="square" lIns="0" tIns="0" rIns="0" bIns="0" rtlCol="0"/>
            <a:lstStyle/>
            <a:p>
              <a:endParaRPr/>
            </a:p>
          </p:txBody>
        </p:sp>
        <p:pic>
          <p:nvPicPr>
            <p:cNvPr id="36" name="object 25">
              <a:extLst>
                <a:ext uri="{FF2B5EF4-FFF2-40B4-BE49-F238E27FC236}">
                  <a16:creationId xmlns:a16="http://schemas.microsoft.com/office/drawing/2014/main" id="{B5B1D22E-9D19-D3E0-75DA-380EFA2355B2}"/>
                </a:ext>
              </a:extLst>
            </p:cNvPr>
            <p:cNvPicPr/>
            <p:nvPr/>
          </p:nvPicPr>
          <p:blipFill>
            <a:blip r:embed="rId7" cstate="print"/>
            <a:stretch>
              <a:fillRect/>
            </a:stretch>
          </p:blipFill>
          <p:spPr>
            <a:xfrm>
              <a:off x="3350858" y="1203994"/>
              <a:ext cx="124891" cy="117144"/>
            </a:xfrm>
            <a:prstGeom prst="rect">
              <a:avLst/>
            </a:prstGeom>
          </p:spPr>
        </p:pic>
        <p:sp>
          <p:nvSpPr>
            <p:cNvPr id="37" name="object 26">
              <a:extLst>
                <a:ext uri="{FF2B5EF4-FFF2-40B4-BE49-F238E27FC236}">
                  <a16:creationId xmlns:a16="http://schemas.microsoft.com/office/drawing/2014/main" id="{FE88E845-3A39-30E1-3D5A-D4B4EE7EEF94}"/>
                </a:ext>
              </a:extLst>
            </p:cNvPr>
            <p:cNvSpPr/>
            <p:nvPr/>
          </p:nvSpPr>
          <p:spPr>
            <a:xfrm>
              <a:off x="3498875" y="1206868"/>
              <a:ext cx="264795" cy="112395"/>
            </a:xfrm>
            <a:custGeom>
              <a:avLst/>
              <a:gdLst/>
              <a:ahLst/>
              <a:cxnLst/>
              <a:rect l="l" t="t" r="r" b="b"/>
              <a:pathLst>
                <a:path w="264795" h="112394">
                  <a:moveTo>
                    <a:pt x="109816" y="12"/>
                  </a:moveTo>
                  <a:lnTo>
                    <a:pt x="87147" y="12"/>
                  </a:lnTo>
                  <a:lnTo>
                    <a:pt x="87147" y="44462"/>
                  </a:lnTo>
                  <a:lnTo>
                    <a:pt x="22669" y="44462"/>
                  </a:lnTo>
                  <a:lnTo>
                    <a:pt x="22669" y="12"/>
                  </a:lnTo>
                  <a:lnTo>
                    <a:pt x="0" y="12"/>
                  </a:lnTo>
                  <a:lnTo>
                    <a:pt x="0" y="44462"/>
                  </a:lnTo>
                  <a:lnTo>
                    <a:pt x="0" y="60972"/>
                  </a:lnTo>
                  <a:lnTo>
                    <a:pt x="0" y="111772"/>
                  </a:lnTo>
                  <a:lnTo>
                    <a:pt x="22669" y="111772"/>
                  </a:lnTo>
                  <a:lnTo>
                    <a:pt x="22669" y="60972"/>
                  </a:lnTo>
                  <a:lnTo>
                    <a:pt x="87147" y="60972"/>
                  </a:lnTo>
                  <a:lnTo>
                    <a:pt x="87147" y="111772"/>
                  </a:lnTo>
                  <a:lnTo>
                    <a:pt x="109816" y="111772"/>
                  </a:lnTo>
                  <a:lnTo>
                    <a:pt x="109816" y="60972"/>
                  </a:lnTo>
                  <a:lnTo>
                    <a:pt x="109816" y="44462"/>
                  </a:lnTo>
                  <a:lnTo>
                    <a:pt x="109816" y="12"/>
                  </a:lnTo>
                  <a:close/>
                </a:path>
                <a:path w="264795" h="112394">
                  <a:moveTo>
                    <a:pt x="228625" y="12"/>
                  </a:moveTo>
                  <a:lnTo>
                    <a:pt x="122135" y="12"/>
                  </a:lnTo>
                  <a:lnTo>
                    <a:pt x="122135" y="16522"/>
                  </a:lnTo>
                  <a:lnTo>
                    <a:pt x="164223" y="16522"/>
                  </a:lnTo>
                  <a:lnTo>
                    <a:pt x="164223" y="111772"/>
                  </a:lnTo>
                  <a:lnTo>
                    <a:pt x="186804" y="111772"/>
                  </a:lnTo>
                  <a:lnTo>
                    <a:pt x="186804" y="16522"/>
                  </a:lnTo>
                  <a:lnTo>
                    <a:pt x="228625" y="16522"/>
                  </a:lnTo>
                  <a:lnTo>
                    <a:pt x="228625" y="12"/>
                  </a:lnTo>
                  <a:close/>
                </a:path>
                <a:path w="264795" h="112394">
                  <a:moveTo>
                    <a:pt x="264528" y="0"/>
                  </a:moveTo>
                  <a:lnTo>
                    <a:pt x="241757" y="0"/>
                  </a:lnTo>
                  <a:lnTo>
                    <a:pt x="241757" y="111328"/>
                  </a:lnTo>
                  <a:lnTo>
                    <a:pt x="264528" y="111328"/>
                  </a:lnTo>
                  <a:lnTo>
                    <a:pt x="264528" y="0"/>
                  </a:lnTo>
                  <a:close/>
                </a:path>
              </a:pathLst>
            </a:custGeom>
            <a:solidFill>
              <a:srgbClr val="4C4D4F"/>
            </a:solidFill>
          </p:spPr>
          <p:txBody>
            <a:bodyPr wrap="square" lIns="0" tIns="0" rIns="0" bIns="0" rtlCol="0"/>
            <a:lstStyle/>
            <a:p>
              <a:endParaRPr/>
            </a:p>
          </p:txBody>
        </p:sp>
        <p:pic>
          <p:nvPicPr>
            <p:cNvPr id="38" name="object 27">
              <a:extLst>
                <a:ext uri="{FF2B5EF4-FFF2-40B4-BE49-F238E27FC236}">
                  <a16:creationId xmlns:a16="http://schemas.microsoft.com/office/drawing/2014/main" id="{C5B06049-3BB1-799E-CB1F-CBD8C10A57D8}"/>
                </a:ext>
              </a:extLst>
            </p:cNvPr>
            <p:cNvPicPr/>
            <p:nvPr/>
          </p:nvPicPr>
          <p:blipFill>
            <a:blip r:embed="rId8" cstate="print"/>
            <a:stretch>
              <a:fillRect/>
            </a:stretch>
          </p:blipFill>
          <p:spPr>
            <a:xfrm>
              <a:off x="3789121" y="1206872"/>
              <a:ext cx="109448" cy="111328"/>
            </a:xfrm>
            <a:prstGeom prst="rect">
              <a:avLst/>
            </a:prstGeom>
          </p:spPr>
        </p:pic>
        <p:pic>
          <p:nvPicPr>
            <p:cNvPr id="39" name="object 28">
              <a:extLst>
                <a:ext uri="{FF2B5EF4-FFF2-40B4-BE49-F238E27FC236}">
                  <a16:creationId xmlns:a16="http://schemas.microsoft.com/office/drawing/2014/main" id="{DC7BCEAD-CD65-930C-8FC5-23FB2A277A68}"/>
                </a:ext>
              </a:extLst>
            </p:cNvPr>
            <p:cNvPicPr/>
            <p:nvPr/>
          </p:nvPicPr>
          <p:blipFill>
            <a:blip r:embed="rId9" cstate="print"/>
            <a:stretch>
              <a:fillRect/>
            </a:stretch>
          </p:blipFill>
          <p:spPr>
            <a:xfrm>
              <a:off x="3917730" y="1203994"/>
              <a:ext cx="124891" cy="117144"/>
            </a:xfrm>
            <a:prstGeom prst="rect">
              <a:avLst/>
            </a:prstGeom>
          </p:spPr>
        </p:pic>
      </p:grpSp>
      <p:grpSp>
        <p:nvGrpSpPr>
          <p:cNvPr id="40" name="object 29">
            <a:extLst>
              <a:ext uri="{FF2B5EF4-FFF2-40B4-BE49-F238E27FC236}">
                <a16:creationId xmlns:a16="http://schemas.microsoft.com/office/drawing/2014/main" id="{9779F711-56EF-D426-7A1D-355E291065EE}"/>
              </a:ext>
            </a:extLst>
          </p:cNvPr>
          <p:cNvGrpSpPr/>
          <p:nvPr/>
        </p:nvGrpSpPr>
        <p:grpSpPr>
          <a:xfrm>
            <a:off x="11211915" y="733177"/>
            <a:ext cx="896850" cy="101162"/>
            <a:chOff x="4108691" y="1203998"/>
            <a:chExt cx="997585" cy="117475"/>
          </a:xfrm>
        </p:grpSpPr>
        <p:pic>
          <p:nvPicPr>
            <p:cNvPr id="41" name="object 30">
              <a:extLst>
                <a:ext uri="{FF2B5EF4-FFF2-40B4-BE49-F238E27FC236}">
                  <a16:creationId xmlns:a16="http://schemas.microsoft.com/office/drawing/2014/main" id="{E4546938-8D94-665D-0EC4-09C070972B41}"/>
                </a:ext>
              </a:extLst>
            </p:cNvPr>
            <p:cNvPicPr/>
            <p:nvPr/>
          </p:nvPicPr>
          <p:blipFill>
            <a:blip r:embed="rId10" cstate="print"/>
            <a:stretch>
              <a:fillRect/>
            </a:stretch>
          </p:blipFill>
          <p:spPr>
            <a:xfrm>
              <a:off x="4108691" y="1204004"/>
              <a:ext cx="264510" cy="117285"/>
            </a:xfrm>
            <a:prstGeom prst="rect">
              <a:avLst/>
            </a:prstGeom>
          </p:spPr>
        </p:pic>
        <p:pic>
          <p:nvPicPr>
            <p:cNvPr id="42" name="object 31">
              <a:extLst>
                <a:ext uri="{FF2B5EF4-FFF2-40B4-BE49-F238E27FC236}">
                  <a16:creationId xmlns:a16="http://schemas.microsoft.com/office/drawing/2014/main" id="{5AF24175-784F-6C32-06AD-A8E7668EF0C0}"/>
                </a:ext>
              </a:extLst>
            </p:cNvPr>
            <p:cNvPicPr/>
            <p:nvPr/>
          </p:nvPicPr>
          <p:blipFill>
            <a:blip r:embed="rId11" cstate="print"/>
            <a:stretch>
              <a:fillRect/>
            </a:stretch>
          </p:blipFill>
          <p:spPr>
            <a:xfrm>
              <a:off x="4392358" y="1204005"/>
              <a:ext cx="491837" cy="117284"/>
            </a:xfrm>
            <a:prstGeom prst="rect">
              <a:avLst/>
            </a:prstGeom>
          </p:spPr>
        </p:pic>
        <p:pic>
          <p:nvPicPr>
            <p:cNvPr id="43" name="object 32">
              <a:extLst>
                <a:ext uri="{FF2B5EF4-FFF2-40B4-BE49-F238E27FC236}">
                  <a16:creationId xmlns:a16="http://schemas.microsoft.com/office/drawing/2014/main" id="{8E8BD156-8398-5D2C-F0B6-BDD805C455AE}"/>
                </a:ext>
              </a:extLst>
            </p:cNvPr>
            <p:cNvPicPr/>
            <p:nvPr/>
          </p:nvPicPr>
          <p:blipFill>
            <a:blip r:embed="rId12" cstate="print"/>
            <a:stretch>
              <a:fillRect/>
            </a:stretch>
          </p:blipFill>
          <p:spPr>
            <a:xfrm>
              <a:off x="4903348" y="1203998"/>
              <a:ext cx="202342" cy="117144"/>
            </a:xfrm>
            <a:prstGeom prst="rect">
              <a:avLst/>
            </a:prstGeom>
          </p:spPr>
        </p:pic>
      </p:grpSp>
      <p:pic>
        <p:nvPicPr>
          <p:cNvPr id="2050" name="Picture 2">
            <a:extLst>
              <a:ext uri="{FF2B5EF4-FFF2-40B4-BE49-F238E27FC236}">
                <a16:creationId xmlns:a16="http://schemas.microsoft.com/office/drawing/2014/main" id="{21EDE2DE-CF21-F291-2B6B-297E536AE0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42803" y="918732"/>
            <a:ext cx="1265435" cy="35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27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4"/>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childTnLst>
              </p:cTn>
              <p:nextCondLst>
                <p:cond evt="onClick" delay="0">
                  <p:tgtEl>
                    <p:spTgt spid="2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2ED9E-17DE-10FD-01FC-86FD46FFD17B}"/>
            </a:ext>
          </a:extLst>
        </p:cNvPr>
        <p:cNvGrpSpPr/>
        <p:nvPr/>
      </p:nvGrpSpPr>
      <p:grpSpPr>
        <a:xfrm>
          <a:off x="0" y="0"/>
          <a:ext cx="0" cy="0"/>
          <a:chOff x="0" y="0"/>
          <a:chExt cx="0" cy="0"/>
        </a:xfrm>
      </p:grpSpPr>
      <p:pic>
        <p:nvPicPr>
          <p:cNvPr id="4" name="Picture 3" descr="A diagram of a house&#10;&#10;Description automatically generated">
            <a:extLst>
              <a:ext uri="{FF2B5EF4-FFF2-40B4-BE49-F238E27FC236}">
                <a16:creationId xmlns:a16="http://schemas.microsoft.com/office/drawing/2014/main" id="{CCACFC2A-F98F-C0E5-6FA8-1784367ADFB5}"/>
              </a:ext>
            </a:extLst>
          </p:cNvPr>
          <p:cNvPicPr>
            <a:picLocks noChangeAspect="1"/>
          </p:cNvPicPr>
          <p:nvPr/>
        </p:nvPicPr>
        <p:blipFill>
          <a:blip r:embed="rId3"/>
          <a:stretch>
            <a:fillRect/>
          </a:stretch>
        </p:blipFill>
        <p:spPr>
          <a:xfrm>
            <a:off x="3969900" y="1082795"/>
            <a:ext cx="8222100" cy="5613400"/>
          </a:xfrm>
          <a:prstGeom prst="rect">
            <a:avLst/>
          </a:prstGeom>
        </p:spPr>
      </p:pic>
      <p:graphicFrame>
        <p:nvGraphicFramePr>
          <p:cNvPr id="5" name="Table 4">
            <a:extLst>
              <a:ext uri="{FF2B5EF4-FFF2-40B4-BE49-F238E27FC236}">
                <a16:creationId xmlns:a16="http://schemas.microsoft.com/office/drawing/2014/main" id="{C0F8ACC8-37A5-EDA8-3FAB-B8A377D0B81B}"/>
              </a:ext>
            </a:extLst>
          </p:cNvPr>
          <p:cNvGraphicFramePr>
            <a:graphicFrameLocks noGrp="1"/>
          </p:cNvGraphicFramePr>
          <p:nvPr>
            <p:extLst>
              <p:ext uri="{D42A27DB-BD31-4B8C-83A1-F6EECF244321}">
                <p14:modId xmlns:p14="http://schemas.microsoft.com/office/powerpoint/2010/main" val="3641358108"/>
              </p:ext>
            </p:extLst>
          </p:nvPr>
        </p:nvGraphicFramePr>
        <p:xfrm>
          <a:off x="660399" y="1459032"/>
          <a:ext cx="1858682" cy="914400"/>
        </p:xfrm>
        <a:graphic>
          <a:graphicData uri="http://schemas.openxmlformats.org/drawingml/2006/table">
            <a:tbl>
              <a:tblPr>
                <a:tableStyleId>{5C22544A-7EE6-4342-B048-85BDC9FD1C3A}</a:tableStyleId>
              </a:tblPr>
              <a:tblGrid>
                <a:gridCol w="929341">
                  <a:extLst>
                    <a:ext uri="{9D8B030D-6E8A-4147-A177-3AD203B41FA5}">
                      <a16:colId xmlns:a16="http://schemas.microsoft.com/office/drawing/2014/main" val="3479920517"/>
                    </a:ext>
                  </a:extLst>
                </a:gridCol>
                <a:gridCol w="929341">
                  <a:extLst>
                    <a:ext uri="{9D8B030D-6E8A-4147-A177-3AD203B41FA5}">
                      <a16:colId xmlns:a16="http://schemas.microsoft.com/office/drawing/2014/main" val="2733860288"/>
                    </a:ext>
                  </a:extLst>
                </a:gridCol>
              </a:tblGrid>
              <a:tr h="0">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Occupancy </a:t>
                      </a:r>
                      <a:br>
                        <a:rPr lang="en-GB" sz="600" b="1" dirty="0">
                          <a:solidFill>
                            <a:schemeClr val="tx2">
                              <a:lumMod val="75000"/>
                              <a:lumOff val="25000"/>
                            </a:schemeClr>
                          </a:solidFill>
                          <a:latin typeface="Open Sans" pitchFamily="2" charset="0"/>
                          <a:ea typeface="Open Sans" pitchFamily="2" charset="0"/>
                          <a:cs typeface="Open Sans" pitchFamily="2" charset="0"/>
                        </a:rPr>
                      </a:br>
                      <a:r>
                        <a:rPr lang="en-GB" sz="600" b="1" dirty="0">
                          <a:solidFill>
                            <a:schemeClr val="tx2">
                              <a:lumMod val="75000"/>
                              <a:lumOff val="25000"/>
                            </a:schemeClr>
                          </a:solidFill>
                          <a:latin typeface="Open Sans" pitchFamily="2" charset="0"/>
                          <a:ea typeface="Open Sans" pitchFamily="2" charset="0"/>
                          <a:cs typeface="Open Sans" pitchFamily="2" charset="0"/>
                        </a:rPr>
                        <a:t>Levels</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Operational Management</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extLst>
                  <a:ext uri="{0D108BD9-81ED-4DB2-BD59-A6C34878D82A}">
                    <a16:rowId xmlns:a16="http://schemas.microsoft.com/office/drawing/2014/main" val="2130975409"/>
                  </a:ext>
                </a:extLst>
              </a:tr>
              <a:tr h="0">
                <a:tc gridSpan="2">
                  <a:txBody>
                    <a:bodyPr/>
                    <a:lstStyle/>
                    <a:p>
                      <a:pPr algn="ctr"/>
                      <a:r>
                        <a:rPr lang="en-GB" sz="600" dirty="0">
                          <a:latin typeface="Open Sans" pitchFamily="2" charset="0"/>
                          <a:ea typeface="Open Sans" pitchFamily="2" charset="0"/>
                          <a:cs typeface="Open Sans" pitchFamily="2" charset="0"/>
                        </a:rPr>
                        <a:t>Management of areas such as meeting rooms or hot desks, tracking a customer’s journey notifying you where your staff need to be deployed relevant to time of the day</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GB" sz="600" dirty="0">
                        <a:latin typeface="Open Sans" pitchFamily="2" charset="0"/>
                        <a:ea typeface="Open Sans" pitchFamily="2" charset="0"/>
                        <a:cs typeface="Open Sans"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8262267"/>
                  </a:ext>
                </a:extLst>
              </a:tr>
              <a:tr h="0">
                <a:tc>
                  <a:txBody>
                    <a:bodyPr/>
                    <a:lstStyle/>
                    <a:p>
                      <a:pPr algn="ctr"/>
                      <a:r>
                        <a:rPr lang="en-GB" sz="600" b="1" dirty="0">
                          <a:latin typeface="Open Sans" pitchFamily="2" charset="0"/>
                          <a:ea typeface="Open Sans" pitchFamily="2" charset="0"/>
                          <a:cs typeface="Open Sans" pitchFamily="2" charset="0"/>
                        </a:rPr>
                        <a:t>Monitoring &amp; Alert</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GB" sz="600" b="1" dirty="0">
                        <a:solidFill>
                          <a:schemeClr val="bg1"/>
                        </a:solidFill>
                        <a:latin typeface="Open Sans" pitchFamily="2" charset="0"/>
                        <a:ea typeface="Open Sans" pitchFamily="2" charset="0"/>
                        <a:cs typeface="Open Sans" pitchFamily="2" charset="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25181225"/>
                  </a:ext>
                </a:extLst>
              </a:tr>
            </a:tbl>
          </a:graphicData>
        </a:graphic>
      </p:graphicFrame>
      <p:graphicFrame>
        <p:nvGraphicFramePr>
          <p:cNvPr id="6" name="Table 5">
            <a:extLst>
              <a:ext uri="{FF2B5EF4-FFF2-40B4-BE49-F238E27FC236}">
                <a16:creationId xmlns:a16="http://schemas.microsoft.com/office/drawing/2014/main" id="{82F945E3-D6EA-5E50-36FD-AD24BA4889E1}"/>
              </a:ext>
            </a:extLst>
          </p:cNvPr>
          <p:cNvGraphicFramePr>
            <a:graphicFrameLocks noGrp="1"/>
          </p:cNvGraphicFramePr>
          <p:nvPr>
            <p:extLst>
              <p:ext uri="{D42A27DB-BD31-4B8C-83A1-F6EECF244321}">
                <p14:modId xmlns:p14="http://schemas.microsoft.com/office/powerpoint/2010/main" val="3159345267"/>
              </p:ext>
            </p:extLst>
          </p:nvPr>
        </p:nvGraphicFramePr>
        <p:xfrm>
          <a:off x="660399" y="2436551"/>
          <a:ext cx="1858682" cy="731520"/>
        </p:xfrm>
        <a:graphic>
          <a:graphicData uri="http://schemas.openxmlformats.org/drawingml/2006/table">
            <a:tbl>
              <a:tblPr>
                <a:tableStyleId>{5C22544A-7EE6-4342-B048-85BDC9FD1C3A}</a:tableStyleId>
              </a:tblPr>
              <a:tblGrid>
                <a:gridCol w="929341">
                  <a:extLst>
                    <a:ext uri="{9D8B030D-6E8A-4147-A177-3AD203B41FA5}">
                      <a16:colId xmlns:a16="http://schemas.microsoft.com/office/drawing/2014/main" val="3479920517"/>
                    </a:ext>
                  </a:extLst>
                </a:gridCol>
                <a:gridCol w="929341">
                  <a:extLst>
                    <a:ext uri="{9D8B030D-6E8A-4147-A177-3AD203B41FA5}">
                      <a16:colId xmlns:a16="http://schemas.microsoft.com/office/drawing/2014/main" val="2733860288"/>
                    </a:ext>
                  </a:extLst>
                </a:gridCol>
              </a:tblGrid>
              <a:tr h="0">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Waste </a:t>
                      </a:r>
                      <a:br>
                        <a:rPr lang="en-GB" sz="600" b="1" dirty="0">
                          <a:solidFill>
                            <a:schemeClr val="tx2">
                              <a:lumMod val="75000"/>
                              <a:lumOff val="25000"/>
                            </a:schemeClr>
                          </a:solidFill>
                          <a:latin typeface="Open Sans" pitchFamily="2" charset="0"/>
                          <a:ea typeface="Open Sans" pitchFamily="2" charset="0"/>
                          <a:cs typeface="Open Sans" pitchFamily="2" charset="0"/>
                        </a:rPr>
                      </a:br>
                      <a:r>
                        <a:rPr lang="en-GB" sz="600" b="1" dirty="0">
                          <a:solidFill>
                            <a:schemeClr val="tx2">
                              <a:lumMod val="75000"/>
                              <a:lumOff val="25000"/>
                            </a:schemeClr>
                          </a:solidFill>
                          <a:latin typeface="Open Sans" pitchFamily="2" charset="0"/>
                          <a:ea typeface="Open Sans" pitchFamily="2" charset="0"/>
                          <a:cs typeface="Open Sans" pitchFamily="2" charset="0"/>
                        </a:rPr>
                        <a:t>Bins</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Operational Management</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extLst>
                  <a:ext uri="{0D108BD9-81ED-4DB2-BD59-A6C34878D82A}">
                    <a16:rowId xmlns:a16="http://schemas.microsoft.com/office/drawing/2014/main" val="2130975409"/>
                  </a:ext>
                </a:extLst>
              </a:tr>
              <a:tr h="0">
                <a:tc gridSpan="2">
                  <a:txBody>
                    <a:bodyPr/>
                    <a:lstStyle/>
                    <a:p>
                      <a:pPr algn="ctr"/>
                      <a:r>
                        <a:rPr lang="en-GB" sz="600" dirty="0">
                          <a:latin typeface="Open Sans" pitchFamily="2" charset="0"/>
                          <a:ea typeface="Open Sans" pitchFamily="2" charset="0"/>
                          <a:cs typeface="Open Sans" pitchFamily="2" charset="0"/>
                        </a:rPr>
                        <a:t>Management of waste levels within bins, optimising your collection/emptying routine</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GB" sz="600" dirty="0">
                        <a:latin typeface="Open Sans" pitchFamily="2" charset="0"/>
                        <a:ea typeface="Open Sans" pitchFamily="2" charset="0"/>
                        <a:cs typeface="Open Sans"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8262267"/>
                  </a:ext>
                </a:extLst>
              </a:tr>
              <a:tr h="0">
                <a:tc>
                  <a:txBody>
                    <a:bodyPr/>
                    <a:lstStyle/>
                    <a:p>
                      <a:pPr algn="ctr"/>
                      <a:r>
                        <a:rPr lang="en-GB" sz="600" b="1" dirty="0">
                          <a:latin typeface="Open Sans" pitchFamily="2" charset="0"/>
                          <a:ea typeface="Open Sans" pitchFamily="2" charset="0"/>
                          <a:cs typeface="Open Sans" pitchFamily="2" charset="0"/>
                        </a:rPr>
                        <a:t>Monitoring &amp; Alert</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GB" sz="600" b="1" dirty="0">
                        <a:solidFill>
                          <a:schemeClr val="bg1"/>
                        </a:solidFill>
                        <a:latin typeface="Open Sans" pitchFamily="2" charset="0"/>
                        <a:ea typeface="Open Sans" pitchFamily="2" charset="0"/>
                        <a:cs typeface="Open Sans" pitchFamily="2" charset="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25181225"/>
                  </a:ext>
                </a:extLst>
              </a:tr>
            </a:tbl>
          </a:graphicData>
        </a:graphic>
      </p:graphicFrame>
      <p:graphicFrame>
        <p:nvGraphicFramePr>
          <p:cNvPr id="7" name="Table 6">
            <a:extLst>
              <a:ext uri="{FF2B5EF4-FFF2-40B4-BE49-F238E27FC236}">
                <a16:creationId xmlns:a16="http://schemas.microsoft.com/office/drawing/2014/main" id="{E74A97B9-E032-7399-8CA8-2931A47A088A}"/>
              </a:ext>
            </a:extLst>
          </p:cNvPr>
          <p:cNvGraphicFramePr>
            <a:graphicFrameLocks noGrp="1"/>
          </p:cNvGraphicFramePr>
          <p:nvPr>
            <p:extLst>
              <p:ext uri="{D42A27DB-BD31-4B8C-83A1-F6EECF244321}">
                <p14:modId xmlns:p14="http://schemas.microsoft.com/office/powerpoint/2010/main" val="977342523"/>
              </p:ext>
            </p:extLst>
          </p:nvPr>
        </p:nvGraphicFramePr>
        <p:xfrm>
          <a:off x="660399" y="3231190"/>
          <a:ext cx="1858682" cy="731520"/>
        </p:xfrm>
        <a:graphic>
          <a:graphicData uri="http://schemas.openxmlformats.org/drawingml/2006/table">
            <a:tbl>
              <a:tblPr>
                <a:tableStyleId>{5C22544A-7EE6-4342-B048-85BDC9FD1C3A}</a:tableStyleId>
              </a:tblPr>
              <a:tblGrid>
                <a:gridCol w="929341">
                  <a:extLst>
                    <a:ext uri="{9D8B030D-6E8A-4147-A177-3AD203B41FA5}">
                      <a16:colId xmlns:a16="http://schemas.microsoft.com/office/drawing/2014/main" val="3479920517"/>
                    </a:ext>
                  </a:extLst>
                </a:gridCol>
                <a:gridCol w="929341">
                  <a:extLst>
                    <a:ext uri="{9D8B030D-6E8A-4147-A177-3AD203B41FA5}">
                      <a16:colId xmlns:a16="http://schemas.microsoft.com/office/drawing/2014/main" val="2733860288"/>
                    </a:ext>
                  </a:extLst>
                </a:gridCol>
              </a:tblGrid>
              <a:tr h="0">
                <a:tc>
                  <a:txBody>
                    <a:bodyPr/>
                    <a:lstStyle/>
                    <a:p>
                      <a:pPr algn="ctr"/>
                      <a:r>
                        <a:rPr lang="en-GB" sz="600" b="1" dirty="0">
                          <a:solidFill>
                            <a:srgbClr val="0955AB"/>
                          </a:solidFill>
                          <a:latin typeface="Open Sans" pitchFamily="2" charset="0"/>
                          <a:ea typeface="Open Sans" pitchFamily="2" charset="0"/>
                          <a:cs typeface="Open Sans" pitchFamily="2" charset="0"/>
                        </a:rPr>
                        <a:t>Air Quality</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070C0">
                        <a:alpha val="20000"/>
                      </a:srgbClr>
                    </a:solidFill>
                  </a:tcPr>
                </a:tc>
                <a:tc>
                  <a:txBody>
                    <a:bodyPr/>
                    <a:lstStyle/>
                    <a:p>
                      <a:pPr algn="ctr"/>
                      <a:r>
                        <a:rPr lang="en-GB" sz="600" b="1" dirty="0">
                          <a:solidFill>
                            <a:srgbClr val="0955AB"/>
                          </a:solidFill>
                          <a:latin typeface="Open Sans" pitchFamily="2" charset="0"/>
                          <a:ea typeface="Open Sans" pitchFamily="2" charset="0"/>
                          <a:cs typeface="Open Sans" pitchFamily="2" charset="0"/>
                        </a:rPr>
                        <a:t>Environmental</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070C0">
                        <a:alpha val="20000"/>
                      </a:srgbClr>
                    </a:solidFill>
                  </a:tcPr>
                </a:tc>
                <a:extLst>
                  <a:ext uri="{0D108BD9-81ED-4DB2-BD59-A6C34878D82A}">
                    <a16:rowId xmlns:a16="http://schemas.microsoft.com/office/drawing/2014/main" val="2130975409"/>
                  </a:ext>
                </a:extLst>
              </a:tr>
              <a:tr h="0">
                <a:tc gridSpan="2">
                  <a:txBody>
                    <a:bodyPr/>
                    <a:lstStyle/>
                    <a:p>
                      <a:pPr algn="ctr"/>
                      <a:r>
                        <a:rPr lang="en-GB" sz="600" dirty="0">
                          <a:latin typeface="Open Sans" pitchFamily="2" charset="0"/>
                          <a:ea typeface="Open Sans" pitchFamily="2" charset="0"/>
                          <a:cs typeface="Open Sans" pitchFamily="2" charset="0"/>
                        </a:rPr>
                        <a:t>Measuring Temperature, CO2, noise, PMs, humidity and allowing for the setting of benchmarks to improve building wellness</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GB" sz="600" dirty="0">
                        <a:latin typeface="Open Sans" pitchFamily="2" charset="0"/>
                        <a:ea typeface="Open Sans" pitchFamily="2" charset="0"/>
                        <a:cs typeface="Open Sans"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8262267"/>
                  </a:ext>
                </a:extLst>
              </a:tr>
              <a:tr h="0">
                <a:tc>
                  <a:txBody>
                    <a:bodyPr/>
                    <a:lstStyle/>
                    <a:p>
                      <a:pPr algn="ctr"/>
                      <a:r>
                        <a:rPr lang="en-GB" sz="600" b="1" dirty="0">
                          <a:latin typeface="Open Sans" pitchFamily="2" charset="0"/>
                          <a:ea typeface="Open Sans" pitchFamily="2" charset="0"/>
                          <a:cs typeface="Open Sans" pitchFamily="2" charset="0"/>
                        </a:rPr>
                        <a:t>Monitoring</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GB" sz="600" b="1" dirty="0">
                        <a:solidFill>
                          <a:schemeClr val="bg1"/>
                        </a:solidFill>
                        <a:latin typeface="Open Sans" pitchFamily="2" charset="0"/>
                        <a:ea typeface="Open Sans" pitchFamily="2" charset="0"/>
                        <a:cs typeface="Open Sans" pitchFamily="2" charset="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25181225"/>
                  </a:ext>
                </a:extLst>
              </a:tr>
            </a:tbl>
          </a:graphicData>
        </a:graphic>
      </p:graphicFrame>
      <p:graphicFrame>
        <p:nvGraphicFramePr>
          <p:cNvPr id="8" name="Table 7">
            <a:extLst>
              <a:ext uri="{FF2B5EF4-FFF2-40B4-BE49-F238E27FC236}">
                <a16:creationId xmlns:a16="http://schemas.microsoft.com/office/drawing/2014/main" id="{B58AFCFD-0840-1892-5018-741CC003CADA}"/>
              </a:ext>
            </a:extLst>
          </p:cNvPr>
          <p:cNvGraphicFramePr>
            <a:graphicFrameLocks noGrp="1"/>
          </p:cNvGraphicFramePr>
          <p:nvPr>
            <p:extLst>
              <p:ext uri="{D42A27DB-BD31-4B8C-83A1-F6EECF244321}">
                <p14:modId xmlns:p14="http://schemas.microsoft.com/office/powerpoint/2010/main" val="3676674008"/>
              </p:ext>
            </p:extLst>
          </p:nvPr>
        </p:nvGraphicFramePr>
        <p:xfrm>
          <a:off x="660399" y="4025829"/>
          <a:ext cx="1858682" cy="548640"/>
        </p:xfrm>
        <a:graphic>
          <a:graphicData uri="http://schemas.openxmlformats.org/drawingml/2006/table">
            <a:tbl>
              <a:tblPr>
                <a:tableStyleId>{5C22544A-7EE6-4342-B048-85BDC9FD1C3A}</a:tableStyleId>
              </a:tblPr>
              <a:tblGrid>
                <a:gridCol w="929341">
                  <a:extLst>
                    <a:ext uri="{9D8B030D-6E8A-4147-A177-3AD203B41FA5}">
                      <a16:colId xmlns:a16="http://schemas.microsoft.com/office/drawing/2014/main" val="3479920517"/>
                    </a:ext>
                  </a:extLst>
                </a:gridCol>
                <a:gridCol w="929341">
                  <a:extLst>
                    <a:ext uri="{9D8B030D-6E8A-4147-A177-3AD203B41FA5}">
                      <a16:colId xmlns:a16="http://schemas.microsoft.com/office/drawing/2014/main" val="2733860288"/>
                    </a:ext>
                  </a:extLst>
                </a:gridCol>
              </a:tblGrid>
              <a:tr h="0">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Infrared Detection</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Safety</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extLst>
                  <a:ext uri="{0D108BD9-81ED-4DB2-BD59-A6C34878D82A}">
                    <a16:rowId xmlns:a16="http://schemas.microsoft.com/office/drawing/2014/main" val="2130975409"/>
                  </a:ext>
                </a:extLst>
              </a:tr>
              <a:tr h="0">
                <a:tc gridSpan="2">
                  <a:txBody>
                    <a:bodyPr/>
                    <a:lstStyle/>
                    <a:p>
                      <a:pPr algn="ctr"/>
                      <a:r>
                        <a:rPr lang="en-GB" sz="600" dirty="0">
                          <a:latin typeface="Open Sans" pitchFamily="2" charset="0"/>
                          <a:ea typeface="Open Sans" pitchFamily="2" charset="0"/>
                          <a:cs typeface="Open Sans" pitchFamily="2" charset="0"/>
                        </a:rPr>
                        <a:t>Alert to spills - avoidance of H&amp;S incidents</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GB" sz="600" dirty="0">
                        <a:latin typeface="Open Sans" pitchFamily="2" charset="0"/>
                        <a:ea typeface="Open Sans" pitchFamily="2" charset="0"/>
                        <a:cs typeface="Open Sans"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8262267"/>
                  </a:ext>
                </a:extLst>
              </a:tr>
              <a:tr h="0">
                <a:tc>
                  <a:txBody>
                    <a:bodyPr/>
                    <a:lstStyle/>
                    <a:p>
                      <a:pPr algn="ctr"/>
                      <a:r>
                        <a:rPr lang="en-GB" sz="600" b="1" dirty="0">
                          <a:latin typeface="Open Sans" pitchFamily="2" charset="0"/>
                          <a:ea typeface="Open Sans" pitchFamily="2" charset="0"/>
                          <a:cs typeface="Open Sans" pitchFamily="2" charset="0"/>
                        </a:rPr>
                        <a:t>Alerts</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GB" sz="600" b="1" dirty="0">
                        <a:solidFill>
                          <a:schemeClr val="bg1"/>
                        </a:solidFill>
                        <a:latin typeface="Open Sans" pitchFamily="2" charset="0"/>
                        <a:ea typeface="Open Sans" pitchFamily="2" charset="0"/>
                        <a:cs typeface="Open Sans" pitchFamily="2" charset="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25181225"/>
                  </a:ext>
                </a:extLst>
              </a:tr>
            </a:tbl>
          </a:graphicData>
        </a:graphic>
      </p:graphicFrame>
      <p:grpSp>
        <p:nvGrpSpPr>
          <p:cNvPr id="9" name="Group 8">
            <a:extLst>
              <a:ext uri="{FF2B5EF4-FFF2-40B4-BE49-F238E27FC236}">
                <a16:creationId xmlns:a16="http://schemas.microsoft.com/office/drawing/2014/main" id="{124D679D-16D7-FDBB-7367-9DE505A49ABD}"/>
              </a:ext>
            </a:extLst>
          </p:cNvPr>
          <p:cNvGrpSpPr/>
          <p:nvPr/>
        </p:nvGrpSpPr>
        <p:grpSpPr>
          <a:xfrm>
            <a:off x="7619817" y="3797882"/>
            <a:ext cx="288000" cy="288000"/>
            <a:chOff x="3167606" y="4007804"/>
            <a:chExt cx="288000" cy="288000"/>
          </a:xfrm>
        </p:grpSpPr>
        <p:sp>
          <p:nvSpPr>
            <p:cNvPr id="10" name="Oval 9">
              <a:extLst>
                <a:ext uri="{FF2B5EF4-FFF2-40B4-BE49-F238E27FC236}">
                  <a16:creationId xmlns:a16="http://schemas.microsoft.com/office/drawing/2014/main" id="{66A4BCE3-0241-7EDB-ECD3-069763A4151E}"/>
                </a:ext>
              </a:extLst>
            </p:cNvPr>
            <p:cNvSpPr/>
            <p:nvPr/>
          </p:nvSpPr>
          <p:spPr>
            <a:xfrm>
              <a:off x="3221606" y="4061804"/>
              <a:ext cx="180000" cy="1800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C3236E8E-49CE-75E7-0E53-324AF9409B25}"/>
                </a:ext>
              </a:extLst>
            </p:cNvPr>
            <p:cNvSpPr/>
            <p:nvPr/>
          </p:nvSpPr>
          <p:spPr>
            <a:xfrm>
              <a:off x="3185606" y="4025804"/>
              <a:ext cx="252000" cy="252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A4B3A284-CE5A-BDF0-45A6-5D2CDD99D922}"/>
                </a:ext>
              </a:extLst>
            </p:cNvPr>
            <p:cNvSpPr/>
            <p:nvPr/>
          </p:nvSpPr>
          <p:spPr>
            <a:xfrm>
              <a:off x="3167606" y="4007804"/>
              <a:ext cx="288000" cy="288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C1AB3E8-87A3-8CB3-DD95-3245F35EB6BB}"/>
              </a:ext>
            </a:extLst>
          </p:cNvPr>
          <p:cNvGrpSpPr/>
          <p:nvPr/>
        </p:nvGrpSpPr>
        <p:grpSpPr>
          <a:xfrm>
            <a:off x="7475817" y="2706198"/>
            <a:ext cx="288000" cy="288000"/>
            <a:chOff x="4923100" y="3711466"/>
            <a:chExt cx="288000" cy="288000"/>
          </a:xfrm>
        </p:grpSpPr>
        <p:sp>
          <p:nvSpPr>
            <p:cNvPr id="14" name="Oval 13">
              <a:extLst>
                <a:ext uri="{FF2B5EF4-FFF2-40B4-BE49-F238E27FC236}">
                  <a16:creationId xmlns:a16="http://schemas.microsoft.com/office/drawing/2014/main" id="{2A3FF673-8E22-986B-F7DB-752986FBCE2F}"/>
                </a:ext>
              </a:extLst>
            </p:cNvPr>
            <p:cNvSpPr/>
            <p:nvPr/>
          </p:nvSpPr>
          <p:spPr>
            <a:xfrm>
              <a:off x="4977100" y="3765466"/>
              <a:ext cx="180000" cy="1800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FE220CC-F686-FF31-8F42-3C035B98AF05}"/>
                </a:ext>
              </a:extLst>
            </p:cNvPr>
            <p:cNvSpPr/>
            <p:nvPr/>
          </p:nvSpPr>
          <p:spPr>
            <a:xfrm>
              <a:off x="4941100" y="3729466"/>
              <a:ext cx="252000" cy="252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C6FF10A-48B4-464F-8D77-FE1FBFD72EED}"/>
                </a:ext>
              </a:extLst>
            </p:cNvPr>
            <p:cNvSpPr/>
            <p:nvPr/>
          </p:nvSpPr>
          <p:spPr>
            <a:xfrm>
              <a:off x="4923100" y="3711466"/>
              <a:ext cx="288000" cy="288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348C36AC-C4E8-36D2-7BF9-4D1AD7DD8F1B}"/>
              </a:ext>
            </a:extLst>
          </p:cNvPr>
          <p:cNvGrpSpPr/>
          <p:nvPr/>
        </p:nvGrpSpPr>
        <p:grpSpPr>
          <a:xfrm>
            <a:off x="7387470" y="5637861"/>
            <a:ext cx="288000" cy="288000"/>
            <a:chOff x="1380417" y="2425038"/>
            <a:chExt cx="288000" cy="288000"/>
          </a:xfrm>
        </p:grpSpPr>
        <p:sp>
          <p:nvSpPr>
            <p:cNvPr id="18" name="Oval 17">
              <a:extLst>
                <a:ext uri="{FF2B5EF4-FFF2-40B4-BE49-F238E27FC236}">
                  <a16:creationId xmlns:a16="http://schemas.microsoft.com/office/drawing/2014/main" id="{E1765AB7-7039-2F23-81A8-BDC5AC6CA767}"/>
                </a:ext>
              </a:extLst>
            </p:cNvPr>
            <p:cNvSpPr/>
            <p:nvPr/>
          </p:nvSpPr>
          <p:spPr>
            <a:xfrm>
              <a:off x="1434417" y="2479038"/>
              <a:ext cx="180000" cy="1800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FFD31C04-21FA-3565-A25C-8A237EAC0373}"/>
                </a:ext>
              </a:extLst>
            </p:cNvPr>
            <p:cNvSpPr/>
            <p:nvPr/>
          </p:nvSpPr>
          <p:spPr>
            <a:xfrm>
              <a:off x="1398417" y="2443038"/>
              <a:ext cx="252000" cy="252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228EA173-CAD7-2F34-B963-F1103A492186}"/>
                </a:ext>
              </a:extLst>
            </p:cNvPr>
            <p:cNvSpPr/>
            <p:nvPr/>
          </p:nvSpPr>
          <p:spPr>
            <a:xfrm>
              <a:off x="1380417" y="2425038"/>
              <a:ext cx="288000" cy="288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0C99F3DC-2B00-48A8-5BD9-FA4B33E81474}"/>
              </a:ext>
            </a:extLst>
          </p:cNvPr>
          <p:cNvGrpSpPr/>
          <p:nvPr/>
        </p:nvGrpSpPr>
        <p:grpSpPr>
          <a:xfrm>
            <a:off x="7960768" y="2029515"/>
            <a:ext cx="288000" cy="288000"/>
            <a:chOff x="4923100" y="3711466"/>
            <a:chExt cx="288000" cy="288000"/>
          </a:xfrm>
        </p:grpSpPr>
        <p:sp>
          <p:nvSpPr>
            <p:cNvPr id="29" name="Oval 28">
              <a:extLst>
                <a:ext uri="{FF2B5EF4-FFF2-40B4-BE49-F238E27FC236}">
                  <a16:creationId xmlns:a16="http://schemas.microsoft.com/office/drawing/2014/main" id="{779645BD-0DE3-27D2-86CB-BCA65DF3CAC1}"/>
                </a:ext>
              </a:extLst>
            </p:cNvPr>
            <p:cNvSpPr/>
            <p:nvPr/>
          </p:nvSpPr>
          <p:spPr>
            <a:xfrm>
              <a:off x="4977100" y="3765466"/>
              <a:ext cx="180000" cy="1800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4EE83682-C45F-DB05-4D39-8051840C9B0B}"/>
                </a:ext>
              </a:extLst>
            </p:cNvPr>
            <p:cNvSpPr/>
            <p:nvPr/>
          </p:nvSpPr>
          <p:spPr>
            <a:xfrm>
              <a:off x="4941100" y="3729466"/>
              <a:ext cx="252000" cy="252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1B569E6A-75DA-E677-E9A5-5A376690C219}"/>
                </a:ext>
              </a:extLst>
            </p:cNvPr>
            <p:cNvSpPr/>
            <p:nvPr/>
          </p:nvSpPr>
          <p:spPr>
            <a:xfrm>
              <a:off x="4923100" y="3711466"/>
              <a:ext cx="288000" cy="288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32" name="Table 31">
            <a:extLst>
              <a:ext uri="{FF2B5EF4-FFF2-40B4-BE49-F238E27FC236}">
                <a16:creationId xmlns:a16="http://schemas.microsoft.com/office/drawing/2014/main" id="{4F2B08EA-682E-A5A3-FFB3-180CAEEE19DA}"/>
              </a:ext>
            </a:extLst>
          </p:cNvPr>
          <p:cNvGraphicFramePr>
            <a:graphicFrameLocks noGrp="1"/>
          </p:cNvGraphicFramePr>
          <p:nvPr>
            <p:extLst>
              <p:ext uri="{D42A27DB-BD31-4B8C-83A1-F6EECF244321}">
                <p14:modId xmlns:p14="http://schemas.microsoft.com/office/powerpoint/2010/main" val="2414154697"/>
              </p:ext>
            </p:extLst>
          </p:nvPr>
        </p:nvGraphicFramePr>
        <p:xfrm>
          <a:off x="660399" y="4637588"/>
          <a:ext cx="1858682" cy="731520"/>
        </p:xfrm>
        <a:graphic>
          <a:graphicData uri="http://schemas.openxmlformats.org/drawingml/2006/table">
            <a:tbl>
              <a:tblPr>
                <a:tableStyleId>{5C22544A-7EE6-4342-B048-85BDC9FD1C3A}</a:tableStyleId>
              </a:tblPr>
              <a:tblGrid>
                <a:gridCol w="929341">
                  <a:extLst>
                    <a:ext uri="{9D8B030D-6E8A-4147-A177-3AD203B41FA5}">
                      <a16:colId xmlns:a16="http://schemas.microsoft.com/office/drawing/2014/main" val="3479920517"/>
                    </a:ext>
                  </a:extLst>
                </a:gridCol>
                <a:gridCol w="929341">
                  <a:extLst>
                    <a:ext uri="{9D8B030D-6E8A-4147-A177-3AD203B41FA5}">
                      <a16:colId xmlns:a16="http://schemas.microsoft.com/office/drawing/2014/main" val="2733860288"/>
                    </a:ext>
                  </a:extLst>
                </a:gridCol>
              </a:tblGrid>
              <a:tr h="0">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Water</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Safety</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extLst>
                  <a:ext uri="{0D108BD9-81ED-4DB2-BD59-A6C34878D82A}">
                    <a16:rowId xmlns:a16="http://schemas.microsoft.com/office/drawing/2014/main" val="2130975409"/>
                  </a:ext>
                </a:extLst>
              </a:tr>
              <a:tr h="0">
                <a:tc gridSpan="2">
                  <a:txBody>
                    <a:bodyPr/>
                    <a:lstStyle/>
                    <a:p>
                      <a:pPr algn="ctr"/>
                      <a:r>
                        <a:rPr lang="en-GB" sz="600" dirty="0">
                          <a:latin typeface="Open Sans" pitchFamily="2" charset="0"/>
                          <a:ea typeface="Open Sans" pitchFamily="2" charset="0"/>
                          <a:cs typeface="Open Sans" pitchFamily="2" charset="0"/>
                        </a:rPr>
                        <a:t>Routine </a:t>
                      </a:r>
                      <a:r>
                        <a:rPr lang="en-GB" sz="600" dirty="0" err="1">
                          <a:latin typeface="Open Sans" pitchFamily="2" charset="0"/>
                          <a:ea typeface="Open Sans" pitchFamily="2" charset="0"/>
                          <a:cs typeface="Open Sans" pitchFamily="2" charset="0"/>
                        </a:rPr>
                        <a:t>Legionalla</a:t>
                      </a:r>
                      <a:r>
                        <a:rPr lang="en-GB" sz="600" dirty="0">
                          <a:latin typeface="Open Sans" pitchFamily="2" charset="0"/>
                          <a:ea typeface="Open Sans" pitchFamily="2" charset="0"/>
                          <a:cs typeface="Open Sans" pitchFamily="2" charset="0"/>
                        </a:rPr>
                        <a:t> testing, monitoring tap temperatures and flow 24/7 to create a virtual PPM regime</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GB" sz="600" dirty="0">
                        <a:latin typeface="Open Sans" pitchFamily="2" charset="0"/>
                        <a:ea typeface="Open Sans" pitchFamily="2" charset="0"/>
                        <a:cs typeface="Open Sans"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8262267"/>
                  </a:ext>
                </a:extLst>
              </a:tr>
              <a:tr h="0">
                <a:tc>
                  <a:txBody>
                    <a:bodyPr/>
                    <a:lstStyle/>
                    <a:p>
                      <a:pPr algn="ctr"/>
                      <a:r>
                        <a:rPr lang="en-GB" sz="600" b="1" dirty="0">
                          <a:latin typeface="Open Sans" pitchFamily="2" charset="0"/>
                          <a:ea typeface="Open Sans" pitchFamily="2" charset="0"/>
                          <a:cs typeface="Open Sans" pitchFamily="2" charset="0"/>
                        </a:rPr>
                        <a:t>Monitoring &amp; Alert</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GB" sz="600" b="1" dirty="0">
                        <a:solidFill>
                          <a:schemeClr val="bg1"/>
                        </a:solidFill>
                        <a:latin typeface="Open Sans" pitchFamily="2" charset="0"/>
                        <a:ea typeface="Open Sans" pitchFamily="2" charset="0"/>
                        <a:cs typeface="Open Sans" pitchFamily="2" charset="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25181225"/>
                  </a:ext>
                </a:extLst>
              </a:tr>
            </a:tbl>
          </a:graphicData>
        </a:graphic>
      </p:graphicFrame>
      <p:graphicFrame>
        <p:nvGraphicFramePr>
          <p:cNvPr id="33" name="Table 32">
            <a:extLst>
              <a:ext uri="{FF2B5EF4-FFF2-40B4-BE49-F238E27FC236}">
                <a16:creationId xmlns:a16="http://schemas.microsoft.com/office/drawing/2014/main" id="{F8FC631C-AD85-7C54-969C-A74949E14572}"/>
              </a:ext>
            </a:extLst>
          </p:cNvPr>
          <p:cNvGraphicFramePr>
            <a:graphicFrameLocks noGrp="1"/>
          </p:cNvGraphicFramePr>
          <p:nvPr>
            <p:extLst>
              <p:ext uri="{D42A27DB-BD31-4B8C-83A1-F6EECF244321}">
                <p14:modId xmlns:p14="http://schemas.microsoft.com/office/powerpoint/2010/main" val="4198267970"/>
              </p:ext>
            </p:extLst>
          </p:nvPr>
        </p:nvGraphicFramePr>
        <p:xfrm>
          <a:off x="660399" y="5457861"/>
          <a:ext cx="1858682" cy="1097280"/>
        </p:xfrm>
        <a:graphic>
          <a:graphicData uri="http://schemas.openxmlformats.org/drawingml/2006/table">
            <a:tbl>
              <a:tblPr>
                <a:tableStyleId>{5C22544A-7EE6-4342-B048-85BDC9FD1C3A}</a:tableStyleId>
              </a:tblPr>
              <a:tblGrid>
                <a:gridCol w="929341">
                  <a:extLst>
                    <a:ext uri="{9D8B030D-6E8A-4147-A177-3AD203B41FA5}">
                      <a16:colId xmlns:a16="http://schemas.microsoft.com/office/drawing/2014/main" val="3479920517"/>
                    </a:ext>
                  </a:extLst>
                </a:gridCol>
                <a:gridCol w="929341">
                  <a:extLst>
                    <a:ext uri="{9D8B030D-6E8A-4147-A177-3AD203B41FA5}">
                      <a16:colId xmlns:a16="http://schemas.microsoft.com/office/drawing/2014/main" val="2733860288"/>
                    </a:ext>
                  </a:extLst>
                </a:gridCol>
              </a:tblGrid>
              <a:tr h="120968">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Assets</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PPM /</a:t>
                      </a:r>
                      <a:br>
                        <a:rPr lang="en-GB" sz="600" b="1" dirty="0">
                          <a:solidFill>
                            <a:schemeClr val="tx2">
                              <a:lumMod val="75000"/>
                              <a:lumOff val="25000"/>
                            </a:schemeClr>
                          </a:solidFill>
                          <a:latin typeface="Open Sans" pitchFamily="2" charset="0"/>
                          <a:ea typeface="Open Sans" pitchFamily="2" charset="0"/>
                          <a:cs typeface="Open Sans" pitchFamily="2" charset="0"/>
                        </a:rPr>
                      </a:br>
                      <a:r>
                        <a:rPr lang="en-GB" sz="600" b="1" dirty="0">
                          <a:solidFill>
                            <a:schemeClr val="tx2">
                              <a:lumMod val="75000"/>
                              <a:lumOff val="25000"/>
                            </a:schemeClr>
                          </a:solidFill>
                          <a:latin typeface="Open Sans" pitchFamily="2" charset="0"/>
                          <a:ea typeface="Open Sans" pitchFamily="2" charset="0"/>
                          <a:cs typeface="Open Sans" pitchFamily="2" charset="0"/>
                        </a:rPr>
                        <a:t>Maintenance</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extLst>
                  <a:ext uri="{0D108BD9-81ED-4DB2-BD59-A6C34878D82A}">
                    <a16:rowId xmlns:a16="http://schemas.microsoft.com/office/drawing/2014/main" val="2130975409"/>
                  </a:ext>
                </a:extLst>
              </a:tr>
              <a:tr h="0">
                <a:tc gridSpan="2">
                  <a:txBody>
                    <a:bodyPr/>
                    <a:lstStyle/>
                    <a:p>
                      <a:pPr algn="ctr"/>
                      <a:r>
                        <a:rPr lang="en-GB" sz="600" dirty="0">
                          <a:latin typeface="Open Sans" pitchFamily="2" charset="0"/>
                          <a:ea typeface="Open Sans" pitchFamily="2" charset="0"/>
                          <a:cs typeface="Open Sans" pitchFamily="2" charset="0"/>
                        </a:rPr>
                        <a:t>Monitoring asset condition and health, allowing you to stay ahead of any potential risk and auto allocating reactive tasks including instructions of what is wrong and how to repair allowing you to move away from a strict SFG20 regime</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GB" sz="600" dirty="0">
                        <a:latin typeface="Open Sans" pitchFamily="2" charset="0"/>
                        <a:ea typeface="Open Sans" pitchFamily="2" charset="0"/>
                        <a:cs typeface="Open Sans"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8262267"/>
                  </a:ext>
                </a:extLst>
              </a:tr>
              <a:tr h="0">
                <a:tc>
                  <a:txBody>
                    <a:bodyPr/>
                    <a:lstStyle/>
                    <a:p>
                      <a:pPr algn="ctr"/>
                      <a:r>
                        <a:rPr lang="en-GB" sz="600" b="1" dirty="0">
                          <a:latin typeface="Open Sans" pitchFamily="2" charset="0"/>
                          <a:ea typeface="Open Sans" pitchFamily="2" charset="0"/>
                          <a:cs typeface="Open Sans" pitchFamily="2" charset="0"/>
                        </a:rPr>
                        <a:t>Monitoring &amp; Alert</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GB" sz="600" b="1" dirty="0">
                        <a:solidFill>
                          <a:schemeClr val="bg1"/>
                        </a:solidFill>
                        <a:latin typeface="Open Sans" pitchFamily="2" charset="0"/>
                        <a:ea typeface="Open Sans" pitchFamily="2" charset="0"/>
                        <a:cs typeface="Open Sans" pitchFamily="2" charset="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25181225"/>
                  </a:ext>
                </a:extLst>
              </a:tr>
            </a:tbl>
          </a:graphicData>
        </a:graphic>
      </p:graphicFrame>
      <p:graphicFrame>
        <p:nvGraphicFramePr>
          <p:cNvPr id="34" name="Table 33">
            <a:extLst>
              <a:ext uri="{FF2B5EF4-FFF2-40B4-BE49-F238E27FC236}">
                <a16:creationId xmlns:a16="http://schemas.microsoft.com/office/drawing/2014/main" id="{6D5C7355-A269-D6B5-7835-03B6A8C1363F}"/>
              </a:ext>
            </a:extLst>
          </p:cNvPr>
          <p:cNvGraphicFramePr>
            <a:graphicFrameLocks noGrp="1"/>
          </p:cNvGraphicFramePr>
          <p:nvPr>
            <p:extLst>
              <p:ext uri="{D42A27DB-BD31-4B8C-83A1-F6EECF244321}">
                <p14:modId xmlns:p14="http://schemas.microsoft.com/office/powerpoint/2010/main" val="404886758"/>
              </p:ext>
            </p:extLst>
          </p:nvPr>
        </p:nvGraphicFramePr>
        <p:xfrm>
          <a:off x="2613025" y="1459032"/>
          <a:ext cx="1858682" cy="822960"/>
        </p:xfrm>
        <a:graphic>
          <a:graphicData uri="http://schemas.openxmlformats.org/drawingml/2006/table">
            <a:tbl>
              <a:tblPr>
                <a:tableStyleId>{5C22544A-7EE6-4342-B048-85BDC9FD1C3A}</a:tableStyleId>
              </a:tblPr>
              <a:tblGrid>
                <a:gridCol w="929341">
                  <a:extLst>
                    <a:ext uri="{9D8B030D-6E8A-4147-A177-3AD203B41FA5}">
                      <a16:colId xmlns:a16="http://schemas.microsoft.com/office/drawing/2014/main" val="3479920517"/>
                    </a:ext>
                  </a:extLst>
                </a:gridCol>
                <a:gridCol w="929341">
                  <a:extLst>
                    <a:ext uri="{9D8B030D-6E8A-4147-A177-3AD203B41FA5}">
                      <a16:colId xmlns:a16="http://schemas.microsoft.com/office/drawing/2014/main" val="2733860288"/>
                    </a:ext>
                  </a:extLst>
                </a:gridCol>
              </a:tblGrid>
              <a:tr h="0">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Washroom </a:t>
                      </a:r>
                      <a:br>
                        <a:rPr lang="en-GB" sz="600" b="1" dirty="0">
                          <a:solidFill>
                            <a:schemeClr val="tx2">
                              <a:lumMod val="75000"/>
                              <a:lumOff val="25000"/>
                            </a:schemeClr>
                          </a:solidFill>
                          <a:latin typeface="Open Sans" pitchFamily="2" charset="0"/>
                          <a:ea typeface="Open Sans" pitchFamily="2" charset="0"/>
                          <a:cs typeface="Open Sans" pitchFamily="2" charset="0"/>
                        </a:rPr>
                      </a:br>
                      <a:r>
                        <a:rPr lang="en-GB" sz="600" b="1" dirty="0">
                          <a:solidFill>
                            <a:schemeClr val="tx2">
                              <a:lumMod val="75000"/>
                              <a:lumOff val="25000"/>
                            </a:schemeClr>
                          </a:solidFill>
                          <a:latin typeface="Open Sans" pitchFamily="2" charset="0"/>
                          <a:ea typeface="Open Sans" pitchFamily="2" charset="0"/>
                          <a:cs typeface="Open Sans" pitchFamily="2" charset="0"/>
                        </a:rPr>
                        <a:t>Usage</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Operational Management</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extLst>
                  <a:ext uri="{0D108BD9-81ED-4DB2-BD59-A6C34878D82A}">
                    <a16:rowId xmlns:a16="http://schemas.microsoft.com/office/drawing/2014/main" val="2130975409"/>
                  </a:ext>
                </a:extLst>
              </a:tr>
              <a:tr h="0">
                <a:tc gridSpan="2">
                  <a:txBody>
                    <a:bodyPr/>
                    <a:lstStyle/>
                    <a:p>
                      <a:pPr algn="ctr"/>
                      <a:r>
                        <a:rPr lang="en-GB" sz="600" dirty="0">
                          <a:latin typeface="Open Sans" pitchFamily="2" charset="0"/>
                          <a:ea typeface="Open Sans" pitchFamily="2" charset="0"/>
                          <a:cs typeface="Open Sans" pitchFamily="2" charset="0"/>
                        </a:rPr>
                        <a:t>Counts number of people entering washrooms allowing for the creation of dynamic cleaning schedules based on usage </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GB" sz="600" dirty="0">
                        <a:latin typeface="Open Sans" pitchFamily="2" charset="0"/>
                        <a:ea typeface="Open Sans" pitchFamily="2" charset="0"/>
                        <a:cs typeface="Open Sans"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8262267"/>
                  </a:ext>
                </a:extLst>
              </a:tr>
              <a:tr h="0">
                <a:tc>
                  <a:txBody>
                    <a:bodyPr/>
                    <a:lstStyle/>
                    <a:p>
                      <a:pPr algn="ctr"/>
                      <a:r>
                        <a:rPr lang="en-GB" sz="600" b="1" dirty="0">
                          <a:latin typeface="Open Sans" pitchFamily="2" charset="0"/>
                          <a:ea typeface="Open Sans" pitchFamily="2" charset="0"/>
                          <a:cs typeface="Open Sans" pitchFamily="2" charset="0"/>
                        </a:rPr>
                        <a:t>Monitoring &amp; Alert</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GB" sz="600" b="1" dirty="0">
                        <a:solidFill>
                          <a:schemeClr val="bg1"/>
                        </a:solidFill>
                        <a:latin typeface="Open Sans" pitchFamily="2" charset="0"/>
                        <a:ea typeface="Open Sans" pitchFamily="2" charset="0"/>
                        <a:cs typeface="Open Sans" pitchFamily="2" charset="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25181225"/>
                  </a:ext>
                </a:extLst>
              </a:tr>
            </a:tbl>
          </a:graphicData>
        </a:graphic>
      </p:graphicFrame>
      <p:graphicFrame>
        <p:nvGraphicFramePr>
          <p:cNvPr id="36" name="Table 35">
            <a:extLst>
              <a:ext uri="{FF2B5EF4-FFF2-40B4-BE49-F238E27FC236}">
                <a16:creationId xmlns:a16="http://schemas.microsoft.com/office/drawing/2014/main" id="{55D12C99-C889-2225-3ED2-ACACC9B11D71}"/>
              </a:ext>
            </a:extLst>
          </p:cNvPr>
          <p:cNvGraphicFramePr>
            <a:graphicFrameLocks noGrp="1"/>
          </p:cNvGraphicFramePr>
          <p:nvPr>
            <p:extLst>
              <p:ext uri="{D42A27DB-BD31-4B8C-83A1-F6EECF244321}">
                <p14:modId xmlns:p14="http://schemas.microsoft.com/office/powerpoint/2010/main" val="3612216812"/>
              </p:ext>
            </p:extLst>
          </p:nvPr>
        </p:nvGraphicFramePr>
        <p:xfrm>
          <a:off x="2613025" y="3095140"/>
          <a:ext cx="1858682" cy="822960"/>
        </p:xfrm>
        <a:graphic>
          <a:graphicData uri="http://schemas.openxmlformats.org/drawingml/2006/table">
            <a:tbl>
              <a:tblPr>
                <a:tableStyleId>{5C22544A-7EE6-4342-B048-85BDC9FD1C3A}</a:tableStyleId>
              </a:tblPr>
              <a:tblGrid>
                <a:gridCol w="929341">
                  <a:extLst>
                    <a:ext uri="{9D8B030D-6E8A-4147-A177-3AD203B41FA5}">
                      <a16:colId xmlns:a16="http://schemas.microsoft.com/office/drawing/2014/main" val="3479920517"/>
                    </a:ext>
                  </a:extLst>
                </a:gridCol>
                <a:gridCol w="929341">
                  <a:extLst>
                    <a:ext uri="{9D8B030D-6E8A-4147-A177-3AD203B41FA5}">
                      <a16:colId xmlns:a16="http://schemas.microsoft.com/office/drawing/2014/main" val="2733860288"/>
                    </a:ext>
                  </a:extLst>
                </a:gridCol>
              </a:tblGrid>
              <a:tr h="0">
                <a:tc>
                  <a:txBody>
                    <a:bodyPr/>
                    <a:lstStyle/>
                    <a:p>
                      <a:pPr algn="ctr"/>
                      <a:r>
                        <a:rPr lang="en-GB" sz="600" b="1" dirty="0">
                          <a:solidFill>
                            <a:srgbClr val="0955AB"/>
                          </a:solidFill>
                          <a:latin typeface="Open Sans" pitchFamily="2" charset="0"/>
                          <a:ea typeface="Open Sans" pitchFamily="2" charset="0"/>
                          <a:cs typeface="Open Sans" pitchFamily="2" charset="0"/>
                        </a:rPr>
                        <a:t>Lighting</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070C0">
                        <a:alpha val="20000"/>
                      </a:srgbClr>
                    </a:solidFill>
                  </a:tcPr>
                </a:tc>
                <a:tc>
                  <a:txBody>
                    <a:bodyPr/>
                    <a:lstStyle/>
                    <a:p>
                      <a:pPr algn="ctr"/>
                      <a:r>
                        <a:rPr lang="en-GB" sz="600" b="1" dirty="0">
                          <a:solidFill>
                            <a:srgbClr val="0955AB"/>
                          </a:solidFill>
                          <a:latin typeface="Open Sans" pitchFamily="2" charset="0"/>
                          <a:ea typeface="Open Sans" pitchFamily="2" charset="0"/>
                          <a:cs typeface="Open Sans" pitchFamily="2" charset="0"/>
                        </a:rPr>
                        <a:t>Operational Management / Environmental</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070C0">
                        <a:alpha val="20000"/>
                      </a:srgbClr>
                    </a:solidFill>
                  </a:tcPr>
                </a:tc>
                <a:extLst>
                  <a:ext uri="{0D108BD9-81ED-4DB2-BD59-A6C34878D82A}">
                    <a16:rowId xmlns:a16="http://schemas.microsoft.com/office/drawing/2014/main" val="2130975409"/>
                  </a:ext>
                </a:extLst>
              </a:tr>
              <a:tr h="0">
                <a:tc gridSpan="2">
                  <a:txBody>
                    <a:bodyPr/>
                    <a:lstStyle/>
                    <a:p>
                      <a:pPr algn="ctr"/>
                      <a:r>
                        <a:rPr lang="en-GB" sz="600" dirty="0">
                          <a:latin typeface="Open Sans" pitchFamily="2" charset="0"/>
                          <a:ea typeface="Open Sans" pitchFamily="2" charset="0"/>
                          <a:cs typeface="Open Sans" pitchFamily="2" charset="0"/>
                        </a:rPr>
                        <a:t>Monitoring light levels, creating dynamic lighting schedules and automated testing</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GB" sz="600" dirty="0">
                        <a:latin typeface="Open Sans" pitchFamily="2" charset="0"/>
                        <a:ea typeface="Open Sans" pitchFamily="2" charset="0"/>
                        <a:cs typeface="Open Sans"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8262267"/>
                  </a:ext>
                </a:extLst>
              </a:tr>
              <a:tr h="0">
                <a:tc>
                  <a:txBody>
                    <a:bodyPr/>
                    <a:lstStyle/>
                    <a:p>
                      <a:pPr algn="ctr"/>
                      <a:r>
                        <a:rPr lang="en-GB" sz="600" b="1" dirty="0">
                          <a:latin typeface="Open Sans" pitchFamily="2" charset="0"/>
                          <a:ea typeface="Open Sans" pitchFamily="2" charset="0"/>
                          <a:cs typeface="Open Sans" pitchFamily="2" charset="0"/>
                        </a:rPr>
                        <a:t>Monitoring</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GB" sz="600" b="1" dirty="0">
                        <a:solidFill>
                          <a:schemeClr val="bg1"/>
                        </a:solidFill>
                        <a:latin typeface="Open Sans" pitchFamily="2" charset="0"/>
                        <a:ea typeface="Open Sans" pitchFamily="2" charset="0"/>
                        <a:cs typeface="Open Sans" pitchFamily="2" charset="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25181225"/>
                  </a:ext>
                </a:extLst>
              </a:tr>
            </a:tbl>
          </a:graphicData>
        </a:graphic>
      </p:graphicFrame>
      <p:graphicFrame>
        <p:nvGraphicFramePr>
          <p:cNvPr id="37" name="Table 36">
            <a:extLst>
              <a:ext uri="{FF2B5EF4-FFF2-40B4-BE49-F238E27FC236}">
                <a16:creationId xmlns:a16="http://schemas.microsoft.com/office/drawing/2014/main" id="{75B4968D-2E11-11CF-DDD6-5586568399DE}"/>
              </a:ext>
            </a:extLst>
          </p:cNvPr>
          <p:cNvGraphicFramePr>
            <a:graphicFrameLocks noGrp="1"/>
          </p:cNvGraphicFramePr>
          <p:nvPr>
            <p:extLst>
              <p:ext uri="{D42A27DB-BD31-4B8C-83A1-F6EECF244321}">
                <p14:modId xmlns:p14="http://schemas.microsoft.com/office/powerpoint/2010/main" val="3977482879"/>
              </p:ext>
            </p:extLst>
          </p:nvPr>
        </p:nvGraphicFramePr>
        <p:xfrm>
          <a:off x="2613025" y="4004634"/>
          <a:ext cx="1858682" cy="731520"/>
        </p:xfrm>
        <a:graphic>
          <a:graphicData uri="http://schemas.openxmlformats.org/drawingml/2006/table">
            <a:tbl>
              <a:tblPr>
                <a:tableStyleId>{5C22544A-7EE6-4342-B048-85BDC9FD1C3A}</a:tableStyleId>
              </a:tblPr>
              <a:tblGrid>
                <a:gridCol w="929341">
                  <a:extLst>
                    <a:ext uri="{9D8B030D-6E8A-4147-A177-3AD203B41FA5}">
                      <a16:colId xmlns:a16="http://schemas.microsoft.com/office/drawing/2014/main" val="3479920517"/>
                    </a:ext>
                  </a:extLst>
                </a:gridCol>
                <a:gridCol w="929341">
                  <a:extLst>
                    <a:ext uri="{9D8B030D-6E8A-4147-A177-3AD203B41FA5}">
                      <a16:colId xmlns:a16="http://schemas.microsoft.com/office/drawing/2014/main" val="2733860288"/>
                    </a:ext>
                  </a:extLst>
                </a:gridCol>
              </a:tblGrid>
              <a:tr h="0">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Doors &amp; Windows</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Safety &amp; Security</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extLst>
                  <a:ext uri="{0D108BD9-81ED-4DB2-BD59-A6C34878D82A}">
                    <a16:rowId xmlns:a16="http://schemas.microsoft.com/office/drawing/2014/main" val="2130975409"/>
                  </a:ext>
                </a:extLst>
              </a:tr>
              <a:tr h="0">
                <a:tc gridSpan="2">
                  <a:txBody>
                    <a:bodyPr/>
                    <a:lstStyle/>
                    <a:p>
                      <a:pPr algn="ctr"/>
                      <a:r>
                        <a:rPr lang="en-GB" sz="600" dirty="0">
                          <a:latin typeface="Open Sans" pitchFamily="2" charset="0"/>
                          <a:ea typeface="Open Sans" pitchFamily="2" charset="0"/>
                          <a:cs typeface="Open Sans" pitchFamily="2" charset="0"/>
                        </a:rPr>
                        <a:t>Security monitoring, reporting on doors and windows that are open or closed, locked and unlocked.</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GB" sz="600" dirty="0">
                        <a:latin typeface="Open Sans" pitchFamily="2" charset="0"/>
                        <a:ea typeface="Open Sans" pitchFamily="2" charset="0"/>
                        <a:cs typeface="Open Sans"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8262267"/>
                  </a:ext>
                </a:extLst>
              </a:tr>
              <a:tr h="0">
                <a:tc>
                  <a:txBody>
                    <a:bodyPr/>
                    <a:lstStyle/>
                    <a:p>
                      <a:pPr algn="ctr"/>
                      <a:r>
                        <a:rPr lang="en-GB" sz="600" b="1" dirty="0">
                          <a:latin typeface="Open Sans" pitchFamily="2" charset="0"/>
                          <a:ea typeface="Open Sans" pitchFamily="2" charset="0"/>
                          <a:cs typeface="Open Sans" pitchFamily="2" charset="0"/>
                        </a:rPr>
                        <a:t>Alerts</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GB" sz="600" b="1" dirty="0">
                        <a:solidFill>
                          <a:schemeClr val="bg1"/>
                        </a:solidFill>
                        <a:latin typeface="Open Sans" pitchFamily="2" charset="0"/>
                        <a:ea typeface="Open Sans" pitchFamily="2" charset="0"/>
                        <a:cs typeface="Open Sans" pitchFamily="2" charset="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25181225"/>
                  </a:ext>
                </a:extLst>
              </a:tr>
            </a:tbl>
          </a:graphicData>
        </a:graphic>
      </p:graphicFrame>
      <p:graphicFrame>
        <p:nvGraphicFramePr>
          <p:cNvPr id="38" name="Table 37">
            <a:extLst>
              <a:ext uri="{FF2B5EF4-FFF2-40B4-BE49-F238E27FC236}">
                <a16:creationId xmlns:a16="http://schemas.microsoft.com/office/drawing/2014/main" id="{6540639E-F965-67C0-5CCB-C868E63E3523}"/>
              </a:ext>
            </a:extLst>
          </p:cNvPr>
          <p:cNvGraphicFramePr>
            <a:graphicFrameLocks noGrp="1"/>
          </p:cNvGraphicFramePr>
          <p:nvPr>
            <p:extLst>
              <p:ext uri="{D42A27DB-BD31-4B8C-83A1-F6EECF244321}">
                <p14:modId xmlns:p14="http://schemas.microsoft.com/office/powerpoint/2010/main" val="4038496208"/>
              </p:ext>
            </p:extLst>
          </p:nvPr>
        </p:nvGraphicFramePr>
        <p:xfrm>
          <a:off x="2613025" y="4822688"/>
          <a:ext cx="1858682" cy="914400"/>
        </p:xfrm>
        <a:graphic>
          <a:graphicData uri="http://schemas.openxmlformats.org/drawingml/2006/table">
            <a:tbl>
              <a:tblPr>
                <a:tableStyleId>{5C22544A-7EE6-4342-B048-85BDC9FD1C3A}</a:tableStyleId>
              </a:tblPr>
              <a:tblGrid>
                <a:gridCol w="929341">
                  <a:extLst>
                    <a:ext uri="{9D8B030D-6E8A-4147-A177-3AD203B41FA5}">
                      <a16:colId xmlns:a16="http://schemas.microsoft.com/office/drawing/2014/main" val="3479920517"/>
                    </a:ext>
                  </a:extLst>
                </a:gridCol>
                <a:gridCol w="929341">
                  <a:extLst>
                    <a:ext uri="{9D8B030D-6E8A-4147-A177-3AD203B41FA5}">
                      <a16:colId xmlns:a16="http://schemas.microsoft.com/office/drawing/2014/main" val="2733860288"/>
                    </a:ext>
                  </a:extLst>
                </a:gridCol>
              </a:tblGrid>
              <a:tr h="0">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Equipment</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Operational Management</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extLst>
                  <a:ext uri="{0D108BD9-81ED-4DB2-BD59-A6C34878D82A}">
                    <a16:rowId xmlns:a16="http://schemas.microsoft.com/office/drawing/2014/main" val="2130975409"/>
                  </a:ext>
                </a:extLst>
              </a:tr>
              <a:tr h="0">
                <a:tc gridSpan="2">
                  <a:txBody>
                    <a:bodyPr/>
                    <a:lstStyle/>
                    <a:p>
                      <a:pPr algn="ctr"/>
                      <a:r>
                        <a:rPr lang="en-GB" sz="600" dirty="0">
                          <a:latin typeface="Open Sans" pitchFamily="2" charset="0"/>
                          <a:ea typeface="Open Sans" pitchFamily="2" charset="0"/>
                          <a:cs typeface="Open Sans" pitchFamily="2" charset="0"/>
                        </a:rPr>
                        <a:t>Monitoring, measuring and reporting equipment details for usage reporting, tracking where equipment is around site and understanding performance levels of robotics</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GB" sz="600" dirty="0">
                        <a:latin typeface="Open Sans" pitchFamily="2" charset="0"/>
                        <a:ea typeface="Open Sans" pitchFamily="2" charset="0"/>
                        <a:cs typeface="Open Sans"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8262267"/>
                  </a:ext>
                </a:extLst>
              </a:tr>
              <a:tr h="0">
                <a:tc>
                  <a:txBody>
                    <a:bodyPr/>
                    <a:lstStyle/>
                    <a:p>
                      <a:pPr algn="ctr"/>
                      <a:r>
                        <a:rPr lang="en-GB" sz="600" b="1" dirty="0">
                          <a:latin typeface="Open Sans" pitchFamily="2" charset="0"/>
                          <a:ea typeface="Open Sans" pitchFamily="2" charset="0"/>
                          <a:cs typeface="Open Sans" pitchFamily="2" charset="0"/>
                        </a:rPr>
                        <a:t>Monitoring &amp; Alert</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GB" sz="600" b="1" dirty="0">
                        <a:solidFill>
                          <a:schemeClr val="bg1"/>
                        </a:solidFill>
                        <a:latin typeface="Open Sans" pitchFamily="2" charset="0"/>
                        <a:ea typeface="Open Sans" pitchFamily="2" charset="0"/>
                        <a:cs typeface="Open Sans" pitchFamily="2" charset="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25181225"/>
                  </a:ext>
                </a:extLst>
              </a:tr>
            </a:tbl>
          </a:graphicData>
        </a:graphic>
      </p:graphicFrame>
      <p:graphicFrame>
        <p:nvGraphicFramePr>
          <p:cNvPr id="39" name="Table 38">
            <a:extLst>
              <a:ext uri="{FF2B5EF4-FFF2-40B4-BE49-F238E27FC236}">
                <a16:creationId xmlns:a16="http://schemas.microsoft.com/office/drawing/2014/main" id="{BE627D85-3F6F-5D54-EA3A-08B66B59472A}"/>
              </a:ext>
            </a:extLst>
          </p:cNvPr>
          <p:cNvGraphicFramePr>
            <a:graphicFrameLocks noGrp="1"/>
          </p:cNvGraphicFramePr>
          <p:nvPr>
            <p:extLst>
              <p:ext uri="{D42A27DB-BD31-4B8C-83A1-F6EECF244321}">
                <p14:modId xmlns:p14="http://schemas.microsoft.com/office/powerpoint/2010/main" val="3232471817"/>
              </p:ext>
            </p:extLst>
          </p:nvPr>
        </p:nvGraphicFramePr>
        <p:xfrm>
          <a:off x="2613025" y="5823621"/>
          <a:ext cx="1858682" cy="640080"/>
        </p:xfrm>
        <a:graphic>
          <a:graphicData uri="http://schemas.openxmlformats.org/drawingml/2006/table">
            <a:tbl>
              <a:tblPr>
                <a:tableStyleId>{5C22544A-7EE6-4342-B048-85BDC9FD1C3A}</a:tableStyleId>
              </a:tblPr>
              <a:tblGrid>
                <a:gridCol w="929341">
                  <a:extLst>
                    <a:ext uri="{9D8B030D-6E8A-4147-A177-3AD203B41FA5}">
                      <a16:colId xmlns:a16="http://schemas.microsoft.com/office/drawing/2014/main" val="3479920517"/>
                    </a:ext>
                  </a:extLst>
                </a:gridCol>
                <a:gridCol w="929341">
                  <a:extLst>
                    <a:ext uri="{9D8B030D-6E8A-4147-A177-3AD203B41FA5}">
                      <a16:colId xmlns:a16="http://schemas.microsoft.com/office/drawing/2014/main" val="2733860288"/>
                    </a:ext>
                  </a:extLst>
                </a:gridCol>
              </a:tblGrid>
              <a:tr h="0">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Optical Analytics</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PPM Maintenance</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extLst>
                  <a:ext uri="{0D108BD9-81ED-4DB2-BD59-A6C34878D82A}">
                    <a16:rowId xmlns:a16="http://schemas.microsoft.com/office/drawing/2014/main" val="2130975409"/>
                  </a:ext>
                </a:extLst>
              </a:tr>
              <a:tr h="0">
                <a:tc gridSpan="2">
                  <a:txBody>
                    <a:bodyPr/>
                    <a:lstStyle/>
                    <a:p>
                      <a:pPr algn="ctr"/>
                      <a:r>
                        <a:rPr lang="en-GB" sz="600" dirty="0">
                          <a:latin typeface="Open Sans" pitchFamily="2" charset="0"/>
                          <a:ea typeface="Open Sans" pitchFamily="2" charset="0"/>
                          <a:cs typeface="Open Sans" pitchFamily="2" charset="0"/>
                        </a:rPr>
                        <a:t>Monitoring the security of a building in </a:t>
                      </a:r>
                      <a:r>
                        <a:rPr lang="en-GB" sz="600" dirty="0" err="1">
                          <a:latin typeface="Open Sans" pitchFamily="2" charset="0"/>
                          <a:ea typeface="Open Sans" pitchFamily="2" charset="0"/>
                          <a:cs typeface="Open Sans" pitchFamily="2" charset="0"/>
                        </a:rPr>
                        <a:t>realtime</a:t>
                      </a:r>
                      <a:r>
                        <a:rPr lang="en-GB" sz="600" dirty="0">
                          <a:latin typeface="Open Sans" pitchFamily="2" charset="0"/>
                          <a:ea typeface="Open Sans" pitchFamily="2" charset="0"/>
                          <a:cs typeface="Open Sans" pitchFamily="2" charset="0"/>
                        </a:rPr>
                        <a:t>, creating alerts based on behaviours</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GB" sz="600" dirty="0">
                        <a:latin typeface="Open Sans" pitchFamily="2" charset="0"/>
                        <a:ea typeface="Open Sans" pitchFamily="2" charset="0"/>
                        <a:cs typeface="Open Sans"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8262267"/>
                  </a:ext>
                </a:extLst>
              </a:tr>
              <a:tr h="0">
                <a:tc>
                  <a:txBody>
                    <a:bodyPr/>
                    <a:lstStyle/>
                    <a:p>
                      <a:pPr algn="ctr"/>
                      <a:r>
                        <a:rPr lang="en-GB" sz="600" b="1" dirty="0">
                          <a:latin typeface="Open Sans" pitchFamily="2" charset="0"/>
                          <a:ea typeface="Open Sans" pitchFamily="2" charset="0"/>
                          <a:cs typeface="Open Sans" pitchFamily="2" charset="0"/>
                        </a:rPr>
                        <a:t>Alerts</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GB" sz="600" b="1" dirty="0">
                        <a:solidFill>
                          <a:schemeClr val="bg1"/>
                        </a:solidFill>
                        <a:latin typeface="Open Sans" pitchFamily="2" charset="0"/>
                        <a:ea typeface="Open Sans" pitchFamily="2" charset="0"/>
                        <a:cs typeface="Open Sans" pitchFamily="2" charset="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25181225"/>
                  </a:ext>
                </a:extLst>
              </a:tr>
            </a:tbl>
          </a:graphicData>
        </a:graphic>
      </p:graphicFrame>
      <p:graphicFrame>
        <p:nvGraphicFramePr>
          <p:cNvPr id="40" name="Table 39">
            <a:extLst>
              <a:ext uri="{FF2B5EF4-FFF2-40B4-BE49-F238E27FC236}">
                <a16:creationId xmlns:a16="http://schemas.microsoft.com/office/drawing/2014/main" id="{26D4CDC3-A9C5-8EDB-44EC-9012E6DC9B3A}"/>
              </a:ext>
            </a:extLst>
          </p:cNvPr>
          <p:cNvGraphicFramePr>
            <a:graphicFrameLocks noGrp="1"/>
          </p:cNvGraphicFramePr>
          <p:nvPr>
            <p:extLst>
              <p:ext uri="{D42A27DB-BD31-4B8C-83A1-F6EECF244321}">
                <p14:modId xmlns:p14="http://schemas.microsoft.com/office/powerpoint/2010/main" val="606491102"/>
              </p:ext>
            </p:extLst>
          </p:nvPr>
        </p:nvGraphicFramePr>
        <p:xfrm>
          <a:off x="4584641" y="1475444"/>
          <a:ext cx="1858682" cy="731520"/>
        </p:xfrm>
        <a:graphic>
          <a:graphicData uri="http://schemas.openxmlformats.org/drawingml/2006/table">
            <a:tbl>
              <a:tblPr>
                <a:tableStyleId>{5C22544A-7EE6-4342-B048-85BDC9FD1C3A}</a:tableStyleId>
              </a:tblPr>
              <a:tblGrid>
                <a:gridCol w="929341">
                  <a:extLst>
                    <a:ext uri="{9D8B030D-6E8A-4147-A177-3AD203B41FA5}">
                      <a16:colId xmlns:a16="http://schemas.microsoft.com/office/drawing/2014/main" val="3479920517"/>
                    </a:ext>
                  </a:extLst>
                </a:gridCol>
                <a:gridCol w="929341">
                  <a:extLst>
                    <a:ext uri="{9D8B030D-6E8A-4147-A177-3AD203B41FA5}">
                      <a16:colId xmlns:a16="http://schemas.microsoft.com/office/drawing/2014/main" val="2733860288"/>
                    </a:ext>
                  </a:extLst>
                </a:gridCol>
              </a:tblGrid>
              <a:tr h="0">
                <a:tc>
                  <a:txBody>
                    <a:bodyPr/>
                    <a:lstStyle/>
                    <a:p>
                      <a:pPr algn="ctr"/>
                      <a:r>
                        <a:rPr lang="en-GB" sz="600" b="1" dirty="0">
                          <a:solidFill>
                            <a:srgbClr val="0955AB"/>
                          </a:solidFill>
                          <a:latin typeface="Open Sans" pitchFamily="2" charset="0"/>
                          <a:ea typeface="Open Sans" pitchFamily="2" charset="0"/>
                          <a:cs typeface="Open Sans" pitchFamily="2" charset="0"/>
                        </a:rPr>
                        <a:t>External</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tc>
                  <a:txBody>
                    <a:bodyPr/>
                    <a:lstStyle/>
                    <a:p>
                      <a:pPr algn="ctr"/>
                      <a:r>
                        <a:rPr lang="en-GB" sz="600" b="1" dirty="0">
                          <a:solidFill>
                            <a:srgbClr val="0955AB"/>
                          </a:solidFill>
                          <a:latin typeface="Open Sans" pitchFamily="2" charset="0"/>
                          <a:ea typeface="Open Sans" pitchFamily="2" charset="0"/>
                          <a:cs typeface="Open Sans" pitchFamily="2" charset="0"/>
                        </a:rPr>
                        <a:t>Environmental</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extLst>
                  <a:ext uri="{0D108BD9-81ED-4DB2-BD59-A6C34878D82A}">
                    <a16:rowId xmlns:a16="http://schemas.microsoft.com/office/drawing/2014/main" val="2130975409"/>
                  </a:ext>
                </a:extLst>
              </a:tr>
              <a:tr h="0">
                <a:tc gridSpan="2">
                  <a:txBody>
                    <a:bodyPr/>
                    <a:lstStyle/>
                    <a:p>
                      <a:pPr algn="ctr"/>
                      <a:r>
                        <a:rPr lang="en-GB" sz="600" dirty="0">
                          <a:latin typeface="Open Sans" pitchFamily="2" charset="0"/>
                          <a:ea typeface="Open Sans" pitchFamily="2" charset="0"/>
                          <a:cs typeface="Open Sans" pitchFamily="2" charset="0"/>
                        </a:rPr>
                        <a:t>Monitoring external environmental conditions to feed into the data analytics and optimise assets and wellness</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GB" sz="600" dirty="0">
                        <a:latin typeface="Open Sans" pitchFamily="2" charset="0"/>
                        <a:ea typeface="Open Sans" pitchFamily="2" charset="0"/>
                        <a:cs typeface="Open Sans"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8262267"/>
                  </a:ext>
                </a:extLst>
              </a:tr>
              <a:tr h="0">
                <a:tc>
                  <a:txBody>
                    <a:bodyPr/>
                    <a:lstStyle/>
                    <a:p>
                      <a:pPr algn="ctr"/>
                      <a:r>
                        <a:rPr lang="en-GB" sz="600" b="1" dirty="0">
                          <a:latin typeface="Open Sans" pitchFamily="2" charset="0"/>
                          <a:ea typeface="Open Sans" pitchFamily="2" charset="0"/>
                          <a:cs typeface="Open Sans" pitchFamily="2" charset="0"/>
                        </a:rPr>
                        <a:t>Monitoring</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GB" sz="600" b="1" dirty="0">
                        <a:solidFill>
                          <a:schemeClr val="bg1"/>
                        </a:solidFill>
                        <a:latin typeface="Open Sans" pitchFamily="2" charset="0"/>
                        <a:ea typeface="Open Sans" pitchFamily="2" charset="0"/>
                        <a:cs typeface="Open Sans" pitchFamily="2" charset="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25181225"/>
                  </a:ext>
                </a:extLst>
              </a:tr>
            </a:tbl>
          </a:graphicData>
        </a:graphic>
      </p:graphicFrame>
      <p:graphicFrame>
        <p:nvGraphicFramePr>
          <p:cNvPr id="41" name="Table 40">
            <a:extLst>
              <a:ext uri="{FF2B5EF4-FFF2-40B4-BE49-F238E27FC236}">
                <a16:creationId xmlns:a16="http://schemas.microsoft.com/office/drawing/2014/main" id="{7767D595-3C80-1044-E9EF-ED02A8DF110B}"/>
              </a:ext>
            </a:extLst>
          </p:cNvPr>
          <p:cNvGraphicFramePr>
            <a:graphicFrameLocks noGrp="1"/>
          </p:cNvGraphicFramePr>
          <p:nvPr>
            <p:extLst>
              <p:ext uri="{D42A27DB-BD31-4B8C-83A1-F6EECF244321}">
                <p14:modId xmlns:p14="http://schemas.microsoft.com/office/powerpoint/2010/main" val="2012828416"/>
              </p:ext>
            </p:extLst>
          </p:nvPr>
        </p:nvGraphicFramePr>
        <p:xfrm>
          <a:off x="2613025" y="2368526"/>
          <a:ext cx="1858682" cy="640080"/>
        </p:xfrm>
        <a:graphic>
          <a:graphicData uri="http://schemas.openxmlformats.org/drawingml/2006/table">
            <a:tbl>
              <a:tblPr>
                <a:tableStyleId>{5C22544A-7EE6-4342-B048-85BDC9FD1C3A}</a:tableStyleId>
              </a:tblPr>
              <a:tblGrid>
                <a:gridCol w="929341">
                  <a:extLst>
                    <a:ext uri="{9D8B030D-6E8A-4147-A177-3AD203B41FA5}">
                      <a16:colId xmlns:a16="http://schemas.microsoft.com/office/drawing/2014/main" val="3479920517"/>
                    </a:ext>
                  </a:extLst>
                </a:gridCol>
                <a:gridCol w="929341">
                  <a:extLst>
                    <a:ext uri="{9D8B030D-6E8A-4147-A177-3AD203B41FA5}">
                      <a16:colId xmlns:a16="http://schemas.microsoft.com/office/drawing/2014/main" val="2733860288"/>
                    </a:ext>
                  </a:extLst>
                </a:gridCol>
              </a:tblGrid>
              <a:tr h="0">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Leaks</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tc>
                  <a:txBody>
                    <a:bodyPr/>
                    <a:lstStyle/>
                    <a:p>
                      <a:pPr algn="ctr"/>
                      <a:r>
                        <a:rPr lang="en-GB" sz="600" b="1" dirty="0">
                          <a:solidFill>
                            <a:schemeClr val="tx2">
                              <a:lumMod val="75000"/>
                              <a:lumOff val="25000"/>
                            </a:schemeClr>
                          </a:solidFill>
                          <a:latin typeface="Open Sans" pitchFamily="2" charset="0"/>
                          <a:ea typeface="Open Sans" pitchFamily="2" charset="0"/>
                          <a:cs typeface="Open Sans" pitchFamily="2" charset="0"/>
                        </a:rPr>
                        <a:t>PPM Maintenance</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lumMod val="50000"/>
                        <a:lumOff val="50000"/>
                        <a:alpha val="20000"/>
                      </a:schemeClr>
                    </a:solidFill>
                  </a:tcPr>
                </a:tc>
                <a:extLst>
                  <a:ext uri="{0D108BD9-81ED-4DB2-BD59-A6C34878D82A}">
                    <a16:rowId xmlns:a16="http://schemas.microsoft.com/office/drawing/2014/main" val="2130975409"/>
                  </a:ext>
                </a:extLst>
              </a:tr>
              <a:tr h="0">
                <a:tc gridSpan="2">
                  <a:txBody>
                    <a:bodyPr/>
                    <a:lstStyle/>
                    <a:p>
                      <a:pPr algn="ctr"/>
                      <a:r>
                        <a:rPr lang="en-GB" sz="600" dirty="0">
                          <a:latin typeface="Open Sans" pitchFamily="2" charset="0"/>
                          <a:ea typeface="Open Sans" pitchFamily="2" charset="0"/>
                          <a:cs typeface="Open Sans" pitchFamily="2" charset="0"/>
                        </a:rPr>
                        <a:t>Monitoring areas for water ingress, sending automatic alerts direct to you</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hMerge="1">
                  <a:txBody>
                    <a:bodyPr/>
                    <a:lstStyle/>
                    <a:p>
                      <a:endParaRPr lang="en-GB" sz="600" dirty="0">
                        <a:latin typeface="Open Sans" pitchFamily="2" charset="0"/>
                        <a:ea typeface="Open Sans" pitchFamily="2" charset="0"/>
                        <a:cs typeface="Open Sans" pitchFamily="2"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8262267"/>
                  </a:ext>
                </a:extLst>
              </a:tr>
              <a:tr h="0">
                <a:tc>
                  <a:txBody>
                    <a:bodyPr/>
                    <a:lstStyle/>
                    <a:p>
                      <a:pPr algn="ctr"/>
                      <a:r>
                        <a:rPr lang="en-GB" sz="600" b="1" dirty="0">
                          <a:latin typeface="Open Sans" pitchFamily="2" charset="0"/>
                          <a:ea typeface="Open Sans" pitchFamily="2" charset="0"/>
                          <a:cs typeface="Open Sans" pitchFamily="2" charset="0"/>
                        </a:rPr>
                        <a:t>Alerts</a:t>
                      </a: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en-GB" sz="600" b="1" dirty="0">
                        <a:solidFill>
                          <a:schemeClr val="bg1"/>
                        </a:solidFill>
                        <a:latin typeface="Open Sans" pitchFamily="2" charset="0"/>
                        <a:ea typeface="Open Sans" pitchFamily="2" charset="0"/>
                        <a:cs typeface="Open Sans" pitchFamily="2" charset="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25181225"/>
                  </a:ext>
                </a:extLst>
              </a:tr>
            </a:tbl>
          </a:graphicData>
        </a:graphic>
      </p:graphicFrame>
      <p:grpSp>
        <p:nvGrpSpPr>
          <p:cNvPr id="46" name="Group 45">
            <a:extLst>
              <a:ext uri="{FF2B5EF4-FFF2-40B4-BE49-F238E27FC236}">
                <a16:creationId xmlns:a16="http://schemas.microsoft.com/office/drawing/2014/main" id="{3AA8DC38-B1AE-E94D-DD6F-7237E7B392AF}"/>
              </a:ext>
            </a:extLst>
          </p:cNvPr>
          <p:cNvGrpSpPr/>
          <p:nvPr/>
        </p:nvGrpSpPr>
        <p:grpSpPr>
          <a:xfrm>
            <a:off x="8545855" y="4118664"/>
            <a:ext cx="288000" cy="288000"/>
            <a:chOff x="3167606" y="4007804"/>
            <a:chExt cx="288000" cy="288000"/>
          </a:xfrm>
        </p:grpSpPr>
        <p:sp>
          <p:nvSpPr>
            <p:cNvPr id="47" name="Oval 46">
              <a:extLst>
                <a:ext uri="{FF2B5EF4-FFF2-40B4-BE49-F238E27FC236}">
                  <a16:creationId xmlns:a16="http://schemas.microsoft.com/office/drawing/2014/main" id="{638A7288-4855-BFB7-19F6-5AD4BEBC7C5D}"/>
                </a:ext>
              </a:extLst>
            </p:cNvPr>
            <p:cNvSpPr/>
            <p:nvPr/>
          </p:nvSpPr>
          <p:spPr>
            <a:xfrm>
              <a:off x="3221606" y="4061804"/>
              <a:ext cx="180000" cy="1800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5FA8DB59-6CC9-8E16-E5D9-5A9364535BA7}"/>
                </a:ext>
              </a:extLst>
            </p:cNvPr>
            <p:cNvSpPr/>
            <p:nvPr/>
          </p:nvSpPr>
          <p:spPr>
            <a:xfrm>
              <a:off x="3185606" y="4025804"/>
              <a:ext cx="252000" cy="252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C8E22835-BD19-B4EE-5127-6F4E2A6E7164}"/>
                </a:ext>
              </a:extLst>
            </p:cNvPr>
            <p:cNvSpPr/>
            <p:nvPr/>
          </p:nvSpPr>
          <p:spPr>
            <a:xfrm>
              <a:off x="3167606" y="4007804"/>
              <a:ext cx="288000" cy="288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0" name="Group 49">
            <a:extLst>
              <a:ext uri="{FF2B5EF4-FFF2-40B4-BE49-F238E27FC236}">
                <a16:creationId xmlns:a16="http://schemas.microsoft.com/office/drawing/2014/main" id="{7D88ABB8-51DA-3077-EC60-08E6307D599C}"/>
              </a:ext>
            </a:extLst>
          </p:cNvPr>
          <p:cNvGrpSpPr/>
          <p:nvPr/>
        </p:nvGrpSpPr>
        <p:grpSpPr>
          <a:xfrm>
            <a:off x="8948524" y="5420269"/>
            <a:ext cx="288000" cy="288000"/>
            <a:chOff x="1380417" y="2425038"/>
            <a:chExt cx="288000" cy="288000"/>
          </a:xfrm>
        </p:grpSpPr>
        <p:sp>
          <p:nvSpPr>
            <p:cNvPr id="51" name="Oval 50">
              <a:extLst>
                <a:ext uri="{FF2B5EF4-FFF2-40B4-BE49-F238E27FC236}">
                  <a16:creationId xmlns:a16="http://schemas.microsoft.com/office/drawing/2014/main" id="{27370A00-E4EA-64F0-73E7-2BCE41CD0EA4}"/>
                </a:ext>
              </a:extLst>
            </p:cNvPr>
            <p:cNvSpPr/>
            <p:nvPr/>
          </p:nvSpPr>
          <p:spPr>
            <a:xfrm>
              <a:off x="1434417" y="2479038"/>
              <a:ext cx="180000" cy="1800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C582F0D7-25F8-CFF0-5FD0-1C6AB92D434E}"/>
                </a:ext>
              </a:extLst>
            </p:cNvPr>
            <p:cNvSpPr/>
            <p:nvPr/>
          </p:nvSpPr>
          <p:spPr>
            <a:xfrm>
              <a:off x="1398417" y="2443038"/>
              <a:ext cx="252000" cy="252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000DC175-271C-169C-55AB-56C55C6DD0DB}"/>
                </a:ext>
              </a:extLst>
            </p:cNvPr>
            <p:cNvSpPr/>
            <p:nvPr/>
          </p:nvSpPr>
          <p:spPr>
            <a:xfrm>
              <a:off x="1380417" y="2425038"/>
              <a:ext cx="288000" cy="288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26CEE1E0-E432-0EA2-930F-EB205143A2B5}"/>
              </a:ext>
            </a:extLst>
          </p:cNvPr>
          <p:cNvGrpSpPr/>
          <p:nvPr/>
        </p:nvGrpSpPr>
        <p:grpSpPr>
          <a:xfrm>
            <a:off x="5589659" y="4991888"/>
            <a:ext cx="288000" cy="288000"/>
            <a:chOff x="4923100" y="3711466"/>
            <a:chExt cx="288000" cy="288000"/>
          </a:xfrm>
        </p:grpSpPr>
        <p:sp>
          <p:nvSpPr>
            <p:cNvPr id="55" name="Oval 54">
              <a:extLst>
                <a:ext uri="{FF2B5EF4-FFF2-40B4-BE49-F238E27FC236}">
                  <a16:creationId xmlns:a16="http://schemas.microsoft.com/office/drawing/2014/main" id="{A2965381-FE24-6694-361F-44248997BC8F}"/>
                </a:ext>
              </a:extLst>
            </p:cNvPr>
            <p:cNvSpPr/>
            <p:nvPr/>
          </p:nvSpPr>
          <p:spPr>
            <a:xfrm>
              <a:off x="4977100" y="3765466"/>
              <a:ext cx="180000" cy="1800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3B199019-384E-D67F-1BC9-4917DAB34A6F}"/>
                </a:ext>
              </a:extLst>
            </p:cNvPr>
            <p:cNvSpPr/>
            <p:nvPr/>
          </p:nvSpPr>
          <p:spPr>
            <a:xfrm>
              <a:off x="4941100" y="3729466"/>
              <a:ext cx="252000" cy="252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CE9A0299-C862-1179-1D97-AE9550D29FD6}"/>
                </a:ext>
              </a:extLst>
            </p:cNvPr>
            <p:cNvSpPr/>
            <p:nvPr/>
          </p:nvSpPr>
          <p:spPr>
            <a:xfrm>
              <a:off x="4923100" y="3711466"/>
              <a:ext cx="288000" cy="288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8" name="Group 57">
            <a:extLst>
              <a:ext uri="{FF2B5EF4-FFF2-40B4-BE49-F238E27FC236}">
                <a16:creationId xmlns:a16="http://schemas.microsoft.com/office/drawing/2014/main" id="{6192E158-17DB-208F-2FDC-F919679839EC}"/>
              </a:ext>
            </a:extLst>
          </p:cNvPr>
          <p:cNvGrpSpPr/>
          <p:nvPr/>
        </p:nvGrpSpPr>
        <p:grpSpPr>
          <a:xfrm>
            <a:off x="5714241" y="3762494"/>
            <a:ext cx="288000" cy="288000"/>
            <a:chOff x="1380417" y="2425038"/>
            <a:chExt cx="288000" cy="288000"/>
          </a:xfrm>
        </p:grpSpPr>
        <p:sp>
          <p:nvSpPr>
            <p:cNvPr id="59" name="Oval 58">
              <a:extLst>
                <a:ext uri="{FF2B5EF4-FFF2-40B4-BE49-F238E27FC236}">
                  <a16:creationId xmlns:a16="http://schemas.microsoft.com/office/drawing/2014/main" id="{3DE4C757-5CF7-6FFB-2D13-B605803A1EC2}"/>
                </a:ext>
              </a:extLst>
            </p:cNvPr>
            <p:cNvSpPr/>
            <p:nvPr/>
          </p:nvSpPr>
          <p:spPr>
            <a:xfrm>
              <a:off x="1434417" y="2479038"/>
              <a:ext cx="180000" cy="1800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215D81FC-CC5F-CFE9-5B3E-4A972DF21DBB}"/>
                </a:ext>
              </a:extLst>
            </p:cNvPr>
            <p:cNvSpPr/>
            <p:nvPr/>
          </p:nvSpPr>
          <p:spPr>
            <a:xfrm>
              <a:off x="1398417" y="2443038"/>
              <a:ext cx="252000" cy="252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57A4936A-A685-3862-C2F6-B444AE6529FA}"/>
                </a:ext>
              </a:extLst>
            </p:cNvPr>
            <p:cNvSpPr/>
            <p:nvPr/>
          </p:nvSpPr>
          <p:spPr>
            <a:xfrm>
              <a:off x="1380417" y="2425038"/>
              <a:ext cx="288000" cy="288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2" name="Group 61">
            <a:extLst>
              <a:ext uri="{FF2B5EF4-FFF2-40B4-BE49-F238E27FC236}">
                <a16:creationId xmlns:a16="http://schemas.microsoft.com/office/drawing/2014/main" id="{0FDC9872-B57D-1A54-D929-7A46662DBC93}"/>
              </a:ext>
            </a:extLst>
          </p:cNvPr>
          <p:cNvGrpSpPr/>
          <p:nvPr/>
        </p:nvGrpSpPr>
        <p:grpSpPr>
          <a:xfrm>
            <a:off x="8651293" y="2396682"/>
            <a:ext cx="288000" cy="288000"/>
            <a:chOff x="3167606" y="4007804"/>
            <a:chExt cx="288000" cy="288000"/>
          </a:xfrm>
        </p:grpSpPr>
        <p:sp>
          <p:nvSpPr>
            <p:cNvPr id="63" name="Oval 62">
              <a:extLst>
                <a:ext uri="{FF2B5EF4-FFF2-40B4-BE49-F238E27FC236}">
                  <a16:creationId xmlns:a16="http://schemas.microsoft.com/office/drawing/2014/main" id="{29C6493E-A93D-9314-1814-22B2FF911548}"/>
                </a:ext>
              </a:extLst>
            </p:cNvPr>
            <p:cNvSpPr/>
            <p:nvPr/>
          </p:nvSpPr>
          <p:spPr>
            <a:xfrm>
              <a:off x="3221606" y="4061804"/>
              <a:ext cx="180000" cy="1800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8C673888-0A9C-EE5B-00F8-B5486CE746F2}"/>
                </a:ext>
              </a:extLst>
            </p:cNvPr>
            <p:cNvSpPr/>
            <p:nvPr/>
          </p:nvSpPr>
          <p:spPr>
            <a:xfrm>
              <a:off x="3185606" y="4025804"/>
              <a:ext cx="252000" cy="252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9B8C78B6-F27A-A56A-FBAB-F261CF6F635E}"/>
                </a:ext>
              </a:extLst>
            </p:cNvPr>
            <p:cNvSpPr/>
            <p:nvPr/>
          </p:nvSpPr>
          <p:spPr>
            <a:xfrm>
              <a:off x="3167606" y="4007804"/>
              <a:ext cx="288000" cy="288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6" name="Group 65">
            <a:extLst>
              <a:ext uri="{FF2B5EF4-FFF2-40B4-BE49-F238E27FC236}">
                <a16:creationId xmlns:a16="http://schemas.microsoft.com/office/drawing/2014/main" id="{622B396E-D1CA-DB0E-0017-EC7FB0CBD31F}"/>
              </a:ext>
            </a:extLst>
          </p:cNvPr>
          <p:cNvGrpSpPr/>
          <p:nvPr/>
        </p:nvGrpSpPr>
        <p:grpSpPr>
          <a:xfrm>
            <a:off x="10559459" y="4162935"/>
            <a:ext cx="288000" cy="288000"/>
            <a:chOff x="1380417" y="2425038"/>
            <a:chExt cx="288000" cy="288000"/>
          </a:xfrm>
        </p:grpSpPr>
        <p:sp>
          <p:nvSpPr>
            <p:cNvPr id="67" name="Oval 66">
              <a:extLst>
                <a:ext uri="{FF2B5EF4-FFF2-40B4-BE49-F238E27FC236}">
                  <a16:creationId xmlns:a16="http://schemas.microsoft.com/office/drawing/2014/main" id="{53BB3094-AEEE-EC07-80F5-EFAFB12D647B}"/>
                </a:ext>
              </a:extLst>
            </p:cNvPr>
            <p:cNvSpPr/>
            <p:nvPr/>
          </p:nvSpPr>
          <p:spPr>
            <a:xfrm>
              <a:off x="1434417" y="2479038"/>
              <a:ext cx="180000" cy="1800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8ED1875F-5864-D32E-2B16-B0E9613C6D60}"/>
                </a:ext>
              </a:extLst>
            </p:cNvPr>
            <p:cNvSpPr/>
            <p:nvPr/>
          </p:nvSpPr>
          <p:spPr>
            <a:xfrm>
              <a:off x="1398417" y="2443038"/>
              <a:ext cx="252000" cy="252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CD9F1561-74D4-E499-D50B-DE64211FF2CB}"/>
                </a:ext>
              </a:extLst>
            </p:cNvPr>
            <p:cNvSpPr/>
            <p:nvPr/>
          </p:nvSpPr>
          <p:spPr>
            <a:xfrm>
              <a:off x="1380417" y="2425038"/>
              <a:ext cx="288000" cy="288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0" name="Group 69">
            <a:extLst>
              <a:ext uri="{FF2B5EF4-FFF2-40B4-BE49-F238E27FC236}">
                <a16:creationId xmlns:a16="http://schemas.microsoft.com/office/drawing/2014/main" id="{C0E91B6E-081D-1E48-80EE-CD45214789F1}"/>
              </a:ext>
            </a:extLst>
          </p:cNvPr>
          <p:cNvGrpSpPr/>
          <p:nvPr/>
        </p:nvGrpSpPr>
        <p:grpSpPr>
          <a:xfrm>
            <a:off x="6007821" y="2913624"/>
            <a:ext cx="288000" cy="288000"/>
            <a:chOff x="4923100" y="3711466"/>
            <a:chExt cx="288000" cy="288000"/>
          </a:xfrm>
        </p:grpSpPr>
        <p:sp>
          <p:nvSpPr>
            <p:cNvPr id="71" name="Oval 70">
              <a:extLst>
                <a:ext uri="{FF2B5EF4-FFF2-40B4-BE49-F238E27FC236}">
                  <a16:creationId xmlns:a16="http://schemas.microsoft.com/office/drawing/2014/main" id="{6AD13936-5B1E-053E-725B-DA2D23FE1C1E}"/>
                </a:ext>
              </a:extLst>
            </p:cNvPr>
            <p:cNvSpPr/>
            <p:nvPr/>
          </p:nvSpPr>
          <p:spPr>
            <a:xfrm>
              <a:off x="4977100" y="3765466"/>
              <a:ext cx="180000" cy="1800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388FF61A-8622-8D34-05BB-97065D4FF106}"/>
                </a:ext>
              </a:extLst>
            </p:cNvPr>
            <p:cNvSpPr/>
            <p:nvPr/>
          </p:nvSpPr>
          <p:spPr>
            <a:xfrm>
              <a:off x="4941100" y="3729466"/>
              <a:ext cx="252000" cy="252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EE9D5907-3ABC-6581-AC92-CF22B988EAFD}"/>
                </a:ext>
              </a:extLst>
            </p:cNvPr>
            <p:cNvSpPr/>
            <p:nvPr/>
          </p:nvSpPr>
          <p:spPr>
            <a:xfrm>
              <a:off x="4923100" y="3711466"/>
              <a:ext cx="288000" cy="288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4" name="Group 73">
            <a:extLst>
              <a:ext uri="{FF2B5EF4-FFF2-40B4-BE49-F238E27FC236}">
                <a16:creationId xmlns:a16="http://schemas.microsoft.com/office/drawing/2014/main" id="{0CBAD2B4-884A-A05F-DDB7-8A64F685316F}"/>
              </a:ext>
            </a:extLst>
          </p:cNvPr>
          <p:cNvGrpSpPr/>
          <p:nvPr/>
        </p:nvGrpSpPr>
        <p:grpSpPr>
          <a:xfrm>
            <a:off x="7907817" y="6175701"/>
            <a:ext cx="288000" cy="288000"/>
            <a:chOff x="4923100" y="3711466"/>
            <a:chExt cx="288000" cy="288000"/>
          </a:xfrm>
        </p:grpSpPr>
        <p:sp>
          <p:nvSpPr>
            <p:cNvPr id="75" name="Oval 74">
              <a:extLst>
                <a:ext uri="{FF2B5EF4-FFF2-40B4-BE49-F238E27FC236}">
                  <a16:creationId xmlns:a16="http://schemas.microsoft.com/office/drawing/2014/main" id="{0CEAA0E0-4B41-B297-DCC0-360ABD530931}"/>
                </a:ext>
              </a:extLst>
            </p:cNvPr>
            <p:cNvSpPr/>
            <p:nvPr/>
          </p:nvSpPr>
          <p:spPr>
            <a:xfrm>
              <a:off x="4977100" y="3765466"/>
              <a:ext cx="180000" cy="1800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C2EE7853-E484-6503-DE20-9D243FC3553A}"/>
                </a:ext>
              </a:extLst>
            </p:cNvPr>
            <p:cNvSpPr/>
            <p:nvPr/>
          </p:nvSpPr>
          <p:spPr>
            <a:xfrm>
              <a:off x="4941100" y="3729466"/>
              <a:ext cx="252000" cy="252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4D71FF15-2EF9-B899-010B-77157FAA0138}"/>
                </a:ext>
              </a:extLst>
            </p:cNvPr>
            <p:cNvSpPr/>
            <p:nvPr/>
          </p:nvSpPr>
          <p:spPr>
            <a:xfrm>
              <a:off x="4923100" y="3711466"/>
              <a:ext cx="288000" cy="288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a:extLst>
              <a:ext uri="{FF2B5EF4-FFF2-40B4-BE49-F238E27FC236}">
                <a16:creationId xmlns:a16="http://schemas.microsoft.com/office/drawing/2014/main" id="{B8CDFE10-A70F-47EB-7AB7-05EE2AD250CD}"/>
              </a:ext>
            </a:extLst>
          </p:cNvPr>
          <p:cNvGrpSpPr/>
          <p:nvPr/>
        </p:nvGrpSpPr>
        <p:grpSpPr>
          <a:xfrm>
            <a:off x="9458292" y="3902366"/>
            <a:ext cx="288000" cy="288000"/>
            <a:chOff x="4923100" y="3711466"/>
            <a:chExt cx="288000" cy="288000"/>
          </a:xfrm>
        </p:grpSpPr>
        <p:sp>
          <p:nvSpPr>
            <p:cNvPr id="79" name="Oval 78">
              <a:extLst>
                <a:ext uri="{FF2B5EF4-FFF2-40B4-BE49-F238E27FC236}">
                  <a16:creationId xmlns:a16="http://schemas.microsoft.com/office/drawing/2014/main" id="{879E6BEE-5005-B9BB-84B5-C6CFA56F0FBA}"/>
                </a:ext>
              </a:extLst>
            </p:cNvPr>
            <p:cNvSpPr/>
            <p:nvPr/>
          </p:nvSpPr>
          <p:spPr>
            <a:xfrm>
              <a:off x="4977100" y="3765466"/>
              <a:ext cx="180000" cy="1800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A631D3FA-16D9-4284-5815-44482FCB1B73}"/>
                </a:ext>
              </a:extLst>
            </p:cNvPr>
            <p:cNvSpPr/>
            <p:nvPr/>
          </p:nvSpPr>
          <p:spPr>
            <a:xfrm>
              <a:off x="4941100" y="3729466"/>
              <a:ext cx="252000" cy="252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9CA7831D-D8CE-12A0-96E0-6D575CCA34C8}"/>
                </a:ext>
              </a:extLst>
            </p:cNvPr>
            <p:cNvSpPr/>
            <p:nvPr/>
          </p:nvSpPr>
          <p:spPr>
            <a:xfrm>
              <a:off x="4923100" y="3711466"/>
              <a:ext cx="288000" cy="2880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2" name="Title 1">
            <a:extLst>
              <a:ext uri="{FF2B5EF4-FFF2-40B4-BE49-F238E27FC236}">
                <a16:creationId xmlns:a16="http://schemas.microsoft.com/office/drawing/2014/main" id="{A8C3554E-84BD-B35E-61A9-F20479CF2C37}"/>
              </a:ext>
            </a:extLst>
          </p:cNvPr>
          <p:cNvSpPr>
            <a:spLocks noGrp="1"/>
          </p:cNvSpPr>
          <p:nvPr>
            <p:ph type="title"/>
          </p:nvPr>
        </p:nvSpPr>
        <p:spPr>
          <a:xfrm>
            <a:off x="331859" y="-311490"/>
            <a:ext cx="10515600" cy="1325563"/>
          </a:xfrm>
        </p:spPr>
        <p:txBody>
          <a:bodyPr>
            <a:normAutofit/>
          </a:bodyPr>
          <a:lstStyle/>
          <a:p>
            <a:br>
              <a:rPr lang="en-GB" dirty="0"/>
            </a:br>
            <a:r>
              <a:rPr lang="en-GB" sz="2000" dirty="0">
                <a:solidFill>
                  <a:schemeClr val="tx2">
                    <a:lumMod val="50000"/>
                    <a:lumOff val="50000"/>
                  </a:schemeClr>
                </a:solidFill>
              </a:rPr>
              <a:t>Then your options are endless</a:t>
            </a:r>
            <a:endParaRPr lang="en-GB" dirty="0">
              <a:solidFill>
                <a:schemeClr val="tx2">
                  <a:lumMod val="50000"/>
                  <a:lumOff val="50000"/>
                </a:schemeClr>
              </a:solidFill>
            </a:endParaRPr>
          </a:p>
        </p:txBody>
      </p:sp>
      <p:grpSp>
        <p:nvGrpSpPr>
          <p:cNvPr id="83" name="object 17">
            <a:extLst>
              <a:ext uri="{FF2B5EF4-FFF2-40B4-BE49-F238E27FC236}">
                <a16:creationId xmlns:a16="http://schemas.microsoft.com/office/drawing/2014/main" id="{4B1D284E-835D-E33E-1F22-EE3884F6320E}"/>
              </a:ext>
            </a:extLst>
          </p:cNvPr>
          <p:cNvGrpSpPr/>
          <p:nvPr/>
        </p:nvGrpSpPr>
        <p:grpSpPr>
          <a:xfrm>
            <a:off x="8953284" y="186415"/>
            <a:ext cx="3171800" cy="439099"/>
            <a:chOff x="1594535" y="657237"/>
            <a:chExt cx="3528060" cy="509905"/>
          </a:xfrm>
        </p:grpSpPr>
        <p:pic>
          <p:nvPicPr>
            <p:cNvPr id="84" name="object 18">
              <a:extLst>
                <a:ext uri="{FF2B5EF4-FFF2-40B4-BE49-F238E27FC236}">
                  <a16:creationId xmlns:a16="http://schemas.microsoft.com/office/drawing/2014/main" id="{79B38944-F9FA-C68D-09B6-870BFC0D5B6C}"/>
                </a:ext>
              </a:extLst>
            </p:cNvPr>
            <p:cNvPicPr/>
            <p:nvPr/>
          </p:nvPicPr>
          <p:blipFill>
            <a:blip r:embed="rId4" cstate="print"/>
            <a:stretch>
              <a:fillRect/>
            </a:stretch>
          </p:blipFill>
          <p:spPr>
            <a:xfrm>
              <a:off x="2211997" y="657237"/>
              <a:ext cx="2910001" cy="494715"/>
            </a:xfrm>
            <a:prstGeom prst="rect">
              <a:avLst/>
            </a:prstGeom>
          </p:spPr>
        </p:pic>
        <p:sp>
          <p:nvSpPr>
            <p:cNvPr id="85" name="object 19">
              <a:extLst>
                <a:ext uri="{FF2B5EF4-FFF2-40B4-BE49-F238E27FC236}">
                  <a16:creationId xmlns:a16="http://schemas.microsoft.com/office/drawing/2014/main" id="{E774E700-484E-18F0-C69F-66F767A3CB26}"/>
                </a:ext>
              </a:extLst>
            </p:cNvPr>
            <p:cNvSpPr/>
            <p:nvPr/>
          </p:nvSpPr>
          <p:spPr>
            <a:xfrm>
              <a:off x="2263519" y="831935"/>
              <a:ext cx="326390" cy="335280"/>
            </a:xfrm>
            <a:custGeom>
              <a:avLst/>
              <a:gdLst/>
              <a:ahLst/>
              <a:cxnLst/>
              <a:rect l="l" t="t" r="r" b="b"/>
              <a:pathLst>
                <a:path w="326389" h="335280">
                  <a:moveTo>
                    <a:pt x="212369" y="0"/>
                  </a:moveTo>
                  <a:lnTo>
                    <a:pt x="195234" y="3478"/>
                  </a:lnTo>
                  <a:lnTo>
                    <a:pt x="181224" y="12957"/>
                  </a:lnTo>
                  <a:lnTo>
                    <a:pt x="171769" y="27003"/>
                  </a:lnTo>
                  <a:lnTo>
                    <a:pt x="168300" y="44183"/>
                  </a:lnTo>
                  <a:lnTo>
                    <a:pt x="168300" y="50241"/>
                  </a:lnTo>
                  <a:lnTo>
                    <a:pt x="169519" y="56007"/>
                  </a:lnTo>
                  <a:lnTo>
                    <a:pt x="171729" y="61264"/>
                  </a:lnTo>
                  <a:lnTo>
                    <a:pt x="102501" y="61264"/>
                  </a:lnTo>
                  <a:lnTo>
                    <a:pt x="95008" y="65608"/>
                  </a:lnTo>
                  <a:lnTo>
                    <a:pt x="71259" y="107073"/>
                  </a:lnTo>
                  <a:lnTo>
                    <a:pt x="67813" y="117438"/>
                  </a:lnTo>
                  <a:lnTo>
                    <a:pt x="68586" y="127968"/>
                  </a:lnTo>
                  <a:lnTo>
                    <a:pt x="73245" y="137445"/>
                  </a:lnTo>
                  <a:lnTo>
                    <a:pt x="81457" y="144653"/>
                  </a:lnTo>
                  <a:lnTo>
                    <a:pt x="85623" y="147027"/>
                  </a:lnTo>
                  <a:lnTo>
                    <a:pt x="90347" y="148297"/>
                  </a:lnTo>
                  <a:lnTo>
                    <a:pt x="95135" y="148297"/>
                  </a:lnTo>
                  <a:lnTo>
                    <a:pt x="129374" y="116395"/>
                  </a:lnTo>
                  <a:lnTo>
                    <a:pt x="137286" y="116395"/>
                  </a:lnTo>
                  <a:lnTo>
                    <a:pt x="116268" y="156273"/>
                  </a:lnTo>
                  <a:lnTo>
                    <a:pt x="103352" y="221983"/>
                  </a:lnTo>
                  <a:lnTo>
                    <a:pt x="59334" y="221983"/>
                  </a:lnTo>
                  <a:lnTo>
                    <a:pt x="22326" y="243687"/>
                  </a:lnTo>
                  <a:lnTo>
                    <a:pt x="0" y="283603"/>
                  </a:lnTo>
                  <a:lnTo>
                    <a:pt x="132689" y="283603"/>
                  </a:lnTo>
                  <a:lnTo>
                    <a:pt x="163512" y="235331"/>
                  </a:lnTo>
                  <a:lnTo>
                    <a:pt x="199986" y="312775"/>
                  </a:lnTo>
                  <a:lnTo>
                    <a:pt x="205958" y="321806"/>
                  </a:lnTo>
                  <a:lnTo>
                    <a:pt x="214082" y="328709"/>
                  </a:lnTo>
                  <a:lnTo>
                    <a:pt x="223784" y="333119"/>
                  </a:lnTo>
                  <a:lnTo>
                    <a:pt x="234492" y="334670"/>
                  </a:lnTo>
                  <a:lnTo>
                    <a:pt x="278295" y="334670"/>
                  </a:lnTo>
                  <a:lnTo>
                    <a:pt x="202082" y="172847"/>
                  </a:lnTo>
                  <a:lnTo>
                    <a:pt x="217017" y="145046"/>
                  </a:lnTo>
                  <a:lnTo>
                    <a:pt x="237756" y="168287"/>
                  </a:lnTo>
                  <a:lnTo>
                    <a:pt x="243839" y="171018"/>
                  </a:lnTo>
                  <a:lnTo>
                    <a:pt x="298742" y="171018"/>
                  </a:lnTo>
                  <a:lnTo>
                    <a:pt x="309463" y="168849"/>
                  </a:lnTo>
                  <a:lnTo>
                    <a:pt x="318228" y="162939"/>
                  </a:lnTo>
                  <a:lnTo>
                    <a:pt x="324143" y="154178"/>
                  </a:lnTo>
                  <a:lnTo>
                    <a:pt x="326313" y="143459"/>
                  </a:lnTo>
                  <a:lnTo>
                    <a:pt x="324143" y="132737"/>
                  </a:lnTo>
                  <a:lnTo>
                    <a:pt x="318228" y="123972"/>
                  </a:lnTo>
                  <a:lnTo>
                    <a:pt x="309463" y="118057"/>
                  </a:lnTo>
                  <a:lnTo>
                    <a:pt x="298742" y="115887"/>
                  </a:lnTo>
                  <a:lnTo>
                    <a:pt x="264820" y="115887"/>
                  </a:lnTo>
                  <a:lnTo>
                    <a:pt x="234746" y="82181"/>
                  </a:lnTo>
                  <a:lnTo>
                    <a:pt x="243608" y="75271"/>
                  </a:lnTo>
                  <a:lnTo>
                    <a:pt x="250461" y="66359"/>
                  </a:lnTo>
                  <a:lnTo>
                    <a:pt x="254883" y="55858"/>
                  </a:lnTo>
                  <a:lnTo>
                    <a:pt x="256451" y="44183"/>
                  </a:lnTo>
                  <a:lnTo>
                    <a:pt x="252981" y="27003"/>
                  </a:lnTo>
                  <a:lnTo>
                    <a:pt x="243525" y="12957"/>
                  </a:lnTo>
                  <a:lnTo>
                    <a:pt x="229512" y="3478"/>
                  </a:lnTo>
                  <a:lnTo>
                    <a:pt x="212369" y="0"/>
                  </a:lnTo>
                  <a:close/>
                </a:path>
              </a:pathLst>
            </a:custGeom>
            <a:solidFill>
              <a:srgbClr val="FFFFFF"/>
            </a:solidFill>
          </p:spPr>
          <p:txBody>
            <a:bodyPr wrap="square" lIns="0" tIns="0" rIns="0" bIns="0" rtlCol="0"/>
            <a:lstStyle/>
            <a:p>
              <a:endParaRPr/>
            </a:p>
          </p:txBody>
        </p:sp>
        <p:pic>
          <p:nvPicPr>
            <p:cNvPr id="86" name="object 20">
              <a:extLst>
                <a:ext uri="{FF2B5EF4-FFF2-40B4-BE49-F238E27FC236}">
                  <a16:creationId xmlns:a16="http://schemas.microsoft.com/office/drawing/2014/main" id="{F341D796-5A41-F1A9-6395-2805EBC35D85}"/>
                </a:ext>
              </a:extLst>
            </p:cNvPr>
            <p:cNvPicPr/>
            <p:nvPr/>
          </p:nvPicPr>
          <p:blipFill>
            <a:blip r:embed="rId5" cstate="print"/>
            <a:stretch>
              <a:fillRect/>
            </a:stretch>
          </p:blipFill>
          <p:spPr>
            <a:xfrm>
              <a:off x="2096782" y="847636"/>
              <a:ext cx="477342" cy="304278"/>
            </a:xfrm>
            <a:prstGeom prst="rect">
              <a:avLst/>
            </a:prstGeom>
          </p:spPr>
        </p:pic>
        <p:pic>
          <p:nvPicPr>
            <p:cNvPr id="87" name="object 21">
              <a:extLst>
                <a:ext uri="{FF2B5EF4-FFF2-40B4-BE49-F238E27FC236}">
                  <a16:creationId xmlns:a16="http://schemas.microsoft.com/office/drawing/2014/main" id="{22A19FB8-3E2E-1FAE-411A-712E661E5636}"/>
                </a:ext>
              </a:extLst>
            </p:cNvPr>
            <p:cNvPicPr/>
            <p:nvPr/>
          </p:nvPicPr>
          <p:blipFill>
            <a:blip r:embed="rId6" cstate="print"/>
            <a:stretch>
              <a:fillRect/>
            </a:stretch>
          </p:blipFill>
          <p:spPr>
            <a:xfrm>
              <a:off x="1594535" y="895527"/>
              <a:ext cx="356260" cy="256387"/>
            </a:xfrm>
            <a:prstGeom prst="rect">
              <a:avLst/>
            </a:prstGeom>
          </p:spPr>
        </p:pic>
        <p:pic>
          <p:nvPicPr>
            <p:cNvPr id="88" name="object 22">
              <a:extLst>
                <a:ext uri="{FF2B5EF4-FFF2-40B4-BE49-F238E27FC236}">
                  <a16:creationId xmlns:a16="http://schemas.microsoft.com/office/drawing/2014/main" id="{FAFAD1A4-E973-3953-F220-D558EBDA8905}"/>
                </a:ext>
              </a:extLst>
            </p:cNvPr>
            <p:cNvPicPr/>
            <p:nvPr/>
          </p:nvPicPr>
          <p:blipFill>
            <a:blip r:embed="rId7" cstate="print"/>
            <a:stretch>
              <a:fillRect/>
            </a:stretch>
          </p:blipFill>
          <p:spPr>
            <a:xfrm>
              <a:off x="1912289" y="895781"/>
              <a:ext cx="249859" cy="256133"/>
            </a:xfrm>
            <a:prstGeom prst="rect">
              <a:avLst/>
            </a:prstGeom>
          </p:spPr>
        </p:pic>
      </p:grpSp>
      <p:grpSp>
        <p:nvGrpSpPr>
          <p:cNvPr id="89" name="object 23">
            <a:extLst>
              <a:ext uri="{FF2B5EF4-FFF2-40B4-BE49-F238E27FC236}">
                <a16:creationId xmlns:a16="http://schemas.microsoft.com/office/drawing/2014/main" id="{EC861A1D-24CD-780E-B1BA-1DA7615C86D3}"/>
              </a:ext>
            </a:extLst>
          </p:cNvPr>
          <p:cNvGrpSpPr/>
          <p:nvPr/>
        </p:nvGrpSpPr>
        <p:grpSpPr>
          <a:xfrm>
            <a:off x="10368758" y="733173"/>
            <a:ext cx="751846" cy="101162"/>
            <a:chOff x="3206515" y="1203994"/>
            <a:chExt cx="836294" cy="117475"/>
          </a:xfrm>
        </p:grpSpPr>
        <p:sp>
          <p:nvSpPr>
            <p:cNvPr id="90" name="object 24">
              <a:extLst>
                <a:ext uri="{FF2B5EF4-FFF2-40B4-BE49-F238E27FC236}">
                  <a16:creationId xmlns:a16="http://schemas.microsoft.com/office/drawing/2014/main" id="{852CC3EA-180B-4594-8898-179B1877EA2F}"/>
                </a:ext>
              </a:extLst>
            </p:cNvPr>
            <p:cNvSpPr/>
            <p:nvPr/>
          </p:nvSpPr>
          <p:spPr>
            <a:xfrm>
              <a:off x="3206508" y="1206868"/>
              <a:ext cx="125095" cy="111760"/>
            </a:xfrm>
            <a:custGeom>
              <a:avLst/>
              <a:gdLst/>
              <a:ahLst/>
              <a:cxnLst/>
              <a:rect l="l" t="t" r="r" b="b"/>
              <a:pathLst>
                <a:path w="125095" h="111759">
                  <a:moveTo>
                    <a:pt x="89928" y="93980"/>
                  </a:moveTo>
                  <a:lnTo>
                    <a:pt x="22669" y="93980"/>
                  </a:lnTo>
                  <a:lnTo>
                    <a:pt x="22669" y="0"/>
                  </a:lnTo>
                  <a:lnTo>
                    <a:pt x="0" y="0"/>
                  </a:lnTo>
                  <a:lnTo>
                    <a:pt x="0" y="93980"/>
                  </a:lnTo>
                  <a:lnTo>
                    <a:pt x="0" y="111760"/>
                  </a:lnTo>
                  <a:lnTo>
                    <a:pt x="89928" y="111760"/>
                  </a:lnTo>
                  <a:lnTo>
                    <a:pt x="89928" y="93980"/>
                  </a:lnTo>
                  <a:close/>
                </a:path>
                <a:path w="125095" h="111759">
                  <a:moveTo>
                    <a:pt x="124548" y="0"/>
                  </a:moveTo>
                  <a:lnTo>
                    <a:pt x="101777" y="0"/>
                  </a:lnTo>
                  <a:lnTo>
                    <a:pt x="101777" y="111328"/>
                  </a:lnTo>
                  <a:lnTo>
                    <a:pt x="124548" y="111328"/>
                  </a:lnTo>
                  <a:lnTo>
                    <a:pt x="124548" y="0"/>
                  </a:lnTo>
                  <a:close/>
                </a:path>
              </a:pathLst>
            </a:custGeom>
            <a:solidFill>
              <a:srgbClr val="4C4D4F"/>
            </a:solidFill>
          </p:spPr>
          <p:txBody>
            <a:bodyPr wrap="square" lIns="0" tIns="0" rIns="0" bIns="0" rtlCol="0"/>
            <a:lstStyle/>
            <a:p>
              <a:endParaRPr/>
            </a:p>
          </p:txBody>
        </p:sp>
        <p:pic>
          <p:nvPicPr>
            <p:cNvPr id="91" name="object 25">
              <a:extLst>
                <a:ext uri="{FF2B5EF4-FFF2-40B4-BE49-F238E27FC236}">
                  <a16:creationId xmlns:a16="http://schemas.microsoft.com/office/drawing/2014/main" id="{C0096E23-162F-8695-559C-EE45E497D8D2}"/>
                </a:ext>
              </a:extLst>
            </p:cNvPr>
            <p:cNvPicPr/>
            <p:nvPr/>
          </p:nvPicPr>
          <p:blipFill>
            <a:blip r:embed="rId8" cstate="print"/>
            <a:stretch>
              <a:fillRect/>
            </a:stretch>
          </p:blipFill>
          <p:spPr>
            <a:xfrm>
              <a:off x="3350858" y="1203994"/>
              <a:ext cx="124891" cy="117144"/>
            </a:xfrm>
            <a:prstGeom prst="rect">
              <a:avLst/>
            </a:prstGeom>
          </p:spPr>
        </p:pic>
        <p:sp>
          <p:nvSpPr>
            <p:cNvPr id="92" name="object 26">
              <a:extLst>
                <a:ext uri="{FF2B5EF4-FFF2-40B4-BE49-F238E27FC236}">
                  <a16:creationId xmlns:a16="http://schemas.microsoft.com/office/drawing/2014/main" id="{A50131CE-815A-EB50-E3E5-D93742BE45EF}"/>
                </a:ext>
              </a:extLst>
            </p:cNvPr>
            <p:cNvSpPr/>
            <p:nvPr/>
          </p:nvSpPr>
          <p:spPr>
            <a:xfrm>
              <a:off x="3498875" y="1206868"/>
              <a:ext cx="264795" cy="112395"/>
            </a:xfrm>
            <a:custGeom>
              <a:avLst/>
              <a:gdLst/>
              <a:ahLst/>
              <a:cxnLst/>
              <a:rect l="l" t="t" r="r" b="b"/>
              <a:pathLst>
                <a:path w="264795" h="112394">
                  <a:moveTo>
                    <a:pt x="109816" y="12"/>
                  </a:moveTo>
                  <a:lnTo>
                    <a:pt x="87147" y="12"/>
                  </a:lnTo>
                  <a:lnTo>
                    <a:pt x="87147" y="44462"/>
                  </a:lnTo>
                  <a:lnTo>
                    <a:pt x="22669" y="44462"/>
                  </a:lnTo>
                  <a:lnTo>
                    <a:pt x="22669" y="12"/>
                  </a:lnTo>
                  <a:lnTo>
                    <a:pt x="0" y="12"/>
                  </a:lnTo>
                  <a:lnTo>
                    <a:pt x="0" y="44462"/>
                  </a:lnTo>
                  <a:lnTo>
                    <a:pt x="0" y="60972"/>
                  </a:lnTo>
                  <a:lnTo>
                    <a:pt x="0" y="111772"/>
                  </a:lnTo>
                  <a:lnTo>
                    <a:pt x="22669" y="111772"/>
                  </a:lnTo>
                  <a:lnTo>
                    <a:pt x="22669" y="60972"/>
                  </a:lnTo>
                  <a:lnTo>
                    <a:pt x="87147" y="60972"/>
                  </a:lnTo>
                  <a:lnTo>
                    <a:pt x="87147" y="111772"/>
                  </a:lnTo>
                  <a:lnTo>
                    <a:pt x="109816" y="111772"/>
                  </a:lnTo>
                  <a:lnTo>
                    <a:pt x="109816" y="60972"/>
                  </a:lnTo>
                  <a:lnTo>
                    <a:pt x="109816" y="44462"/>
                  </a:lnTo>
                  <a:lnTo>
                    <a:pt x="109816" y="12"/>
                  </a:lnTo>
                  <a:close/>
                </a:path>
                <a:path w="264795" h="112394">
                  <a:moveTo>
                    <a:pt x="228625" y="12"/>
                  </a:moveTo>
                  <a:lnTo>
                    <a:pt x="122135" y="12"/>
                  </a:lnTo>
                  <a:lnTo>
                    <a:pt x="122135" y="16522"/>
                  </a:lnTo>
                  <a:lnTo>
                    <a:pt x="164223" y="16522"/>
                  </a:lnTo>
                  <a:lnTo>
                    <a:pt x="164223" y="111772"/>
                  </a:lnTo>
                  <a:lnTo>
                    <a:pt x="186804" y="111772"/>
                  </a:lnTo>
                  <a:lnTo>
                    <a:pt x="186804" y="16522"/>
                  </a:lnTo>
                  <a:lnTo>
                    <a:pt x="228625" y="16522"/>
                  </a:lnTo>
                  <a:lnTo>
                    <a:pt x="228625" y="12"/>
                  </a:lnTo>
                  <a:close/>
                </a:path>
                <a:path w="264795" h="112394">
                  <a:moveTo>
                    <a:pt x="264528" y="0"/>
                  </a:moveTo>
                  <a:lnTo>
                    <a:pt x="241757" y="0"/>
                  </a:lnTo>
                  <a:lnTo>
                    <a:pt x="241757" y="111328"/>
                  </a:lnTo>
                  <a:lnTo>
                    <a:pt x="264528" y="111328"/>
                  </a:lnTo>
                  <a:lnTo>
                    <a:pt x="264528" y="0"/>
                  </a:lnTo>
                  <a:close/>
                </a:path>
              </a:pathLst>
            </a:custGeom>
            <a:solidFill>
              <a:srgbClr val="4C4D4F"/>
            </a:solidFill>
          </p:spPr>
          <p:txBody>
            <a:bodyPr wrap="square" lIns="0" tIns="0" rIns="0" bIns="0" rtlCol="0"/>
            <a:lstStyle/>
            <a:p>
              <a:endParaRPr/>
            </a:p>
          </p:txBody>
        </p:sp>
        <p:pic>
          <p:nvPicPr>
            <p:cNvPr id="93" name="object 27">
              <a:extLst>
                <a:ext uri="{FF2B5EF4-FFF2-40B4-BE49-F238E27FC236}">
                  <a16:creationId xmlns:a16="http://schemas.microsoft.com/office/drawing/2014/main" id="{233DCC2D-F11C-4BB0-4D0C-6D8297DD7B12}"/>
                </a:ext>
              </a:extLst>
            </p:cNvPr>
            <p:cNvPicPr/>
            <p:nvPr/>
          </p:nvPicPr>
          <p:blipFill>
            <a:blip r:embed="rId9" cstate="print"/>
            <a:stretch>
              <a:fillRect/>
            </a:stretch>
          </p:blipFill>
          <p:spPr>
            <a:xfrm>
              <a:off x="3789121" y="1206872"/>
              <a:ext cx="109448" cy="111328"/>
            </a:xfrm>
            <a:prstGeom prst="rect">
              <a:avLst/>
            </a:prstGeom>
          </p:spPr>
        </p:pic>
        <p:pic>
          <p:nvPicPr>
            <p:cNvPr id="94" name="object 28">
              <a:extLst>
                <a:ext uri="{FF2B5EF4-FFF2-40B4-BE49-F238E27FC236}">
                  <a16:creationId xmlns:a16="http://schemas.microsoft.com/office/drawing/2014/main" id="{FACBBE4D-B937-C5D7-C2A6-784E22C0178E}"/>
                </a:ext>
              </a:extLst>
            </p:cNvPr>
            <p:cNvPicPr/>
            <p:nvPr/>
          </p:nvPicPr>
          <p:blipFill>
            <a:blip r:embed="rId10" cstate="print"/>
            <a:stretch>
              <a:fillRect/>
            </a:stretch>
          </p:blipFill>
          <p:spPr>
            <a:xfrm>
              <a:off x="3917730" y="1203994"/>
              <a:ext cx="124891" cy="117144"/>
            </a:xfrm>
            <a:prstGeom prst="rect">
              <a:avLst/>
            </a:prstGeom>
          </p:spPr>
        </p:pic>
      </p:grpSp>
      <p:grpSp>
        <p:nvGrpSpPr>
          <p:cNvPr id="95" name="object 29">
            <a:extLst>
              <a:ext uri="{FF2B5EF4-FFF2-40B4-BE49-F238E27FC236}">
                <a16:creationId xmlns:a16="http://schemas.microsoft.com/office/drawing/2014/main" id="{69D84938-6F2A-2A9D-175A-2AF2AA6FDC1F}"/>
              </a:ext>
            </a:extLst>
          </p:cNvPr>
          <p:cNvGrpSpPr/>
          <p:nvPr/>
        </p:nvGrpSpPr>
        <p:grpSpPr>
          <a:xfrm>
            <a:off x="11211915" y="733177"/>
            <a:ext cx="896850" cy="101162"/>
            <a:chOff x="4108691" y="1203998"/>
            <a:chExt cx="997585" cy="117475"/>
          </a:xfrm>
        </p:grpSpPr>
        <p:pic>
          <p:nvPicPr>
            <p:cNvPr id="96" name="object 30">
              <a:extLst>
                <a:ext uri="{FF2B5EF4-FFF2-40B4-BE49-F238E27FC236}">
                  <a16:creationId xmlns:a16="http://schemas.microsoft.com/office/drawing/2014/main" id="{C118EA4B-2D05-96CB-0201-527AA4F16E50}"/>
                </a:ext>
              </a:extLst>
            </p:cNvPr>
            <p:cNvPicPr/>
            <p:nvPr/>
          </p:nvPicPr>
          <p:blipFill>
            <a:blip r:embed="rId11" cstate="print"/>
            <a:stretch>
              <a:fillRect/>
            </a:stretch>
          </p:blipFill>
          <p:spPr>
            <a:xfrm>
              <a:off x="4108691" y="1204004"/>
              <a:ext cx="264510" cy="117285"/>
            </a:xfrm>
            <a:prstGeom prst="rect">
              <a:avLst/>
            </a:prstGeom>
          </p:spPr>
        </p:pic>
        <p:pic>
          <p:nvPicPr>
            <p:cNvPr id="97" name="object 31">
              <a:extLst>
                <a:ext uri="{FF2B5EF4-FFF2-40B4-BE49-F238E27FC236}">
                  <a16:creationId xmlns:a16="http://schemas.microsoft.com/office/drawing/2014/main" id="{6B745CA3-AF51-6C22-7D59-943A11CA8881}"/>
                </a:ext>
              </a:extLst>
            </p:cNvPr>
            <p:cNvPicPr/>
            <p:nvPr/>
          </p:nvPicPr>
          <p:blipFill>
            <a:blip r:embed="rId12" cstate="print"/>
            <a:stretch>
              <a:fillRect/>
            </a:stretch>
          </p:blipFill>
          <p:spPr>
            <a:xfrm>
              <a:off x="4392358" y="1204005"/>
              <a:ext cx="491837" cy="117284"/>
            </a:xfrm>
            <a:prstGeom prst="rect">
              <a:avLst/>
            </a:prstGeom>
          </p:spPr>
        </p:pic>
        <p:pic>
          <p:nvPicPr>
            <p:cNvPr id="98" name="object 32">
              <a:extLst>
                <a:ext uri="{FF2B5EF4-FFF2-40B4-BE49-F238E27FC236}">
                  <a16:creationId xmlns:a16="http://schemas.microsoft.com/office/drawing/2014/main" id="{2FBBE04F-5688-A34C-188D-295332DE6E1B}"/>
                </a:ext>
              </a:extLst>
            </p:cNvPr>
            <p:cNvPicPr/>
            <p:nvPr/>
          </p:nvPicPr>
          <p:blipFill>
            <a:blip r:embed="rId13" cstate="print"/>
            <a:stretch>
              <a:fillRect/>
            </a:stretch>
          </p:blipFill>
          <p:spPr>
            <a:xfrm>
              <a:off x="4903348" y="1203998"/>
              <a:ext cx="202342" cy="117144"/>
            </a:xfrm>
            <a:prstGeom prst="rect">
              <a:avLst/>
            </a:prstGeom>
          </p:spPr>
        </p:pic>
      </p:grpSp>
      <p:pic>
        <p:nvPicPr>
          <p:cNvPr id="99" name="Picture 2">
            <a:extLst>
              <a:ext uri="{FF2B5EF4-FFF2-40B4-BE49-F238E27FC236}">
                <a16:creationId xmlns:a16="http://schemas.microsoft.com/office/drawing/2014/main" id="{A3FE9505-F51F-9969-C777-4B611FFA9A4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42803" y="918732"/>
            <a:ext cx="1265435" cy="35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13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p:cTn id="13" dur="500" fill="hold"/>
                                        <p:tgtEl>
                                          <p:spTgt spid="58"/>
                                        </p:tgtEl>
                                        <p:attrNameLst>
                                          <p:attrName>ppt_w</p:attrName>
                                        </p:attrNameLst>
                                      </p:cBhvr>
                                      <p:tavLst>
                                        <p:tav tm="0">
                                          <p:val>
                                            <p:fltVal val="0"/>
                                          </p:val>
                                        </p:tav>
                                        <p:tav tm="100000">
                                          <p:val>
                                            <p:strVal val="#ppt_w"/>
                                          </p:val>
                                        </p:tav>
                                      </p:tavLst>
                                    </p:anim>
                                    <p:anim calcmode="lin" valueType="num">
                                      <p:cBhvr>
                                        <p:cTn id="14" dur="500" fill="hold"/>
                                        <p:tgtEl>
                                          <p:spTgt spid="58"/>
                                        </p:tgtEl>
                                        <p:attrNameLst>
                                          <p:attrName>ppt_h</p:attrName>
                                        </p:attrNameLst>
                                      </p:cBhvr>
                                      <p:tavLst>
                                        <p:tav tm="0">
                                          <p:val>
                                            <p:fltVal val="0"/>
                                          </p:val>
                                        </p:tav>
                                        <p:tav tm="100000">
                                          <p:val>
                                            <p:strVal val="#ppt_h"/>
                                          </p:val>
                                        </p:tav>
                                      </p:tavLst>
                                    </p:anim>
                                    <p:animEffect transition="in" filter="fade">
                                      <p:cBhvr>
                                        <p:cTn id="15" dur="500"/>
                                        <p:tgtEl>
                                          <p:spTgt spid="5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p:cTn id="25" dur="500" fill="hold"/>
                                        <p:tgtEl>
                                          <p:spTgt spid="50"/>
                                        </p:tgtEl>
                                        <p:attrNameLst>
                                          <p:attrName>ppt_w</p:attrName>
                                        </p:attrNameLst>
                                      </p:cBhvr>
                                      <p:tavLst>
                                        <p:tav tm="0">
                                          <p:val>
                                            <p:fltVal val="0"/>
                                          </p:val>
                                        </p:tav>
                                        <p:tav tm="100000">
                                          <p:val>
                                            <p:strVal val="#ppt_w"/>
                                          </p:val>
                                        </p:tav>
                                      </p:tavLst>
                                    </p:anim>
                                    <p:anim calcmode="lin" valueType="num">
                                      <p:cBhvr>
                                        <p:cTn id="26" dur="500" fill="hold"/>
                                        <p:tgtEl>
                                          <p:spTgt spid="50"/>
                                        </p:tgtEl>
                                        <p:attrNameLst>
                                          <p:attrName>ppt_h</p:attrName>
                                        </p:attrNameLst>
                                      </p:cBhvr>
                                      <p:tavLst>
                                        <p:tav tm="0">
                                          <p:val>
                                            <p:fltVal val="0"/>
                                          </p:val>
                                        </p:tav>
                                        <p:tav tm="100000">
                                          <p:val>
                                            <p:strVal val="#ppt_h"/>
                                          </p:val>
                                        </p:tav>
                                      </p:tavLst>
                                    </p:anim>
                                    <p:animEffect transition="in" filter="fade">
                                      <p:cBhvr>
                                        <p:cTn id="27" dur="500"/>
                                        <p:tgtEl>
                                          <p:spTgt spid="50"/>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p:cTn id="31" dur="500" fill="hold"/>
                                        <p:tgtEl>
                                          <p:spTgt spid="70"/>
                                        </p:tgtEl>
                                        <p:attrNameLst>
                                          <p:attrName>ppt_w</p:attrName>
                                        </p:attrNameLst>
                                      </p:cBhvr>
                                      <p:tavLst>
                                        <p:tav tm="0">
                                          <p:val>
                                            <p:fltVal val="0"/>
                                          </p:val>
                                        </p:tav>
                                        <p:tav tm="100000">
                                          <p:val>
                                            <p:strVal val="#ppt_w"/>
                                          </p:val>
                                        </p:tav>
                                      </p:tavLst>
                                    </p:anim>
                                    <p:anim calcmode="lin" valueType="num">
                                      <p:cBhvr>
                                        <p:cTn id="32" dur="500" fill="hold"/>
                                        <p:tgtEl>
                                          <p:spTgt spid="70"/>
                                        </p:tgtEl>
                                        <p:attrNameLst>
                                          <p:attrName>ppt_h</p:attrName>
                                        </p:attrNameLst>
                                      </p:cBhvr>
                                      <p:tavLst>
                                        <p:tav tm="0">
                                          <p:val>
                                            <p:fltVal val="0"/>
                                          </p:val>
                                        </p:tav>
                                        <p:tav tm="100000">
                                          <p:val>
                                            <p:strVal val="#ppt_h"/>
                                          </p:val>
                                        </p:tav>
                                      </p:tavLst>
                                    </p:anim>
                                    <p:animEffect transition="in" filter="fade">
                                      <p:cBhvr>
                                        <p:cTn id="33" dur="500"/>
                                        <p:tgtEl>
                                          <p:spTgt spid="70"/>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54"/>
                                        </p:tgtEl>
                                        <p:attrNameLst>
                                          <p:attrName>style.visibility</p:attrName>
                                        </p:attrNameLst>
                                      </p:cBhvr>
                                      <p:to>
                                        <p:strVal val="visible"/>
                                      </p:to>
                                    </p:set>
                                    <p:anim calcmode="lin" valueType="num">
                                      <p:cBhvr>
                                        <p:cTn id="49" dur="500" fill="hold"/>
                                        <p:tgtEl>
                                          <p:spTgt spid="54"/>
                                        </p:tgtEl>
                                        <p:attrNameLst>
                                          <p:attrName>ppt_w</p:attrName>
                                        </p:attrNameLst>
                                      </p:cBhvr>
                                      <p:tavLst>
                                        <p:tav tm="0">
                                          <p:val>
                                            <p:fltVal val="0"/>
                                          </p:val>
                                        </p:tav>
                                        <p:tav tm="100000">
                                          <p:val>
                                            <p:strVal val="#ppt_w"/>
                                          </p:val>
                                        </p:tav>
                                      </p:tavLst>
                                    </p:anim>
                                    <p:anim calcmode="lin" valueType="num">
                                      <p:cBhvr>
                                        <p:cTn id="50" dur="500" fill="hold"/>
                                        <p:tgtEl>
                                          <p:spTgt spid="54"/>
                                        </p:tgtEl>
                                        <p:attrNameLst>
                                          <p:attrName>ppt_h</p:attrName>
                                        </p:attrNameLst>
                                      </p:cBhvr>
                                      <p:tavLst>
                                        <p:tav tm="0">
                                          <p:val>
                                            <p:fltVal val="0"/>
                                          </p:val>
                                        </p:tav>
                                        <p:tav tm="100000">
                                          <p:val>
                                            <p:strVal val="#ppt_h"/>
                                          </p:val>
                                        </p:tav>
                                      </p:tavLst>
                                    </p:anim>
                                    <p:animEffect transition="in" filter="fade">
                                      <p:cBhvr>
                                        <p:cTn id="51" dur="500"/>
                                        <p:tgtEl>
                                          <p:spTgt spid="54"/>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78"/>
                                        </p:tgtEl>
                                        <p:attrNameLst>
                                          <p:attrName>style.visibility</p:attrName>
                                        </p:attrNameLst>
                                      </p:cBhvr>
                                      <p:to>
                                        <p:strVal val="visible"/>
                                      </p:to>
                                    </p:set>
                                    <p:anim calcmode="lin" valueType="num">
                                      <p:cBhvr>
                                        <p:cTn id="55" dur="500" fill="hold"/>
                                        <p:tgtEl>
                                          <p:spTgt spid="78"/>
                                        </p:tgtEl>
                                        <p:attrNameLst>
                                          <p:attrName>ppt_w</p:attrName>
                                        </p:attrNameLst>
                                      </p:cBhvr>
                                      <p:tavLst>
                                        <p:tav tm="0">
                                          <p:val>
                                            <p:fltVal val="0"/>
                                          </p:val>
                                        </p:tav>
                                        <p:tav tm="100000">
                                          <p:val>
                                            <p:strVal val="#ppt_w"/>
                                          </p:val>
                                        </p:tav>
                                      </p:tavLst>
                                    </p:anim>
                                    <p:anim calcmode="lin" valueType="num">
                                      <p:cBhvr>
                                        <p:cTn id="56" dur="500" fill="hold"/>
                                        <p:tgtEl>
                                          <p:spTgt spid="78"/>
                                        </p:tgtEl>
                                        <p:attrNameLst>
                                          <p:attrName>ppt_h</p:attrName>
                                        </p:attrNameLst>
                                      </p:cBhvr>
                                      <p:tavLst>
                                        <p:tav tm="0">
                                          <p:val>
                                            <p:fltVal val="0"/>
                                          </p:val>
                                        </p:tav>
                                        <p:tav tm="100000">
                                          <p:val>
                                            <p:strVal val="#ppt_h"/>
                                          </p:val>
                                        </p:tav>
                                      </p:tavLst>
                                    </p:anim>
                                    <p:animEffect transition="in" filter="fade">
                                      <p:cBhvr>
                                        <p:cTn id="57" dur="500"/>
                                        <p:tgtEl>
                                          <p:spTgt spid="78"/>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74"/>
                                        </p:tgtEl>
                                        <p:attrNameLst>
                                          <p:attrName>style.visibility</p:attrName>
                                        </p:attrNameLst>
                                      </p:cBhvr>
                                      <p:to>
                                        <p:strVal val="visible"/>
                                      </p:to>
                                    </p:set>
                                    <p:anim calcmode="lin" valueType="num">
                                      <p:cBhvr>
                                        <p:cTn id="61" dur="500" fill="hold"/>
                                        <p:tgtEl>
                                          <p:spTgt spid="74"/>
                                        </p:tgtEl>
                                        <p:attrNameLst>
                                          <p:attrName>ppt_w</p:attrName>
                                        </p:attrNameLst>
                                      </p:cBhvr>
                                      <p:tavLst>
                                        <p:tav tm="0">
                                          <p:val>
                                            <p:fltVal val="0"/>
                                          </p:val>
                                        </p:tav>
                                        <p:tav tm="100000">
                                          <p:val>
                                            <p:strVal val="#ppt_w"/>
                                          </p:val>
                                        </p:tav>
                                      </p:tavLst>
                                    </p:anim>
                                    <p:anim calcmode="lin" valueType="num">
                                      <p:cBhvr>
                                        <p:cTn id="62" dur="500" fill="hold"/>
                                        <p:tgtEl>
                                          <p:spTgt spid="74"/>
                                        </p:tgtEl>
                                        <p:attrNameLst>
                                          <p:attrName>ppt_h</p:attrName>
                                        </p:attrNameLst>
                                      </p:cBhvr>
                                      <p:tavLst>
                                        <p:tav tm="0">
                                          <p:val>
                                            <p:fltVal val="0"/>
                                          </p:val>
                                        </p:tav>
                                        <p:tav tm="100000">
                                          <p:val>
                                            <p:strVal val="#ppt_h"/>
                                          </p:val>
                                        </p:tav>
                                      </p:tavLst>
                                    </p:anim>
                                    <p:animEffect transition="in" filter="fade">
                                      <p:cBhvr>
                                        <p:cTn id="63" dur="500"/>
                                        <p:tgtEl>
                                          <p:spTgt spid="74"/>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p:cTn id="67" dur="500" fill="hold"/>
                                        <p:tgtEl>
                                          <p:spTgt spid="46"/>
                                        </p:tgtEl>
                                        <p:attrNameLst>
                                          <p:attrName>ppt_w</p:attrName>
                                        </p:attrNameLst>
                                      </p:cBhvr>
                                      <p:tavLst>
                                        <p:tav tm="0">
                                          <p:val>
                                            <p:fltVal val="0"/>
                                          </p:val>
                                        </p:tav>
                                        <p:tav tm="100000">
                                          <p:val>
                                            <p:strVal val="#ppt_w"/>
                                          </p:val>
                                        </p:tav>
                                      </p:tavLst>
                                    </p:anim>
                                    <p:anim calcmode="lin" valueType="num">
                                      <p:cBhvr>
                                        <p:cTn id="68" dur="500" fill="hold"/>
                                        <p:tgtEl>
                                          <p:spTgt spid="46"/>
                                        </p:tgtEl>
                                        <p:attrNameLst>
                                          <p:attrName>ppt_h</p:attrName>
                                        </p:attrNameLst>
                                      </p:cBhvr>
                                      <p:tavLst>
                                        <p:tav tm="0">
                                          <p:val>
                                            <p:fltVal val="0"/>
                                          </p:val>
                                        </p:tav>
                                        <p:tav tm="100000">
                                          <p:val>
                                            <p:strVal val="#ppt_h"/>
                                          </p:val>
                                        </p:tav>
                                      </p:tavLst>
                                    </p:anim>
                                    <p:animEffect transition="in" filter="fade">
                                      <p:cBhvr>
                                        <p:cTn id="69" dur="500"/>
                                        <p:tgtEl>
                                          <p:spTgt spid="46"/>
                                        </p:tgtEl>
                                      </p:cBhvr>
                                    </p:animEffect>
                                  </p:childTnLst>
                                </p:cTn>
                              </p:par>
                            </p:childTnLst>
                          </p:cTn>
                        </p:par>
                        <p:par>
                          <p:cTn id="70" fill="hold">
                            <p:stCondLst>
                              <p:cond delay="5500"/>
                            </p:stCondLst>
                            <p:childTnLst>
                              <p:par>
                                <p:cTn id="71" presetID="53" presetClass="entr" presetSubtype="16" fill="hold" nodeType="after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
                                          </p:val>
                                        </p:tav>
                                      </p:tavLst>
                                    </p:anim>
                                    <p:anim calcmode="lin" valueType="num">
                                      <p:cBhvr>
                                        <p:cTn id="74" dur="500" fill="hold"/>
                                        <p:tgtEl>
                                          <p:spTgt spid="9"/>
                                        </p:tgtEl>
                                        <p:attrNameLst>
                                          <p:attrName>ppt_h</p:attrName>
                                        </p:attrNameLst>
                                      </p:cBhvr>
                                      <p:tavLst>
                                        <p:tav tm="0">
                                          <p:val>
                                            <p:fltVal val="0"/>
                                          </p:val>
                                        </p:tav>
                                        <p:tav tm="100000">
                                          <p:val>
                                            <p:strVal val="#ppt_h"/>
                                          </p:val>
                                        </p:tav>
                                      </p:tavLst>
                                    </p:anim>
                                    <p:animEffect transition="in" filter="fade">
                                      <p:cBhvr>
                                        <p:cTn id="75" dur="500"/>
                                        <p:tgtEl>
                                          <p:spTgt spid="9"/>
                                        </p:tgtEl>
                                      </p:cBhvr>
                                    </p:animEffect>
                                  </p:childTnLst>
                                </p:cTn>
                              </p:par>
                            </p:childTnLst>
                          </p:cTn>
                        </p:par>
                        <p:par>
                          <p:cTn id="76" fill="hold">
                            <p:stCondLst>
                              <p:cond delay="6000"/>
                            </p:stCondLst>
                            <p:childTnLst>
                              <p:par>
                                <p:cTn id="77" presetID="53" presetClass="entr" presetSubtype="16" fill="hold" nodeType="afterEffect">
                                  <p:stCondLst>
                                    <p:cond delay="0"/>
                                  </p:stCondLst>
                                  <p:childTnLst>
                                    <p:set>
                                      <p:cBhvr>
                                        <p:cTn id="78" dur="1" fill="hold">
                                          <p:stCondLst>
                                            <p:cond delay="0"/>
                                          </p:stCondLst>
                                        </p:cTn>
                                        <p:tgtEl>
                                          <p:spTgt spid="62"/>
                                        </p:tgtEl>
                                        <p:attrNameLst>
                                          <p:attrName>style.visibility</p:attrName>
                                        </p:attrNameLst>
                                      </p:cBhvr>
                                      <p:to>
                                        <p:strVal val="visible"/>
                                      </p:to>
                                    </p:set>
                                    <p:anim calcmode="lin" valueType="num">
                                      <p:cBhvr>
                                        <p:cTn id="79" dur="500" fill="hold"/>
                                        <p:tgtEl>
                                          <p:spTgt spid="62"/>
                                        </p:tgtEl>
                                        <p:attrNameLst>
                                          <p:attrName>ppt_w</p:attrName>
                                        </p:attrNameLst>
                                      </p:cBhvr>
                                      <p:tavLst>
                                        <p:tav tm="0">
                                          <p:val>
                                            <p:fltVal val="0"/>
                                          </p:val>
                                        </p:tav>
                                        <p:tav tm="100000">
                                          <p:val>
                                            <p:strVal val="#ppt_w"/>
                                          </p:val>
                                        </p:tav>
                                      </p:tavLst>
                                    </p:anim>
                                    <p:anim calcmode="lin" valueType="num">
                                      <p:cBhvr>
                                        <p:cTn id="80" dur="500" fill="hold"/>
                                        <p:tgtEl>
                                          <p:spTgt spid="62"/>
                                        </p:tgtEl>
                                        <p:attrNameLst>
                                          <p:attrName>ppt_h</p:attrName>
                                        </p:attrNameLst>
                                      </p:cBhvr>
                                      <p:tavLst>
                                        <p:tav tm="0">
                                          <p:val>
                                            <p:fltVal val="0"/>
                                          </p:val>
                                        </p:tav>
                                        <p:tav tm="100000">
                                          <p:val>
                                            <p:strVal val="#ppt_h"/>
                                          </p:val>
                                        </p:tav>
                                      </p:tavLst>
                                    </p:anim>
                                    <p:animEffect transition="in" filter="fade">
                                      <p:cBhvr>
                                        <p:cTn id="81" dur="500"/>
                                        <p:tgtEl>
                                          <p:spTgt spid="62"/>
                                        </p:tgtEl>
                                      </p:cBhvr>
                                    </p:animEffect>
                                  </p:childTnLst>
                                </p:cTn>
                              </p:par>
                            </p:childTnLst>
                          </p:cTn>
                        </p:par>
                        <p:par>
                          <p:cTn id="82" fill="hold">
                            <p:stCondLst>
                              <p:cond delay="6500"/>
                            </p:stCondLst>
                            <p:childTnLst>
                              <p:par>
                                <p:cTn id="83" presetID="53" presetClass="entr" presetSubtype="16" fill="hold" nodeType="after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p:cTn id="85" dur="500" fill="hold"/>
                                        <p:tgtEl>
                                          <p:spTgt spid="40"/>
                                        </p:tgtEl>
                                        <p:attrNameLst>
                                          <p:attrName>ppt_w</p:attrName>
                                        </p:attrNameLst>
                                      </p:cBhvr>
                                      <p:tavLst>
                                        <p:tav tm="0">
                                          <p:val>
                                            <p:fltVal val="0"/>
                                          </p:val>
                                        </p:tav>
                                        <p:tav tm="100000">
                                          <p:val>
                                            <p:strVal val="#ppt_w"/>
                                          </p:val>
                                        </p:tav>
                                      </p:tavLst>
                                    </p:anim>
                                    <p:anim calcmode="lin" valueType="num">
                                      <p:cBhvr>
                                        <p:cTn id="86" dur="500" fill="hold"/>
                                        <p:tgtEl>
                                          <p:spTgt spid="40"/>
                                        </p:tgtEl>
                                        <p:attrNameLst>
                                          <p:attrName>ppt_h</p:attrName>
                                        </p:attrNameLst>
                                      </p:cBhvr>
                                      <p:tavLst>
                                        <p:tav tm="0">
                                          <p:val>
                                            <p:fltVal val="0"/>
                                          </p:val>
                                        </p:tav>
                                        <p:tav tm="100000">
                                          <p:val>
                                            <p:strVal val="#ppt_h"/>
                                          </p:val>
                                        </p:tav>
                                      </p:tavLst>
                                    </p:anim>
                                    <p:animEffect transition="in" filter="fade">
                                      <p:cBhvr>
                                        <p:cTn id="87" dur="500"/>
                                        <p:tgtEl>
                                          <p:spTgt spid="40"/>
                                        </p:tgtEl>
                                      </p:cBhvr>
                                    </p:animEffect>
                                  </p:childTnLst>
                                </p:cTn>
                              </p:par>
                            </p:childTnLst>
                          </p:cTn>
                        </p:par>
                        <p:par>
                          <p:cTn id="88" fill="hold">
                            <p:stCondLst>
                              <p:cond delay="7000"/>
                            </p:stCondLst>
                            <p:childTnLst>
                              <p:par>
                                <p:cTn id="89" presetID="53" presetClass="entr" presetSubtype="16" fill="hold" nodeType="afterEffect">
                                  <p:stCondLst>
                                    <p:cond delay="0"/>
                                  </p:stCondLst>
                                  <p:childTnLst>
                                    <p:set>
                                      <p:cBhvr>
                                        <p:cTn id="90" dur="1" fill="hold">
                                          <p:stCondLst>
                                            <p:cond delay="0"/>
                                          </p:stCondLst>
                                        </p:cTn>
                                        <p:tgtEl>
                                          <p:spTgt spid="39"/>
                                        </p:tgtEl>
                                        <p:attrNameLst>
                                          <p:attrName>style.visibility</p:attrName>
                                        </p:attrNameLst>
                                      </p:cBhvr>
                                      <p:to>
                                        <p:strVal val="visible"/>
                                      </p:to>
                                    </p:set>
                                    <p:anim calcmode="lin" valueType="num">
                                      <p:cBhvr>
                                        <p:cTn id="91" dur="500" fill="hold"/>
                                        <p:tgtEl>
                                          <p:spTgt spid="39"/>
                                        </p:tgtEl>
                                        <p:attrNameLst>
                                          <p:attrName>ppt_w</p:attrName>
                                        </p:attrNameLst>
                                      </p:cBhvr>
                                      <p:tavLst>
                                        <p:tav tm="0">
                                          <p:val>
                                            <p:fltVal val="0"/>
                                          </p:val>
                                        </p:tav>
                                        <p:tav tm="100000">
                                          <p:val>
                                            <p:strVal val="#ppt_w"/>
                                          </p:val>
                                        </p:tav>
                                      </p:tavLst>
                                    </p:anim>
                                    <p:anim calcmode="lin" valueType="num">
                                      <p:cBhvr>
                                        <p:cTn id="92" dur="500" fill="hold"/>
                                        <p:tgtEl>
                                          <p:spTgt spid="39"/>
                                        </p:tgtEl>
                                        <p:attrNameLst>
                                          <p:attrName>ppt_h</p:attrName>
                                        </p:attrNameLst>
                                      </p:cBhvr>
                                      <p:tavLst>
                                        <p:tav tm="0">
                                          <p:val>
                                            <p:fltVal val="0"/>
                                          </p:val>
                                        </p:tav>
                                        <p:tav tm="100000">
                                          <p:val>
                                            <p:strVal val="#ppt_h"/>
                                          </p:val>
                                        </p:tav>
                                      </p:tavLst>
                                    </p:anim>
                                    <p:animEffect transition="in" filter="fade">
                                      <p:cBhvr>
                                        <p:cTn id="93" dur="500"/>
                                        <p:tgtEl>
                                          <p:spTgt spid="39"/>
                                        </p:tgtEl>
                                      </p:cBhvr>
                                    </p:animEffect>
                                  </p:childTnLst>
                                </p:cTn>
                              </p:par>
                            </p:childTnLst>
                          </p:cTn>
                        </p:par>
                        <p:par>
                          <p:cTn id="94" fill="hold">
                            <p:stCondLst>
                              <p:cond delay="7500"/>
                            </p:stCondLst>
                            <p:childTnLst>
                              <p:par>
                                <p:cTn id="95" presetID="53" presetClass="entr" presetSubtype="16" fill="hold" nodeType="afterEffect">
                                  <p:stCondLst>
                                    <p:cond delay="0"/>
                                  </p:stCondLst>
                                  <p:childTnLst>
                                    <p:set>
                                      <p:cBhvr>
                                        <p:cTn id="96" dur="1" fill="hold">
                                          <p:stCondLst>
                                            <p:cond delay="0"/>
                                          </p:stCondLst>
                                        </p:cTn>
                                        <p:tgtEl>
                                          <p:spTgt spid="38"/>
                                        </p:tgtEl>
                                        <p:attrNameLst>
                                          <p:attrName>style.visibility</p:attrName>
                                        </p:attrNameLst>
                                      </p:cBhvr>
                                      <p:to>
                                        <p:strVal val="visible"/>
                                      </p:to>
                                    </p:set>
                                    <p:anim calcmode="lin" valueType="num">
                                      <p:cBhvr>
                                        <p:cTn id="97" dur="500" fill="hold"/>
                                        <p:tgtEl>
                                          <p:spTgt spid="38"/>
                                        </p:tgtEl>
                                        <p:attrNameLst>
                                          <p:attrName>ppt_w</p:attrName>
                                        </p:attrNameLst>
                                      </p:cBhvr>
                                      <p:tavLst>
                                        <p:tav tm="0">
                                          <p:val>
                                            <p:fltVal val="0"/>
                                          </p:val>
                                        </p:tav>
                                        <p:tav tm="100000">
                                          <p:val>
                                            <p:strVal val="#ppt_w"/>
                                          </p:val>
                                        </p:tav>
                                      </p:tavLst>
                                    </p:anim>
                                    <p:anim calcmode="lin" valueType="num">
                                      <p:cBhvr>
                                        <p:cTn id="98" dur="500" fill="hold"/>
                                        <p:tgtEl>
                                          <p:spTgt spid="38"/>
                                        </p:tgtEl>
                                        <p:attrNameLst>
                                          <p:attrName>ppt_h</p:attrName>
                                        </p:attrNameLst>
                                      </p:cBhvr>
                                      <p:tavLst>
                                        <p:tav tm="0">
                                          <p:val>
                                            <p:fltVal val="0"/>
                                          </p:val>
                                        </p:tav>
                                        <p:tav tm="100000">
                                          <p:val>
                                            <p:strVal val="#ppt_h"/>
                                          </p:val>
                                        </p:tav>
                                      </p:tavLst>
                                    </p:anim>
                                    <p:animEffect transition="in" filter="fade">
                                      <p:cBhvr>
                                        <p:cTn id="99" dur="500"/>
                                        <p:tgtEl>
                                          <p:spTgt spid="38"/>
                                        </p:tgtEl>
                                      </p:cBhvr>
                                    </p:animEffect>
                                  </p:childTnLst>
                                </p:cTn>
                              </p:par>
                            </p:childTnLst>
                          </p:cTn>
                        </p:par>
                        <p:par>
                          <p:cTn id="100" fill="hold">
                            <p:stCondLst>
                              <p:cond delay="8000"/>
                            </p:stCondLst>
                            <p:childTnLst>
                              <p:par>
                                <p:cTn id="101" presetID="53" presetClass="entr" presetSubtype="16" fill="hold" nodeType="afterEffect">
                                  <p:stCondLst>
                                    <p:cond delay="0"/>
                                  </p:stCondLst>
                                  <p:childTnLst>
                                    <p:set>
                                      <p:cBhvr>
                                        <p:cTn id="102" dur="1" fill="hold">
                                          <p:stCondLst>
                                            <p:cond delay="0"/>
                                          </p:stCondLst>
                                        </p:cTn>
                                        <p:tgtEl>
                                          <p:spTgt spid="37"/>
                                        </p:tgtEl>
                                        <p:attrNameLst>
                                          <p:attrName>style.visibility</p:attrName>
                                        </p:attrNameLst>
                                      </p:cBhvr>
                                      <p:to>
                                        <p:strVal val="visible"/>
                                      </p:to>
                                    </p:set>
                                    <p:anim calcmode="lin" valueType="num">
                                      <p:cBhvr>
                                        <p:cTn id="103" dur="500" fill="hold"/>
                                        <p:tgtEl>
                                          <p:spTgt spid="37"/>
                                        </p:tgtEl>
                                        <p:attrNameLst>
                                          <p:attrName>ppt_w</p:attrName>
                                        </p:attrNameLst>
                                      </p:cBhvr>
                                      <p:tavLst>
                                        <p:tav tm="0">
                                          <p:val>
                                            <p:fltVal val="0"/>
                                          </p:val>
                                        </p:tav>
                                        <p:tav tm="100000">
                                          <p:val>
                                            <p:strVal val="#ppt_w"/>
                                          </p:val>
                                        </p:tav>
                                      </p:tavLst>
                                    </p:anim>
                                    <p:anim calcmode="lin" valueType="num">
                                      <p:cBhvr>
                                        <p:cTn id="104" dur="500" fill="hold"/>
                                        <p:tgtEl>
                                          <p:spTgt spid="37"/>
                                        </p:tgtEl>
                                        <p:attrNameLst>
                                          <p:attrName>ppt_h</p:attrName>
                                        </p:attrNameLst>
                                      </p:cBhvr>
                                      <p:tavLst>
                                        <p:tav tm="0">
                                          <p:val>
                                            <p:fltVal val="0"/>
                                          </p:val>
                                        </p:tav>
                                        <p:tav tm="100000">
                                          <p:val>
                                            <p:strVal val="#ppt_h"/>
                                          </p:val>
                                        </p:tav>
                                      </p:tavLst>
                                    </p:anim>
                                    <p:animEffect transition="in" filter="fade">
                                      <p:cBhvr>
                                        <p:cTn id="105" dur="500"/>
                                        <p:tgtEl>
                                          <p:spTgt spid="37"/>
                                        </p:tgtEl>
                                      </p:cBhvr>
                                    </p:animEffect>
                                  </p:childTnLst>
                                </p:cTn>
                              </p:par>
                            </p:childTnLst>
                          </p:cTn>
                        </p:par>
                        <p:par>
                          <p:cTn id="106" fill="hold">
                            <p:stCondLst>
                              <p:cond delay="8500"/>
                            </p:stCondLst>
                            <p:childTnLst>
                              <p:par>
                                <p:cTn id="107" presetID="53" presetClass="entr" presetSubtype="16" fill="hold" nodeType="afterEffect">
                                  <p:stCondLst>
                                    <p:cond delay="0"/>
                                  </p:stCondLst>
                                  <p:childTnLst>
                                    <p:set>
                                      <p:cBhvr>
                                        <p:cTn id="108" dur="1" fill="hold">
                                          <p:stCondLst>
                                            <p:cond delay="0"/>
                                          </p:stCondLst>
                                        </p:cTn>
                                        <p:tgtEl>
                                          <p:spTgt spid="36"/>
                                        </p:tgtEl>
                                        <p:attrNameLst>
                                          <p:attrName>style.visibility</p:attrName>
                                        </p:attrNameLst>
                                      </p:cBhvr>
                                      <p:to>
                                        <p:strVal val="visible"/>
                                      </p:to>
                                    </p:set>
                                    <p:anim calcmode="lin" valueType="num">
                                      <p:cBhvr>
                                        <p:cTn id="109" dur="500" fill="hold"/>
                                        <p:tgtEl>
                                          <p:spTgt spid="36"/>
                                        </p:tgtEl>
                                        <p:attrNameLst>
                                          <p:attrName>ppt_w</p:attrName>
                                        </p:attrNameLst>
                                      </p:cBhvr>
                                      <p:tavLst>
                                        <p:tav tm="0">
                                          <p:val>
                                            <p:fltVal val="0"/>
                                          </p:val>
                                        </p:tav>
                                        <p:tav tm="100000">
                                          <p:val>
                                            <p:strVal val="#ppt_w"/>
                                          </p:val>
                                        </p:tav>
                                      </p:tavLst>
                                    </p:anim>
                                    <p:anim calcmode="lin" valueType="num">
                                      <p:cBhvr>
                                        <p:cTn id="110" dur="500" fill="hold"/>
                                        <p:tgtEl>
                                          <p:spTgt spid="36"/>
                                        </p:tgtEl>
                                        <p:attrNameLst>
                                          <p:attrName>ppt_h</p:attrName>
                                        </p:attrNameLst>
                                      </p:cBhvr>
                                      <p:tavLst>
                                        <p:tav tm="0">
                                          <p:val>
                                            <p:fltVal val="0"/>
                                          </p:val>
                                        </p:tav>
                                        <p:tav tm="100000">
                                          <p:val>
                                            <p:strVal val="#ppt_h"/>
                                          </p:val>
                                        </p:tav>
                                      </p:tavLst>
                                    </p:anim>
                                    <p:animEffect transition="in" filter="fade">
                                      <p:cBhvr>
                                        <p:cTn id="111" dur="500"/>
                                        <p:tgtEl>
                                          <p:spTgt spid="36"/>
                                        </p:tgtEl>
                                      </p:cBhvr>
                                    </p:animEffect>
                                  </p:childTnLst>
                                </p:cTn>
                              </p:par>
                            </p:childTnLst>
                          </p:cTn>
                        </p:par>
                        <p:par>
                          <p:cTn id="112" fill="hold">
                            <p:stCondLst>
                              <p:cond delay="9000"/>
                            </p:stCondLst>
                            <p:childTnLst>
                              <p:par>
                                <p:cTn id="113" presetID="53" presetClass="entr" presetSubtype="16" fill="hold" nodeType="afterEffect">
                                  <p:stCondLst>
                                    <p:cond delay="0"/>
                                  </p:stCondLst>
                                  <p:childTnLst>
                                    <p:set>
                                      <p:cBhvr>
                                        <p:cTn id="114" dur="1" fill="hold">
                                          <p:stCondLst>
                                            <p:cond delay="0"/>
                                          </p:stCondLst>
                                        </p:cTn>
                                        <p:tgtEl>
                                          <p:spTgt spid="41"/>
                                        </p:tgtEl>
                                        <p:attrNameLst>
                                          <p:attrName>style.visibility</p:attrName>
                                        </p:attrNameLst>
                                      </p:cBhvr>
                                      <p:to>
                                        <p:strVal val="visible"/>
                                      </p:to>
                                    </p:set>
                                    <p:anim calcmode="lin" valueType="num">
                                      <p:cBhvr>
                                        <p:cTn id="115" dur="500" fill="hold"/>
                                        <p:tgtEl>
                                          <p:spTgt spid="41"/>
                                        </p:tgtEl>
                                        <p:attrNameLst>
                                          <p:attrName>ppt_w</p:attrName>
                                        </p:attrNameLst>
                                      </p:cBhvr>
                                      <p:tavLst>
                                        <p:tav tm="0">
                                          <p:val>
                                            <p:fltVal val="0"/>
                                          </p:val>
                                        </p:tav>
                                        <p:tav tm="100000">
                                          <p:val>
                                            <p:strVal val="#ppt_w"/>
                                          </p:val>
                                        </p:tav>
                                      </p:tavLst>
                                    </p:anim>
                                    <p:anim calcmode="lin" valueType="num">
                                      <p:cBhvr>
                                        <p:cTn id="116" dur="500" fill="hold"/>
                                        <p:tgtEl>
                                          <p:spTgt spid="41"/>
                                        </p:tgtEl>
                                        <p:attrNameLst>
                                          <p:attrName>ppt_h</p:attrName>
                                        </p:attrNameLst>
                                      </p:cBhvr>
                                      <p:tavLst>
                                        <p:tav tm="0">
                                          <p:val>
                                            <p:fltVal val="0"/>
                                          </p:val>
                                        </p:tav>
                                        <p:tav tm="100000">
                                          <p:val>
                                            <p:strVal val="#ppt_h"/>
                                          </p:val>
                                        </p:tav>
                                      </p:tavLst>
                                    </p:anim>
                                    <p:animEffect transition="in" filter="fade">
                                      <p:cBhvr>
                                        <p:cTn id="117" dur="500"/>
                                        <p:tgtEl>
                                          <p:spTgt spid="41"/>
                                        </p:tgtEl>
                                      </p:cBhvr>
                                    </p:animEffect>
                                  </p:childTnLst>
                                </p:cTn>
                              </p:par>
                            </p:childTnLst>
                          </p:cTn>
                        </p:par>
                        <p:par>
                          <p:cTn id="118" fill="hold">
                            <p:stCondLst>
                              <p:cond delay="9500"/>
                            </p:stCondLst>
                            <p:childTnLst>
                              <p:par>
                                <p:cTn id="119" presetID="53" presetClass="entr" presetSubtype="16" fill="hold" nodeType="afterEffect">
                                  <p:stCondLst>
                                    <p:cond delay="0"/>
                                  </p:stCondLst>
                                  <p:childTnLst>
                                    <p:set>
                                      <p:cBhvr>
                                        <p:cTn id="120" dur="1" fill="hold">
                                          <p:stCondLst>
                                            <p:cond delay="0"/>
                                          </p:stCondLst>
                                        </p:cTn>
                                        <p:tgtEl>
                                          <p:spTgt spid="34"/>
                                        </p:tgtEl>
                                        <p:attrNameLst>
                                          <p:attrName>style.visibility</p:attrName>
                                        </p:attrNameLst>
                                      </p:cBhvr>
                                      <p:to>
                                        <p:strVal val="visible"/>
                                      </p:to>
                                    </p:set>
                                    <p:anim calcmode="lin" valueType="num">
                                      <p:cBhvr>
                                        <p:cTn id="121" dur="500" fill="hold"/>
                                        <p:tgtEl>
                                          <p:spTgt spid="34"/>
                                        </p:tgtEl>
                                        <p:attrNameLst>
                                          <p:attrName>ppt_w</p:attrName>
                                        </p:attrNameLst>
                                      </p:cBhvr>
                                      <p:tavLst>
                                        <p:tav tm="0">
                                          <p:val>
                                            <p:fltVal val="0"/>
                                          </p:val>
                                        </p:tav>
                                        <p:tav tm="100000">
                                          <p:val>
                                            <p:strVal val="#ppt_w"/>
                                          </p:val>
                                        </p:tav>
                                      </p:tavLst>
                                    </p:anim>
                                    <p:anim calcmode="lin" valueType="num">
                                      <p:cBhvr>
                                        <p:cTn id="122" dur="500" fill="hold"/>
                                        <p:tgtEl>
                                          <p:spTgt spid="34"/>
                                        </p:tgtEl>
                                        <p:attrNameLst>
                                          <p:attrName>ppt_h</p:attrName>
                                        </p:attrNameLst>
                                      </p:cBhvr>
                                      <p:tavLst>
                                        <p:tav tm="0">
                                          <p:val>
                                            <p:fltVal val="0"/>
                                          </p:val>
                                        </p:tav>
                                        <p:tav tm="100000">
                                          <p:val>
                                            <p:strVal val="#ppt_h"/>
                                          </p:val>
                                        </p:tav>
                                      </p:tavLst>
                                    </p:anim>
                                    <p:animEffect transition="in" filter="fade">
                                      <p:cBhvr>
                                        <p:cTn id="123" dur="500"/>
                                        <p:tgtEl>
                                          <p:spTgt spid="34"/>
                                        </p:tgtEl>
                                      </p:cBhvr>
                                    </p:animEffect>
                                  </p:childTnLst>
                                </p:cTn>
                              </p:par>
                            </p:childTnLst>
                          </p:cTn>
                        </p:par>
                        <p:par>
                          <p:cTn id="124" fill="hold">
                            <p:stCondLst>
                              <p:cond delay="10000"/>
                            </p:stCondLst>
                            <p:childTnLst>
                              <p:par>
                                <p:cTn id="125" presetID="53" presetClass="entr" presetSubtype="16" fill="hold" nodeType="afterEffect">
                                  <p:stCondLst>
                                    <p:cond delay="0"/>
                                  </p:stCondLst>
                                  <p:childTnLst>
                                    <p:set>
                                      <p:cBhvr>
                                        <p:cTn id="126" dur="1" fill="hold">
                                          <p:stCondLst>
                                            <p:cond delay="0"/>
                                          </p:stCondLst>
                                        </p:cTn>
                                        <p:tgtEl>
                                          <p:spTgt spid="33"/>
                                        </p:tgtEl>
                                        <p:attrNameLst>
                                          <p:attrName>style.visibility</p:attrName>
                                        </p:attrNameLst>
                                      </p:cBhvr>
                                      <p:to>
                                        <p:strVal val="visible"/>
                                      </p:to>
                                    </p:set>
                                    <p:anim calcmode="lin" valueType="num">
                                      <p:cBhvr>
                                        <p:cTn id="127" dur="500" fill="hold"/>
                                        <p:tgtEl>
                                          <p:spTgt spid="33"/>
                                        </p:tgtEl>
                                        <p:attrNameLst>
                                          <p:attrName>ppt_w</p:attrName>
                                        </p:attrNameLst>
                                      </p:cBhvr>
                                      <p:tavLst>
                                        <p:tav tm="0">
                                          <p:val>
                                            <p:fltVal val="0"/>
                                          </p:val>
                                        </p:tav>
                                        <p:tav tm="100000">
                                          <p:val>
                                            <p:strVal val="#ppt_w"/>
                                          </p:val>
                                        </p:tav>
                                      </p:tavLst>
                                    </p:anim>
                                    <p:anim calcmode="lin" valueType="num">
                                      <p:cBhvr>
                                        <p:cTn id="128" dur="500" fill="hold"/>
                                        <p:tgtEl>
                                          <p:spTgt spid="33"/>
                                        </p:tgtEl>
                                        <p:attrNameLst>
                                          <p:attrName>ppt_h</p:attrName>
                                        </p:attrNameLst>
                                      </p:cBhvr>
                                      <p:tavLst>
                                        <p:tav tm="0">
                                          <p:val>
                                            <p:fltVal val="0"/>
                                          </p:val>
                                        </p:tav>
                                        <p:tav tm="100000">
                                          <p:val>
                                            <p:strVal val="#ppt_h"/>
                                          </p:val>
                                        </p:tav>
                                      </p:tavLst>
                                    </p:anim>
                                    <p:animEffect transition="in" filter="fade">
                                      <p:cBhvr>
                                        <p:cTn id="129" dur="500"/>
                                        <p:tgtEl>
                                          <p:spTgt spid="33"/>
                                        </p:tgtEl>
                                      </p:cBhvr>
                                    </p:animEffect>
                                  </p:childTnLst>
                                </p:cTn>
                              </p:par>
                            </p:childTnLst>
                          </p:cTn>
                        </p:par>
                        <p:par>
                          <p:cTn id="130" fill="hold">
                            <p:stCondLst>
                              <p:cond delay="10500"/>
                            </p:stCondLst>
                            <p:childTnLst>
                              <p:par>
                                <p:cTn id="131" presetID="53" presetClass="entr" presetSubtype="16" fill="hold" nodeType="afterEffect">
                                  <p:stCondLst>
                                    <p:cond delay="0"/>
                                  </p:stCondLst>
                                  <p:childTnLst>
                                    <p:set>
                                      <p:cBhvr>
                                        <p:cTn id="132" dur="1" fill="hold">
                                          <p:stCondLst>
                                            <p:cond delay="0"/>
                                          </p:stCondLst>
                                        </p:cTn>
                                        <p:tgtEl>
                                          <p:spTgt spid="32"/>
                                        </p:tgtEl>
                                        <p:attrNameLst>
                                          <p:attrName>style.visibility</p:attrName>
                                        </p:attrNameLst>
                                      </p:cBhvr>
                                      <p:to>
                                        <p:strVal val="visible"/>
                                      </p:to>
                                    </p:set>
                                    <p:anim calcmode="lin" valueType="num">
                                      <p:cBhvr>
                                        <p:cTn id="133" dur="500" fill="hold"/>
                                        <p:tgtEl>
                                          <p:spTgt spid="32"/>
                                        </p:tgtEl>
                                        <p:attrNameLst>
                                          <p:attrName>ppt_w</p:attrName>
                                        </p:attrNameLst>
                                      </p:cBhvr>
                                      <p:tavLst>
                                        <p:tav tm="0">
                                          <p:val>
                                            <p:fltVal val="0"/>
                                          </p:val>
                                        </p:tav>
                                        <p:tav tm="100000">
                                          <p:val>
                                            <p:strVal val="#ppt_w"/>
                                          </p:val>
                                        </p:tav>
                                      </p:tavLst>
                                    </p:anim>
                                    <p:anim calcmode="lin" valueType="num">
                                      <p:cBhvr>
                                        <p:cTn id="134" dur="500" fill="hold"/>
                                        <p:tgtEl>
                                          <p:spTgt spid="32"/>
                                        </p:tgtEl>
                                        <p:attrNameLst>
                                          <p:attrName>ppt_h</p:attrName>
                                        </p:attrNameLst>
                                      </p:cBhvr>
                                      <p:tavLst>
                                        <p:tav tm="0">
                                          <p:val>
                                            <p:fltVal val="0"/>
                                          </p:val>
                                        </p:tav>
                                        <p:tav tm="100000">
                                          <p:val>
                                            <p:strVal val="#ppt_h"/>
                                          </p:val>
                                        </p:tav>
                                      </p:tavLst>
                                    </p:anim>
                                    <p:animEffect transition="in" filter="fade">
                                      <p:cBhvr>
                                        <p:cTn id="135" dur="500"/>
                                        <p:tgtEl>
                                          <p:spTgt spid="32"/>
                                        </p:tgtEl>
                                      </p:cBhvr>
                                    </p:animEffect>
                                  </p:childTnLst>
                                </p:cTn>
                              </p:par>
                            </p:childTnLst>
                          </p:cTn>
                        </p:par>
                        <p:par>
                          <p:cTn id="136" fill="hold">
                            <p:stCondLst>
                              <p:cond delay="11000"/>
                            </p:stCondLst>
                            <p:childTnLst>
                              <p:par>
                                <p:cTn id="137" presetID="53" presetClass="entr" presetSubtype="16" fill="hold" nodeType="afterEffect">
                                  <p:stCondLst>
                                    <p:cond delay="0"/>
                                  </p:stCondLst>
                                  <p:childTnLst>
                                    <p:set>
                                      <p:cBhvr>
                                        <p:cTn id="138" dur="1" fill="hold">
                                          <p:stCondLst>
                                            <p:cond delay="0"/>
                                          </p:stCondLst>
                                        </p:cTn>
                                        <p:tgtEl>
                                          <p:spTgt spid="8"/>
                                        </p:tgtEl>
                                        <p:attrNameLst>
                                          <p:attrName>style.visibility</p:attrName>
                                        </p:attrNameLst>
                                      </p:cBhvr>
                                      <p:to>
                                        <p:strVal val="visible"/>
                                      </p:to>
                                    </p:set>
                                    <p:anim calcmode="lin" valueType="num">
                                      <p:cBhvr>
                                        <p:cTn id="139" dur="500" fill="hold"/>
                                        <p:tgtEl>
                                          <p:spTgt spid="8"/>
                                        </p:tgtEl>
                                        <p:attrNameLst>
                                          <p:attrName>ppt_w</p:attrName>
                                        </p:attrNameLst>
                                      </p:cBhvr>
                                      <p:tavLst>
                                        <p:tav tm="0">
                                          <p:val>
                                            <p:fltVal val="0"/>
                                          </p:val>
                                        </p:tav>
                                        <p:tav tm="100000">
                                          <p:val>
                                            <p:strVal val="#ppt_w"/>
                                          </p:val>
                                        </p:tav>
                                      </p:tavLst>
                                    </p:anim>
                                    <p:anim calcmode="lin" valueType="num">
                                      <p:cBhvr>
                                        <p:cTn id="140" dur="500" fill="hold"/>
                                        <p:tgtEl>
                                          <p:spTgt spid="8"/>
                                        </p:tgtEl>
                                        <p:attrNameLst>
                                          <p:attrName>ppt_h</p:attrName>
                                        </p:attrNameLst>
                                      </p:cBhvr>
                                      <p:tavLst>
                                        <p:tav tm="0">
                                          <p:val>
                                            <p:fltVal val="0"/>
                                          </p:val>
                                        </p:tav>
                                        <p:tav tm="100000">
                                          <p:val>
                                            <p:strVal val="#ppt_h"/>
                                          </p:val>
                                        </p:tav>
                                      </p:tavLst>
                                    </p:anim>
                                    <p:animEffect transition="in" filter="fade">
                                      <p:cBhvr>
                                        <p:cTn id="141" dur="500"/>
                                        <p:tgtEl>
                                          <p:spTgt spid="8"/>
                                        </p:tgtEl>
                                      </p:cBhvr>
                                    </p:animEffect>
                                  </p:childTnLst>
                                </p:cTn>
                              </p:par>
                            </p:childTnLst>
                          </p:cTn>
                        </p:par>
                        <p:par>
                          <p:cTn id="142" fill="hold">
                            <p:stCondLst>
                              <p:cond delay="11500"/>
                            </p:stCondLst>
                            <p:childTnLst>
                              <p:par>
                                <p:cTn id="143" presetID="53" presetClass="entr" presetSubtype="16" fill="hold" nodeType="afterEffect">
                                  <p:stCondLst>
                                    <p:cond delay="0"/>
                                  </p:stCondLst>
                                  <p:childTnLst>
                                    <p:set>
                                      <p:cBhvr>
                                        <p:cTn id="144" dur="1" fill="hold">
                                          <p:stCondLst>
                                            <p:cond delay="0"/>
                                          </p:stCondLst>
                                        </p:cTn>
                                        <p:tgtEl>
                                          <p:spTgt spid="7"/>
                                        </p:tgtEl>
                                        <p:attrNameLst>
                                          <p:attrName>style.visibility</p:attrName>
                                        </p:attrNameLst>
                                      </p:cBhvr>
                                      <p:to>
                                        <p:strVal val="visible"/>
                                      </p:to>
                                    </p:set>
                                    <p:anim calcmode="lin" valueType="num">
                                      <p:cBhvr>
                                        <p:cTn id="145" dur="500" fill="hold"/>
                                        <p:tgtEl>
                                          <p:spTgt spid="7"/>
                                        </p:tgtEl>
                                        <p:attrNameLst>
                                          <p:attrName>ppt_w</p:attrName>
                                        </p:attrNameLst>
                                      </p:cBhvr>
                                      <p:tavLst>
                                        <p:tav tm="0">
                                          <p:val>
                                            <p:fltVal val="0"/>
                                          </p:val>
                                        </p:tav>
                                        <p:tav tm="100000">
                                          <p:val>
                                            <p:strVal val="#ppt_w"/>
                                          </p:val>
                                        </p:tav>
                                      </p:tavLst>
                                    </p:anim>
                                    <p:anim calcmode="lin" valueType="num">
                                      <p:cBhvr>
                                        <p:cTn id="146" dur="500" fill="hold"/>
                                        <p:tgtEl>
                                          <p:spTgt spid="7"/>
                                        </p:tgtEl>
                                        <p:attrNameLst>
                                          <p:attrName>ppt_h</p:attrName>
                                        </p:attrNameLst>
                                      </p:cBhvr>
                                      <p:tavLst>
                                        <p:tav tm="0">
                                          <p:val>
                                            <p:fltVal val="0"/>
                                          </p:val>
                                        </p:tav>
                                        <p:tav tm="100000">
                                          <p:val>
                                            <p:strVal val="#ppt_h"/>
                                          </p:val>
                                        </p:tav>
                                      </p:tavLst>
                                    </p:anim>
                                    <p:animEffect transition="in" filter="fade">
                                      <p:cBhvr>
                                        <p:cTn id="147" dur="500"/>
                                        <p:tgtEl>
                                          <p:spTgt spid="7"/>
                                        </p:tgtEl>
                                      </p:cBhvr>
                                    </p:animEffect>
                                  </p:childTnLst>
                                </p:cTn>
                              </p:par>
                            </p:childTnLst>
                          </p:cTn>
                        </p:par>
                        <p:par>
                          <p:cTn id="148" fill="hold">
                            <p:stCondLst>
                              <p:cond delay="12000"/>
                            </p:stCondLst>
                            <p:childTnLst>
                              <p:par>
                                <p:cTn id="149" presetID="53" presetClass="entr" presetSubtype="16" fill="hold" nodeType="afterEffect">
                                  <p:stCondLst>
                                    <p:cond delay="0"/>
                                  </p:stCondLst>
                                  <p:childTnLst>
                                    <p:set>
                                      <p:cBhvr>
                                        <p:cTn id="150" dur="1" fill="hold">
                                          <p:stCondLst>
                                            <p:cond delay="0"/>
                                          </p:stCondLst>
                                        </p:cTn>
                                        <p:tgtEl>
                                          <p:spTgt spid="6"/>
                                        </p:tgtEl>
                                        <p:attrNameLst>
                                          <p:attrName>style.visibility</p:attrName>
                                        </p:attrNameLst>
                                      </p:cBhvr>
                                      <p:to>
                                        <p:strVal val="visible"/>
                                      </p:to>
                                    </p:set>
                                    <p:anim calcmode="lin" valueType="num">
                                      <p:cBhvr>
                                        <p:cTn id="151" dur="500" fill="hold"/>
                                        <p:tgtEl>
                                          <p:spTgt spid="6"/>
                                        </p:tgtEl>
                                        <p:attrNameLst>
                                          <p:attrName>ppt_w</p:attrName>
                                        </p:attrNameLst>
                                      </p:cBhvr>
                                      <p:tavLst>
                                        <p:tav tm="0">
                                          <p:val>
                                            <p:fltVal val="0"/>
                                          </p:val>
                                        </p:tav>
                                        <p:tav tm="100000">
                                          <p:val>
                                            <p:strVal val="#ppt_w"/>
                                          </p:val>
                                        </p:tav>
                                      </p:tavLst>
                                    </p:anim>
                                    <p:anim calcmode="lin" valueType="num">
                                      <p:cBhvr>
                                        <p:cTn id="152" dur="500" fill="hold"/>
                                        <p:tgtEl>
                                          <p:spTgt spid="6"/>
                                        </p:tgtEl>
                                        <p:attrNameLst>
                                          <p:attrName>ppt_h</p:attrName>
                                        </p:attrNameLst>
                                      </p:cBhvr>
                                      <p:tavLst>
                                        <p:tav tm="0">
                                          <p:val>
                                            <p:fltVal val="0"/>
                                          </p:val>
                                        </p:tav>
                                        <p:tav tm="100000">
                                          <p:val>
                                            <p:strVal val="#ppt_h"/>
                                          </p:val>
                                        </p:tav>
                                      </p:tavLst>
                                    </p:anim>
                                    <p:animEffect transition="in" filter="fade">
                                      <p:cBhvr>
                                        <p:cTn id="153" dur="500"/>
                                        <p:tgtEl>
                                          <p:spTgt spid="6"/>
                                        </p:tgtEl>
                                      </p:cBhvr>
                                    </p:animEffect>
                                  </p:childTnLst>
                                </p:cTn>
                              </p:par>
                            </p:childTnLst>
                          </p:cTn>
                        </p:par>
                        <p:par>
                          <p:cTn id="154" fill="hold">
                            <p:stCondLst>
                              <p:cond delay="12500"/>
                            </p:stCondLst>
                            <p:childTnLst>
                              <p:par>
                                <p:cTn id="155" presetID="53" presetClass="entr" presetSubtype="16" fill="hold" nodeType="afterEffect">
                                  <p:stCondLst>
                                    <p:cond delay="0"/>
                                  </p:stCondLst>
                                  <p:childTnLst>
                                    <p:set>
                                      <p:cBhvr>
                                        <p:cTn id="156" dur="1" fill="hold">
                                          <p:stCondLst>
                                            <p:cond delay="0"/>
                                          </p:stCondLst>
                                        </p:cTn>
                                        <p:tgtEl>
                                          <p:spTgt spid="5"/>
                                        </p:tgtEl>
                                        <p:attrNameLst>
                                          <p:attrName>style.visibility</p:attrName>
                                        </p:attrNameLst>
                                      </p:cBhvr>
                                      <p:to>
                                        <p:strVal val="visible"/>
                                      </p:to>
                                    </p:set>
                                    <p:anim calcmode="lin" valueType="num">
                                      <p:cBhvr>
                                        <p:cTn id="157" dur="500" fill="hold"/>
                                        <p:tgtEl>
                                          <p:spTgt spid="5"/>
                                        </p:tgtEl>
                                        <p:attrNameLst>
                                          <p:attrName>ppt_w</p:attrName>
                                        </p:attrNameLst>
                                      </p:cBhvr>
                                      <p:tavLst>
                                        <p:tav tm="0">
                                          <p:val>
                                            <p:fltVal val="0"/>
                                          </p:val>
                                        </p:tav>
                                        <p:tav tm="100000">
                                          <p:val>
                                            <p:strVal val="#ppt_w"/>
                                          </p:val>
                                        </p:tav>
                                      </p:tavLst>
                                    </p:anim>
                                    <p:anim calcmode="lin" valueType="num">
                                      <p:cBhvr>
                                        <p:cTn id="158" dur="500" fill="hold"/>
                                        <p:tgtEl>
                                          <p:spTgt spid="5"/>
                                        </p:tgtEl>
                                        <p:attrNameLst>
                                          <p:attrName>ppt_h</p:attrName>
                                        </p:attrNameLst>
                                      </p:cBhvr>
                                      <p:tavLst>
                                        <p:tav tm="0">
                                          <p:val>
                                            <p:fltVal val="0"/>
                                          </p:val>
                                        </p:tav>
                                        <p:tav tm="100000">
                                          <p:val>
                                            <p:strVal val="#ppt_h"/>
                                          </p:val>
                                        </p:tav>
                                      </p:tavLst>
                                    </p:anim>
                                    <p:animEffect transition="in" filter="fade">
                                      <p:cBhvr>
                                        <p:cTn id="1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CC04A6D-CBA5-AB5F-30B9-66F165A3387B}"/>
              </a:ext>
            </a:extLst>
          </p:cNvPr>
          <p:cNvSpPr txBox="1">
            <a:spLocks/>
          </p:cNvSpPr>
          <p:nvPr/>
        </p:nvSpPr>
        <p:spPr>
          <a:xfrm>
            <a:off x="439659" y="247538"/>
            <a:ext cx="11312679" cy="96780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GB" sz="3800" dirty="0">
                <a:latin typeface="GRIFTER" pitchFamily="50" charset="0"/>
              </a:rPr>
              <a:t>Challenges in Mental and Secure Healthcare</a:t>
            </a:r>
          </a:p>
        </p:txBody>
      </p:sp>
      <p:sp>
        <p:nvSpPr>
          <p:cNvPr id="17" name="Text Placeholder 1">
            <a:extLst>
              <a:ext uri="{FF2B5EF4-FFF2-40B4-BE49-F238E27FC236}">
                <a16:creationId xmlns:a16="http://schemas.microsoft.com/office/drawing/2014/main" id="{15CAA85B-5154-3F57-EC20-2F4F8E1346BE}"/>
              </a:ext>
            </a:extLst>
          </p:cNvPr>
          <p:cNvSpPr txBox="1">
            <a:spLocks/>
          </p:cNvSpPr>
          <p:nvPr/>
        </p:nvSpPr>
        <p:spPr>
          <a:xfrm>
            <a:off x="531028" y="1804737"/>
            <a:ext cx="11129943" cy="3994179"/>
          </a:xfrm>
          <a:prstGeom prst="rect">
            <a:avLst/>
          </a:prstGeom>
        </p:spPr>
        <p:txBody>
          <a:bodyPr vert="horz" lIns="91440" tIns="45720" rIns="91440" bIns="45720" rtlCol="0">
            <a:normAutofit/>
          </a:bodyPr>
          <a:lstStyle>
            <a:lvl1pPr marL="444500" indent="-444500" algn="l" defTabSz="914400" rtl="0" eaLnBrk="1" latinLnBrk="0" hangingPunct="1">
              <a:lnSpc>
                <a:spcPct val="90000"/>
              </a:lnSpc>
              <a:spcBef>
                <a:spcPts val="1000"/>
              </a:spcBef>
              <a:buFontTx/>
              <a:buBlip>
                <a:blip r:embed="rId3"/>
              </a:buBlip>
              <a:defRPr sz="2800" b="0" i="0" kern="1200">
                <a:solidFill>
                  <a:schemeClr val="tx1"/>
                </a:solidFill>
                <a:latin typeface="+mj-lt"/>
                <a:ea typeface="Helvetica Neue Light" panose="02000403000000020004" pitchFamily="2" charset="0"/>
                <a:cs typeface="+mn-cs"/>
              </a:defRPr>
            </a:lvl1pPr>
            <a:lvl2pPr marL="896938" indent="-452438" algn="l" defTabSz="914400" rtl="0" eaLnBrk="1" latinLnBrk="0" hangingPunct="1">
              <a:lnSpc>
                <a:spcPct val="90000"/>
              </a:lnSpc>
              <a:spcBef>
                <a:spcPts val="500"/>
              </a:spcBef>
              <a:buFontTx/>
              <a:buBlip>
                <a:blip r:embed="rId3"/>
              </a:buBlip>
              <a:defRPr sz="2400" b="0" i="0" kern="1200">
                <a:solidFill>
                  <a:schemeClr val="tx1"/>
                </a:solidFill>
                <a:latin typeface="+mj-lt"/>
                <a:ea typeface="Helvetica Neue Light" panose="02000403000000020004" pitchFamily="2" charset="0"/>
                <a:cs typeface="+mn-cs"/>
              </a:defRPr>
            </a:lvl2pPr>
            <a:lvl3pPr marL="1341438" indent="-444500" algn="l" defTabSz="914400" rtl="0" eaLnBrk="1" latinLnBrk="0" hangingPunct="1">
              <a:lnSpc>
                <a:spcPct val="90000"/>
              </a:lnSpc>
              <a:spcBef>
                <a:spcPts val="500"/>
              </a:spcBef>
              <a:buFontTx/>
              <a:buBlip>
                <a:blip r:embed="rId3"/>
              </a:buBlip>
              <a:defRPr sz="2000" b="0" i="0" kern="1200">
                <a:solidFill>
                  <a:schemeClr val="tx1"/>
                </a:solidFill>
                <a:latin typeface="+mj-lt"/>
                <a:ea typeface="Helvetica Neue Light" panose="02000403000000020004" pitchFamily="2" charset="0"/>
                <a:cs typeface="+mn-cs"/>
              </a:defRPr>
            </a:lvl3pPr>
            <a:lvl4pPr marL="1793875" indent="-452438" algn="l" defTabSz="914400" rtl="0" eaLnBrk="1" latinLnBrk="0" hangingPunct="1">
              <a:lnSpc>
                <a:spcPct val="90000"/>
              </a:lnSpc>
              <a:spcBef>
                <a:spcPts val="500"/>
              </a:spcBef>
              <a:buFontTx/>
              <a:buBlip>
                <a:blip r:embed="rId3"/>
              </a:buBlip>
              <a:defRPr sz="1800" b="0" i="0" kern="1200">
                <a:solidFill>
                  <a:schemeClr val="tx1"/>
                </a:solidFill>
                <a:latin typeface="+mj-lt"/>
                <a:ea typeface="Helvetica Neue Light" panose="02000403000000020004" pitchFamily="2" charset="0"/>
                <a:cs typeface="+mn-cs"/>
              </a:defRPr>
            </a:lvl4pPr>
            <a:lvl5pPr marL="2238375" indent="-444500" algn="l" defTabSz="914400" rtl="0" eaLnBrk="1" latinLnBrk="0" hangingPunct="1">
              <a:lnSpc>
                <a:spcPct val="90000"/>
              </a:lnSpc>
              <a:spcBef>
                <a:spcPts val="500"/>
              </a:spcBef>
              <a:buFontTx/>
              <a:buBlip>
                <a:blip r:embed="rId3"/>
              </a:buBlip>
              <a:defRPr sz="1800" b="0" i="0" kern="1200">
                <a:solidFill>
                  <a:schemeClr val="tx1"/>
                </a:solidFill>
                <a:latin typeface="+mj-lt"/>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pPr>
            <a:r>
              <a:rPr lang="en-GB" sz="1400" dirty="0">
                <a:solidFill>
                  <a:srgbClr val="000000"/>
                </a:solidFill>
                <a:latin typeface="Montserrat" pitchFamily="2" charset="0"/>
              </a:rPr>
              <a:t>Environments must be safe for vulnerable individuals while still supporting healing and dignity. Products like the Lucca anti-ligature range combine robust, tamper-proof and anti-ligature design with dynamic, supportive lighting that promotes calm and normality. </a:t>
            </a:r>
          </a:p>
          <a:p>
            <a:pPr>
              <a:spcBef>
                <a:spcPts val="1200"/>
              </a:spcBef>
              <a:spcAft>
                <a:spcPts val="1200"/>
              </a:spcAft>
            </a:pPr>
            <a:r>
              <a:rPr lang="en-GB" sz="1400" dirty="0">
                <a:solidFill>
                  <a:srgbClr val="000000"/>
                </a:solidFill>
                <a:latin typeface="Montserrat" pitchFamily="2" charset="0"/>
              </a:rPr>
              <a:t>Well-being and rehabilitation are important elements, whilst ensuring lighting fits within institutional protocols. Lighting within mental healthcare can unintentionally reinforce feelings of confinement. Melagen-enabled fittings produce warm, low-blue light in the evenings and blue-enriched light during the day, creating a natural day/night ambience that mirrors life outside.</a:t>
            </a:r>
          </a:p>
          <a:p>
            <a:pPr>
              <a:spcBef>
                <a:spcPts val="1200"/>
              </a:spcBef>
              <a:spcAft>
                <a:spcPts val="1200"/>
              </a:spcAft>
            </a:pPr>
            <a:r>
              <a:rPr lang="en-GB" sz="1400" dirty="0">
                <a:solidFill>
                  <a:srgbClr val="000000"/>
                </a:solidFill>
                <a:latin typeface="Montserrat" pitchFamily="2" charset="0"/>
              </a:rPr>
              <a:t>Staff cannot be expected to manually manage lighting schedules, especially in high-pressure care environments. Melagen automatically shifts colour temperature and blue light content through the day with no user intervention required and can be integrated with existing control systems (DALI2, </a:t>
            </a:r>
            <a:r>
              <a:rPr lang="en-GB" sz="1400" dirty="0" err="1">
                <a:solidFill>
                  <a:srgbClr val="000000"/>
                </a:solidFill>
                <a:latin typeface="Montserrat" pitchFamily="2" charset="0"/>
              </a:rPr>
              <a:t>MyMesh</a:t>
            </a:r>
            <a:r>
              <a:rPr lang="en-GB" sz="1400" dirty="0">
                <a:solidFill>
                  <a:srgbClr val="000000"/>
                </a:solidFill>
                <a:latin typeface="Montserrat" pitchFamily="2" charset="0"/>
              </a:rPr>
              <a:t>, Bluetooth etc).</a:t>
            </a:r>
            <a:br>
              <a:rPr lang="en-GB" sz="1400" dirty="0">
                <a:solidFill>
                  <a:srgbClr val="000000"/>
                </a:solidFill>
                <a:latin typeface="Montserrat" pitchFamily="2" charset="0"/>
              </a:rPr>
            </a:br>
            <a:endParaRPr lang="en-GB" sz="1400" dirty="0">
              <a:solidFill>
                <a:srgbClr val="000000"/>
              </a:solidFill>
              <a:latin typeface="Montserrat" pitchFamily="2" charset="0"/>
            </a:endParaRPr>
          </a:p>
          <a:p>
            <a:pPr marL="0" indent="0" algn="ctr" rtl="0">
              <a:spcBef>
                <a:spcPts val="1200"/>
              </a:spcBef>
              <a:spcAft>
                <a:spcPts val="1200"/>
              </a:spcAft>
              <a:buNone/>
            </a:pPr>
            <a:r>
              <a:rPr lang="en-GB" sz="1400" b="1" dirty="0">
                <a:solidFill>
                  <a:srgbClr val="000000"/>
                </a:solidFill>
                <a:latin typeface="Montserrat" pitchFamily="2" charset="0"/>
              </a:rPr>
              <a:t>Imagine the benefits that can be generated by illuminating permanently occupied spaces such as within mental healthcare via science-based lighting solutions, where the residents can benefit from restored and maintained wake/sleep cycles and all of the documented benefits of a healthy circadian cycle.</a:t>
            </a:r>
          </a:p>
        </p:txBody>
      </p:sp>
    </p:spTree>
    <p:extLst>
      <p:ext uri="{BB962C8B-B14F-4D97-AF65-F5344CB8AC3E}">
        <p14:creationId xmlns:p14="http://schemas.microsoft.com/office/powerpoint/2010/main" val="3372153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A5C46C-FE4E-AFE1-EB8C-9942D3887C20}"/>
              </a:ext>
            </a:extLst>
          </p:cNvPr>
          <p:cNvSpPr txBox="1">
            <a:spLocks/>
          </p:cNvSpPr>
          <p:nvPr/>
        </p:nvSpPr>
        <p:spPr>
          <a:xfrm>
            <a:off x="1481559" y="1278505"/>
            <a:ext cx="9228881" cy="156258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US" sz="6600" dirty="0">
                <a:solidFill>
                  <a:srgbClr val="484946"/>
                </a:solidFill>
                <a:latin typeface="GRIFTER" pitchFamily="50" charset="0"/>
              </a:rPr>
              <a:t>Thank You</a:t>
            </a:r>
          </a:p>
        </p:txBody>
      </p:sp>
      <p:pic>
        <p:nvPicPr>
          <p:cNvPr id="6" name="Picture 5">
            <a:extLst>
              <a:ext uri="{FF2B5EF4-FFF2-40B4-BE49-F238E27FC236}">
                <a16:creationId xmlns:a16="http://schemas.microsoft.com/office/drawing/2014/main" id="{D8C76186-EE84-2042-55B0-A5690DF49F2F}"/>
              </a:ext>
            </a:extLst>
          </p:cNvPr>
          <p:cNvPicPr>
            <a:picLocks noChangeAspect="1"/>
          </p:cNvPicPr>
          <p:nvPr/>
        </p:nvPicPr>
        <p:blipFill>
          <a:blip r:embed="rId3"/>
          <a:stretch>
            <a:fillRect/>
          </a:stretch>
        </p:blipFill>
        <p:spPr>
          <a:xfrm>
            <a:off x="4106825" y="5463092"/>
            <a:ext cx="3978348" cy="549300"/>
          </a:xfrm>
          <a:prstGeom prst="rect">
            <a:avLst/>
          </a:prstGeom>
        </p:spPr>
      </p:pic>
      <p:sp>
        <p:nvSpPr>
          <p:cNvPr id="7" name="Subtitle 2">
            <a:extLst>
              <a:ext uri="{FF2B5EF4-FFF2-40B4-BE49-F238E27FC236}">
                <a16:creationId xmlns:a16="http://schemas.microsoft.com/office/drawing/2014/main" id="{4DA97429-7170-EDEF-EE1C-E456B7288029}"/>
              </a:ext>
            </a:extLst>
          </p:cNvPr>
          <p:cNvSpPr txBox="1">
            <a:spLocks/>
          </p:cNvSpPr>
          <p:nvPr/>
        </p:nvSpPr>
        <p:spPr>
          <a:xfrm>
            <a:off x="1524000" y="3009418"/>
            <a:ext cx="9144000" cy="1683162"/>
          </a:xfrm>
          <a:prstGeom prst="rect">
            <a:avLst/>
          </a:prstGeom>
        </p:spPr>
        <p:txBody>
          <a:bodyPr>
            <a:normAutofit fontScale="92500" lnSpcReduction="10000"/>
          </a:bodyPr>
          <a:lstStyle>
            <a:lvl1pPr marL="444500" indent="-444500" algn="l" defTabSz="914400" rtl="0" eaLnBrk="1" latinLnBrk="0" hangingPunct="1">
              <a:lnSpc>
                <a:spcPct val="90000"/>
              </a:lnSpc>
              <a:spcBef>
                <a:spcPts val="1000"/>
              </a:spcBef>
              <a:buFontTx/>
              <a:buBlip>
                <a:blip r:embed="rId4"/>
              </a:buBlip>
              <a:defRPr sz="2800" b="0" i="0" kern="1200">
                <a:solidFill>
                  <a:schemeClr val="tx1"/>
                </a:solidFill>
                <a:latin typeface="+mn-lt"/>
                <a:ea typeface="Helvetica Neue Light" panose="02000403000000020004" pitchFamily="2" charset="0"/>
                <a:cs typeface="+mn-cs"/>
              </a:defRPr>
            </a:lvl1pPr>
            <a:lvl2pPr marL="896938" indent="-452438" algn="l" defTabSz="914400" rtl="0" eaLnBrk="1" latinLnBrk="0" hangingPunct="1">
              <a:lnSpc>
                <a:spcPct val="90000"/>
              </a:lnSpc>
              <a:spcBef>
                <a:spcPts val="500"/>
              </a:spcBef>
              <a:buFontTx/>
              <a:buBlip>
                <a:blip r:embed="rId4"/>
              </a:buBlip>
              <a:defRPr sz="2400" b="0" i="0" kern="1200">
                <a:solidFill>
                  <a:schemeClr val="tx1"/>
                </a:solidFill>
                <a:latin typeface="+mn-lt"/>
                <a:ea typeface="Helvetica Neue Light" panose="02000403000000020004" pitchFamily="2" charset="0"/>
                <a:cs typeface="+mn-cs"/>
              </a:defRPr>
            </a:lvl2pPr>
            <a:lvl3pPr marL="1341438" indent="-444500" algn="l" defTabSz="914400" rtl="0" eaLnBrk="1" latinLnBrk="0" hangingPunct="1">
              <a:lnSpc>
                <a:spcPct val="90000"/>
              </a:lnSpc>
              <a:spcBef>
                <a:spcPts val="500"/>
              </a:spcBef>
              <a:buFontTx/>
              <a:buBlip>
                <a:blip r:embed="rId4"/>
              </a:buBlip>
              <a:defRPr sz="2000" b="0" i="0" kern="1200">
                <a:solidFill>
                  <a:schemeClr val="tx1"/>
                </a:solidFill>
                <a:latin typeface="+mn-lt"/>
                <a:ea typeface="Helvetica Neue Light" panose="02000403000000020004" pitchFamily="2" charset="0"/>
                <a:cs typeface="+mn-cs"/>
              </a:defRPr>
            </a:lvl3pPr>
            <a:lvl4pPr marL="1793875" indent="-452438" algn="l" defTabSz="914400" rtl="0" eaLnBrk="1" latinLnBrk="0" hangingPunct="1">
              <a:lnSpc>
                <a:spcPct val="90000"/>
              </a:lnSpc>
              <a:spcBef>
                <a:spcPts val="500"/>
              </a:spcBef>
              <a:buFontTx/>
              <a:buBlip>
                <a:blip r:embed="rId4"/>
              </a:buBlip>
              <a:defRPr sz="1800" b="0" i="0" kern="1200">
                <a:solidFill>
                  <a:schemeClr val="tx1"/>
                </a:solidFill>
                <a:latin typeface="+mn-lt"/>
                <a:ea typeface="Helvetica Neue Light" panose="02000403000000020004" pitchFamily="2" charset="0"/>
                <a:cs typeface="+mn-cs"/>
              </a:defRPr>
            </a:lvl4pPr>
            <a:lvl5pPr marL="2238375" indent="-444500" algn="l" defTabSz="914400" rtl="0" eaLnBrk="1" latinLnBrk="0" hangingPunct="1">
              <a:lnSpc>
                <a:spcPct val="90000"/>
              </a:lnSpc>
              <a:spcBef>
                <a:spcPts val="500"/>
              </a:spcBef>
              <a:buFontTx/>
              <a:buBlip>
                <a:blip r:embed="rId4"/>
              </a:buBlip>
              <a:defRPr sz="1800" b="0" i="0" kern="1200">
                <a:solidFill>
                  <a:schemeClr val="tx1"/>
                </a:solidFill>
                <a:latin typeface="+mn-lt"/>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9F7F"/>
              </a:buClr>
              <a:buNone/>
            </a:pPr>
            <a:r>
              <a:rPr lang="en-US" sz="2500" b="1" dirty="0">
                <a:solidFill>
                  <a:srgbClr val="484946"/>
                </a:solidFill>
                <a:latin typeface="GRIFTER" pitchFamily="50" charset="0"/>
              </a:rPr>
              <a:t>Speaker: Lee McCarthy</a:t>
            </a:r>
          </a:p>
          <a:p>
            <a:pPr algn="ctr">
              <a:buClr>
                <a:srgbClr val="009F7F"/>
              </a:buClr>
            </a:pPr>
            <a:endParaRPr lang="en-US" sz="2500" b="1" dirty="0">
              <a:solidFill>
                <a:srgbClr val="484946"/>
              </a:solidFill>
              <a:latin typeface="GRIFTER" pitchFamily="50" charset="0"/>
            </a:endParaRPr>
          </a:p>
          <a:p>
            <a:pPr marL="0" indent="0" algn="ctr">
              <a:buClr>
                <a:srgbClr val="009F7F"/>
              </a:buClr>
              <a:buNone/>
            </a:pPr>
            <a:r>
              <a:rPr lang="en-US" sz="2500" b="1" dirty="0">
                <a:solidFill>
                  <a:srgbClr val="484946"/>
                </a:solidFill>
                <a:latin typeface="GRIFTER" pitchFamily="50" charset="0"/>
              </a:rPr>
              <a:t>lightyearsahead.co.uk</a:t>
            </a:r>
          </a:p>
          <a:p>
            <a:pPr marL="0" indent="0" algn="ctr">
              <a:buClr>
                <a:srgbClr val="009F7F"/>
              </a:buClr>
              <a:buNone/>
            </a:pPr>
            <a:r>
              <a:rPr lang="en-US" sz="2500" b="1" dirty="0">
                <a:solidFill>
                  <a:srgbClr val="484946"/>
                </a:solidFill>
                <a:latin typeface="GRIFTER" pitchFamily="50" charset="0"/>
              </a:rPr>
              <a:t>info@lightyearsahead.co.uk</a:t>
            </a:r>
          </a:p>
        </p:txBody>
      </p:sp>
    </p:spTree>
    <p:extLst>
      <p:ext uri="{BB962C8B-B14F-4D97-AF65-F5344CB8AC3E}">
        <p14:creationId xmlns:p14="http://schemas.microsoft.com/office/powerpoint/2010/main" val="928671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DA9AB-8A7C-4C28-5567-8068B6A63B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06D8703E-FD9E-8F66-7954-6A1E997265A2}"/>
              </a:ext>
            </a:extLst>
          </p:cNvPr>
          <p:cNvSpPr>
            <a:spLocks noGrp="1"/>
          </p:cNvSpPr>
          <p:nvPr>
            <p:ph type="body" sz="half" idx="2"/>
          </p:nvPr>
        </p:nvSpPr>
        <p:spPr>
          <a:xfrm>
            <a:off x="562947" y="2587090"/>
            <a:ext cx="4655598" cy="3103834"/>
          </a:xfrm>
        </p:spPr>
        <p:txBody>
          <a:bodyPr>
            <a:normAutofit/>
          </a:bodyPr>
          <a:lstStyle/>
          <a:p>
            <a:pPr marL="285750" indent="-285750" rtl="0">
              <a:spcBef>
                <a:spcPts val="1200"/>
              </a:spcBef>
              <a:spcAft>
                <a:spcPts val="1200"/>
              </a:spcAft>
              <a:buFont typeface="Arial" panose="020B0604020202020204" pitchFamily="34" charset="0"/>
              <a:buChar char="•"/>
            </a:pPr>
            <a:r>
              <a:rPr lang="en-GB" sz="1800" b="0" i="0" u="none" strike="noStrike" dirty="0">
                <a:solidFill>
                  <a:srgbClr val="000000"/>
                </a:solidFill>
                <a:effectLst/>
                <a:latin typeface="Montserrat" pitchFamily="2" charset="0"/>
              </a:rPr>
              <a:t>Is it blue light?</a:t>
            </a:r>
          </a:p>
          <a:p>
            <a:pPr marL="285750" indent="-285750" rtl="0">
              <a:spcBef>
                <a:spcPts val="1200"/>
              </a:spcBef>
              <a:spcAft>
                <a:spcPts val="1200"/>
              </a:spcAft>
              <a:buFont typeface="Arial" panose="020B0604020202020204" pitchFamily="34" charset="0"/>
              <a:buChar char="•"/>
            </a:pPr>
            <a:r>
              <a:rPr lang="en-GB" sz="1800" dirty="0">
                <a:solidFill>
                  <a:srgbClr val="000000"/>
                </a:solidFill>
                <a:latin typeface="Montserrat" pitchFamily="2" charset="0"/>
              </a:rPr>
              <a:t>Is it worrying about lighting your facility?</a:t>
            </a:r>
            <a:endParaRPr lang="en-GB" sz="1800" b="0" i="0" u="none" strike="noStrike" dirty="0">
              <a:solidFill>
                <a:srgbClr val="000000"/>
              </a:solidFill>
              <a:effectLst/>
              <a:latin typeface="Montserrat" pitchFamily="2" charset="0"/>
            </a:endParaRPr>
          </a:p>
          <a:p>
            <a:pPr marL="285750" indent="-285750" rtl="0">
              <a:spcBef>
                <a:spcPts val="1200"/>
              </a:spcBef>
              <a:spcAft>
                <a:spcPts val="1200"/>
              </a:spcAft>
              <a:buFont typeface="Arial" panose="020B0604020202020204" pitchFamily="34" charset="0"/>
              <a:buChar char="•"/>
            </a:pPr>
            <a:r>
              <a:rPr lang="en-GB" sz="1800" b="0" i="0" u="none" strike="noStrike" dirty="0">
                <a:solidFill>
                  <a:srgbClr val="000000"/>
                </a:solidFill>
                <a:effectLst/>
                <a:latin typeface="Montserrat" pitchFamily="2" charset="0"/>
              </a:rPr>
              <a:t>What barriers do you face in your own facilities when considering lighting </a:t>
            </a:r>
            <a:r>
              <a:rPr lang="en-GB" sz="1800" dirty="0">
                <a:solidFill>
                  <a:srgbClr val="000000"/>
                </a:solidFill>
                <a:latin typeface="Montserrat" pitchFamily="2" charset="0"/>
              </a:rPr>
              <a:t>upgrades? Is it budget, risk, resistance to change, or something else?</a:t>
            </a:r>
          </a:p>
        </p:txBody>
      </p:sp>
      <p:sp>
        <p:nvSpPr>
          <p:cNvPr id="2" name="Title 2">
            <a:extLst>
              <a:ext uri="{FF2B5EF4-FFF2-40B4-BE49-F238E27FC236}">
                <a16:creationId xmlns:a16="http://schemas.microsoft.com/office/drawing/2014/main" id="{B4E64BE5-1250-F185-47FE-43CD9B07D9C9}"/>
              </a:ext>
            </a:extLst>
          </p:cNvPr>
          <p:cNvSpPr txBox="1">
            <a:spLocks/>
          </p:cNvSpPr>
          <p:nvPr/>
        </p:nvSpPr>
        <p:spPr>
          <a:xfrm>
            <a:off x="562946" y="321492"/>
            <a:ext cx="6416587" cy="15503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GB" sz="4800" dirty="0">
                <a:latin typeface="GRIFTER" pitchFamily="50" charset="0"/>
              </a:rPr>
              <a:t>What keeps you awake at night?</a:t>
            </a:r>
          </a:p>
        </p:txBody>
      </p:sp>
    </p:spTree>
    <p:extLst>
      <p:ext uri="{BB962C8B-B14F-4D97-AF65-F5344CB8AC3E}">
        <p14:creationId xmlns:p14="http://schemas.microsoft.com/office/powerpoint/2010/main" val="3659128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81AACDC-108F-8B79-FF78-27B015958D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07707" y="1798655"/>
            <a:ext cx="5078854" cy="3785184"/>
          </a:xfrm>
          <a:prstGeom prst="rect">
            <a:avLst/>
          </a:prstGeom>
        </p:spPr>
      </p:pic>
      <p:sp>
        <p:nvSpPr>
          <p:cNvPr id="4" name="Title 2">
            <a:extLst>
              <a:ext uri="{FF2B5EF4-FFF2-40B4-BE49-F238E27FC236}">
                <a16:creationId xmlns:a16="http://schemas.microsoft.com/office/drawing/2014/main" id="{AFA3C6E8-3D76-18ED-36D6-042FE72A393F}"/>
              </a:ext>
            </a:extLst>
          </p:cNvPr>
          <p:cNvSpPr txBox="1">
            <a:spLocks/>
          </p:cNvSpPr>
          <p:nvPr/>
        </p:nvSpPr>
        <p:spPr>
          <a:xfrm>
            <a:off x="562947" y="242606"/>
            <a:ext cx="6028772" cy="250269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GB" sz="4800" dirty="0">
                <a:latin typeface="GRIFTER" pitchFamily="50" charset="0"/>
              </a:rPr>
              <a:t>Why Lighting Matters in Mental Healthcare</a:t>
            </a:r>
          </a:p>
        </p:txBody>
      </p:sp>
      <p:sp>
        <p:nvSpPr>
          <p:cNvPr id="10" name="Text Placeholder 2">
            <a:extLst>
              <a:ext uri="{FF2B5EF4-FFF2-40B4-BE49-F238E27FC236}">
                <a16:creationId xmlns:a16="http://schemas.microsoft.com/office/drawing/2014/main" id="{F517B411-436A-7F8C-2D30-A554D8941AC2}"/>
              </a:ext>
            </a:extLst>
          </p:cNvPr>
          <p:cNvSpPr>
            <a:spLocks noGrp="1"/>
          </p:cNvSpPr>
          <p:nvPr>
            <p:ph type="body" sz="half" idx="2"/>
          </p:nvPr>
        </p:nvSpPr>
        <p:spPr>
          <a:xfrm>
            <a:off x="562947" y="3082884"/>
            <a:ext cx="4655598" cy="3532509"/>
          </a:xfrm>
        </p:spPr>
        <p:txBody>
          <a:bodyPr>
            <a:noAutofit/>
          </a:bodyPr>
          <a:lstStyle/>
          <a:p>
            <a:pPr marL="285750" indent="-285750">
              <a:buFont typeface="Arial" panose="020B0604020202020204" pitchFamily="34" charset="0"/>
              <a:buChar char="•"/>
            </a:pPr>
            <a:r>
              <a:rPr lang="en-GB" sz="1800" dirty="0">
                <a:latin typeface="Montserrat" pitchFamily="2" charset="0"/>
              </a:rPr>
              <a:t>Lighting influences more than just vision. Light helps regulates our sleep-wake cycles through a hormone called melatonin.</a:t>
            </a:r>
          </a:p>
          <a:p>
            <a:pPr marL="285750" indent="-285750">
              <a:buFont typeface="Arial" panose="020B0604020202020204" pitchFamily="34" charset="0"/>
              <a:buChar char="•"/>
            </a:pPr>
            <a:endParaRPr lang="en-GB" sz="1800" dirty="0">
              <a:latin typeface="Montserrat" pitchFamily="2" charset="0"/>
            </a:endParaRPr>
          </a:p>
          <a:p>
            <a:pPr marL="285750" indent="-285750">
              <a:buFont typeface="Arial" panose="020B0604020202020204" pitchFamily="34" charset="0"/>
              <a:buChar char="•"/>
            </a:pPr>
            <a:r>
              <a:rPr lang="en-GB" sz="1800" dirty="0">
                <a:latin typeface="Montserrat" pitchFamily="2" charset="0"/>
              </a:rPr>
              <a:t>Light can regulate alertness &amp; mood, cognitive performance and melatonin production.</a:t>
            </a:r>
          </a:p>
          <a:p>
            <a:pPr marL="285750" indent="-285750">
              <a:buFont typeface="Arial" panose="020B0604020202020204" pitchFamily="34" charset="0"/>
              <a:buChar char="•"/>
            </a:pPr>
            <a:endParaRPr lang="en-GB" sz="1800" dirty="0">
              <a:latin typeface="Montserrat" pitchFamily="2" charset="0"/>
            </a:endParaRPr>
          </a:p>
          <a:p>
            <a:pPr marL="285750" indent="-285750">
              <a:buFont typeface="Arial" panose="020B0604020202020204" pitchFamily="34" charset="0"/>
              <a:buChar char="•"/>
            </a:pPr>
            <a:r>
              <a:rPr lang="en-GB" sz="1800" dirty="0">
                <a:latin typeface="Montserrat" pitchFamily="2" charset="0"/>
              </a:rPr>
              <a:t>Align lighting with natural circadian rhythms to support wellbeing. </a:t>
            </a:r>
          </a:p>
        </p:txBody>
      </p:sp>
    </p:spTree>
    <p:extLst>
      <p:ext uri="{BB962C8B-B14F-4D97-AF65-F5344CB8AC3E}">
        <p14:creationId xmlns:p14="http://schemas.microsoft.com/office/powerpoint/2010/main" val="4219834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243AB7-EA7E-41E2-A528-7E89DBC0A3E4}"/>
              </a:ext>
            </a:extLst>
          </p:cNvPr>
          <p:cNvSpPr>
            <a:spLocks noGrp="1"/>
          </p:cNvSpPr>
          <p:nvPr>
            <p:ph idx="1"/>
          </p:nvPr>
        </p:nvSpPr>
        <p:spPr>
          <a:xfrm>
            <a:off x="562947" y="1825625"/>
            <a:ext cx="11069216" cy="649720"/>
          </a:xfrm>
        </p:spPr>
        <p:txBody>
          <a:bodyPr>
            <a:normAutofit fontScale="92500"/>
          </a:bodyPr>
          <a:lstStyle/>
          <a:p>
            <a:pPr marL="0" indent="0">
              <a:buNone/>
            </a:pPr>
            <a:r>
              <a:rPr lang="en-GB" sz="3600" dirty="0">
                <a:latin typeface="Montserrat" pitchFamily="2" charset="0"/>
              </a:rPr>
              <a:t>World-leading technology, promoting wellbeing</a:t>
            </a:r>
          </a:p>
        </p:txBody>
      </p:sp>
      <p:pic>
        <p:nvPicPr>
          <p:cNvPr id="4" name="Picture 3">
            <a:extLst>
              <a:ext uri="{FF2B5EF4-FFF2-40B4-BE49-F238E27FC236}">
                <a16:creationId xmlns:a16="http://schemas.microsoft.com/office/drawing/2014/main" id="{E3E340A0-3ABF-063B-BCDF-E419D081F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69" y="347605"/>
            <a:ext cx="3476886" cy="921375"/>
          </a:xfrm>
          <a:prstGeom prst="rect">
            <a:avLst/>
          </a:prstGeom>
        </p:spPr>
      </p:pic>
      <p:sp>
        <p:nvSpPr>
          <p:cNvPr id="7" name="TextBox 6">
            <a:extLst>
              <a:ext uri="{FF2B5EF4-FFF2-40B4-BE49-F238E27FC236}">
                <a16:creationId xmlns:a16="http://schemas.microsoft.com/office/drawing/2014/main" id="{0A503DD3-3EFC-060F-1692-87123E393D56}"/>
              </a:ext>
            </a:extLst>
          </p:cNvPr>
          <p:cNvSpPr txBox="1"/>
          <p:nvPr/>
        </p:nvSpPr>
        <p:spPr>
          <a:xfrm>
            <a:off x="581420" y="4718335"/>
            <a:ext cx="3611889" cy="461665"/>
          </a:xfrm>
          <a:prstGeom prst="rect">
            <a:avLst/>
          </a:prstGeom>
          <a:noFill/>
        </p:spPr>
        <p:txBody>
          <a:bodyPr wrap="square">
            <a:spAutoFit/>
          </a:bodyPr>
          <a:lstStyle/>
          <a:p>
            <a:pPr indent="-4762" algn="ctr"/>
            <a:r>
              <a:rPr lang="en-GB" sz="2400" dirty="0">
                <a:latin typeface="Montserrat" pitchFamily="2" charset="0"/>
              </a:rPr>
              <a:t>Increased alertness</a:t>
            </a:r>
          </a:p>
        </p:txBody>
      </p:sp>
      <p:sp>
        <p:nvSpPr>
          <p:cNvPr id="8" name="TextBox 7">
            <a:extLst>
              <a:ext uri="{FF2B5EF4-FFF2-40B4-BE49-F238E27FC236}">
                <a16:creationId xmlns:a16="http://schemas.microsoft.com/office/drawing/2014/main" id="{E1BDE03A-EB61-36FB-FF47-18F1CA333004}"/>
              </a:ext>
            </a:extLst>
          </p:cNvPr>
          <p:cNvSpPr txBox="1"/>
          <p:nvPr/>
        </p:nvSpPr>
        <p:spPr>
          <a:xfrm>
            <a:off x="4290055" y="4718335"/>
            <a:ext cx="3611889" cy="461665"/>
          </a:xfrm>
          <a:prstGeom prst="rect">
            <a:avLst/>
          </a:prstGeom>
          <a:noFill/>
        </p:spPr>
        <p:txBody>
          <a:bodyPr wrap="square">
            <a:spAutoFit/>
          </a:bodyPr>
          <a:lstStyle/>
          <a:p>
            <a:pPr indent="-4762" algn="ctr"/>
            <a:r>
              <a:rPr lang="en-GB" sz="2400" dirty="0">
                <a:latin typeface="Montserrat" pitchFamily="2" charset="0"/>
              </a:rPr>
              <a:t>Improved mood</a:t>
            </a:r>
            <a:endParaRPr lang="en-GB" sz="2400" i="1" dirty="0">
              <a:latin typeface="Montserrat" pitchFamily="2" charset="0"/>
            </a:endParaRPr>
          </a:p>
        </p:txBody>
      </p:sp>
      <p:sp>
        <p:nvSpPr>
          <p:cNvPr id="9" name="TextBox 8">
            <a:extLst>
              <a:ext uri="{FF2B5EF4-FFF2-40B4-BE49-F238E27FC236}">
                <a16:creationId xmlns:a16="http://schemas.microsoft.com/office/drawing/2014/main" id="{F621C362-42C4-DB35-030B-D6FD9F2E8FE4}"/>
              </a:ext>
            </a:extLst>
          </p:cNvPr>
          <p:cNvSpPr txBox="1"/>
          <p:nvPr/>
        </p:nvSpPr>
        <p:spPr>
          <a:xfrm>
            <a:off x="7998690" y="4718335"/>
            <a:ext cx="3611889" cy="461665"/>
          </a:xfrm>
          <a:prstGeom prst="rect">
            <a:avLst/>
          </a:prstGeom>
          <a:noFill/>
        </p:spPr>
        <p:txBody>
          <a:bodyPr wrap="square">
            <a:spAutoFit/>
          </a:bodyPr>
          <a:lstStyle/>
          <a:p>
            <a:pPr indent="-4762" algn="ctr"/>
            <a:r>
              <a:rPr lang="en-GB" sz="2400" dirty="0">
                <a:latin typeface="Montserrat" pitchFamily="2" charset="0"/>
              </a:rPr>
              <a:t>Higher quality sleep</a:t>
            </a:r>
          </a:p>
        </p:txBody>
      </p:sp>
      <p:pic>
        <p:nvPicPr>
          <p:cNvPr id="12" name="Graphic 11">
            <a:extLst>
              <a:ext uri="{FF2B5EF4-FFF2-40B4-BE49-F238E27FC236}">
                <a16:creationId xmlns:a16="http://schemas.microsoft.com/office/drawing/2014/main" id="{A28D3E80-4DEA-786E-EA2A-E0D7CC061F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78658" y="2929789"/>
            <a:ext cx="1651953" cy="1651953"/>
          </a:xfrm>
          <a:prstGeom prst="rect">
            <a:avLst/>
          </a:prstGeom>
        </p:spPr>
      </p:pic>
      <p:pic>
        <p:nvPicPr>
          <p:cNvPr id="14" name="Graphic 13">
            <a:extLst>
              <a:ext uri="{FF2B5EF4-FFF2-40B4-BE49-F238E27FC236}">
                <a16:creationId xmlns:a16="http://schemas.microsoft.com/office/drawing/2014/main" id="{0FCAAE51-0C2D-5A1B-966F-0BD7A1A5D1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25343" y="2985110"/>
            <a:ext cx="1541310" cy="1541310"/>
          </a:xfrm>
          <a:prstGeom prst="rect">
            <a:avLst/>
          </a:prstGeom>
        </p:spPr>
      </p:pic>
      <p:pic>
        <p:nvPicPr>
          <p:cNvPr id="16" name="Graphic 15">
            <a:extLst>
              <a:ext uri="{FF2B5EF4-FFF2-40B4-BE49-F238E27FC236}">
                <a16:creationId xmlns:a16="http://schemas.microsoft.com/office/drawing/2014/main" id="{7D466F8B-47FB-9EBC-5A49-2343DAD912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53045" y="3004878"/>
            <a:ext cx="1668638" cy="1501775"/>
          </a:xfrm>
          <a:prstGeom prst="rect">
            <a:avLst/>
          </a:prstGeom>
        </p:spPr>
      </p:pic>
    </p:spTree>
    <p:extLst>
      <p:ext uri="{BB962C8B-B14F-4D97-AF65-F5344CB8AC3E}">
        <p14:creationId xmlns:p14="http://schemas.microsoft.com/office/powerpoint/2010/main" val="3488487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BC9F-8CF0-4E0E-80B7-ECF34BD954CC}"/>
              </a:ext>
            </a:extLst>
          </p:cNvPr>
          <p:cNvSpPr>
            <a:spLocks noGrp="1"/>
          </p:cNvSpPr>
          <p:nvPr>
            <p:ph type="title"/>
          </p:nvPr>
        </p:nvSpPr>
        <p:spPr>
          <a:xfrm>
            <a:off x="373567" y="137108"/>
            <a:ext cx="8358453" cy="950656"/>
          </a:xfrm>
        </p:spPr>
        <p:txBody>
          <a:bodyPr>
            <a:noAutofit/>
          </a:bodyPr>
          <a:lstStyle/>
          <a:p>
            <a:r>
              <a:rPr lang="en-GB" sz="4800" dirty="0">
                <a:latin typeface="GRIFTER" pitchFamily="50" charset="0"/>
              </a:rPr>
              <a:t>Melagen in Practice</a:t>
            </a:r>
          </a:p>
        </p:txBody>
      </p:sp>
      <p:sp>
        <p:nvSpPr>
          <p:cNvPr id="3" name="Text Placeholder 2">
            <a:extLst>
              <a:ext uri="{FF2B5EF4-FFF2-40B4-BE49-F238E27FC236}">
                <a16:creationId xmlns:a16="http://schemas.microsoft.com/office/drawing/2014/main" id="{5F4B95C8-826D-422A-A789-223889FC4460}"/>
              </a:ext>
            </a:extLst>
          </p:cNvPr>
          <p:cNvSpPr>
            <a:spLocks noGrp="1"/>
          </p:cNvSpPr>
          <p:nvPr>
            <p:ph type="body" sz="half" idx="2"/>
          </p:nvPr>
        </p:nvSpPr>
        <p:spPr>
          <a:xfrm>
            <a:off x="373567" y="1220671"/>
            <a:ext cx="6996791" cy="4027567"/>
          </a:xfrm>
        </p:spPr>
        <p:txBody>
          <a:bodyPr>
            <a:noAutofit/>
          </a:bodyPr>
          <a:lstStyle/>
          <a:p>
            <a:pPr rtl="0">
              <a:spcBef>
                <a:spcPts val="1200"/>
              </a:spcBef>
              <a:spcAft>
                <a:spcPts val="1200"/>
              </a:spcAft>
            </a:pPr>
            <a:r>
              <a:rPr lang="en-GB" b="0" i="0" u="none" strike="noStrike" dirty="0">
                <a:solidFill>
                  <a:srgbClr val="000000"/>
                </a:solidFill>
                <a:effectLst/>
                <a:latin typeface="Montserrat" pitchFamily="2" charset="0"/>
              </a:rPr>
              <a:t>Mimics natural daylight. Bright, blue-enriched light in the morning. Warm, blue-depleted light in the evening.</a:t>
            </a:r>
            <a:endParaRPr lang="en-GB" b="0" dirty="0">
              <a:effectLst/>
            </a:endParaRPr>
          </a:p>
          <a:p>
            <a:pPr rtl="0">
              <a:spcBef>
                <a:spcPts val="1200"/>
              </a:spcBef>
              <a:spcAft>
                <a:spcPts val="1200"/>
              </a:spcAft>
            </a:pPr>
            <a:r>
              <a:rPr lang="en-GB" b="0" i="0" u="none" strike="noStrike" dirty="0">
                <a:solidFill>
                  <a:srgbClr val="000000"/>
                </a:solidFill>
                <a:effectLst/>
                <a:latin typeface="Montserrat" pitchFamily="2" charset="0"/>
              </a:rPr>
              <a:t>The </a:t>
            </a:r>
            <a:r>
              <a:rPr lang="en-GB" dirty="0">
                <a:solidFill>
                  <a:srgbClr val="000000"/>
                </a:solidFill>
                <a:latin typeface="Montserrat" pitchFamily="2" charset="0"/>
              </a:rPr>
              <a:t>measure of blue in a light source is the driving factor in suppressing or allowing the release of melatonin from the pineal gland. Harmonises with staff shifts and resident routines. Plays a crucial role in well-being, staff efficiency, and overall safety.</a:t>
            </a:r>
          </a:p>
          <a:p>
            <a:pPr rtl="0">
              <a:spcBef>
                <a:spcPts val="1200"/>
              </a:spcBef>
              <a:spcAft>
                <a:spcPts val="1200"/>
              </a:spcAft>
            </a:pPr>
            <a:r>
              <a:rPr lang="en-GB" b="0" i="0" u="none" strike="noStrike" dirty="0">
                <a:solidFill>
                  <a:srgbClr val="000000"/>
                </a:solidFill>
                <a:effectLst/>
                <a:latin typeface="Montserrat" pitchFamily="2" charset="0"/>
              </a:rPr>
              <a:t>Benefits:</a:t>
            </a:r>
            <a:endParaRPr lang="en-GB" b="0" dirty="0">
              <a:effectLst/>
            </a:endParaRPr>
          </a:p>
          <a:p>
            <a:pPr marL="457200" rtl="0" fontAlgn="base">
              <a:spcBef>
                <a:spcPts val="1200"/>
              </a:spcBef>
              <a:spcAft>
                <a:spcPts val="0"/>
              </a:spcAft>
              <a:buFont typeface="Arial" panose="020B0604020202020204" pitchFamily="34" charset="0"/>
              <a:buChar char="•"/>
            </a:pPr>
            <a:r>
              <a:rPr lang="en-GB" b="0" i="0" u="none" strike="noStrike" dirty="0">
                <a:solidFill>
                  <a:srgbClr val="000000"/>
                </a:solidFill>
                <a:effectLst/>
                <a:latin typeface="Montserrat" pitchFamily="2" charset="0"/>
              </a:rPr>
              <a:t> Improved sleep patterns (quality and length)</a:t>
            </a:r>
          </a:p>
          <a:p>
            <a:pPr marL="457200" rtl="0" fontAlgn="base">
              <a:spcBef>
                <a:spcPts val="1200"/>
              </a:spcBef>
              <a:spcAft>
                <a:spcPts val="0"/>
              </a:spcAft>
              <a:buFont typeface="Arial" panose="020B0604020202020204" pitchFamily="34" charset="0"/>
              <a:buChar char="•"/>
            </a:pPr>
            <a:r>
              <a:rPr lang="en-GB" b="0" i="0" u="none" strike="noStrike" dirty="0">
                <a:solidFill>
                  <a:srgbClr val="000000"/>
                </a:solidFill>
                <a:effectLst/>
                <a:latin typeface="Montserrat" pitchFamily="2" charset="0"/>
              </a:rPr>
              <a:t> Alertness during the day</a:t>
            </a:r>
          </a:p>
          <a:p>
            <a:pPr marL="457200" rtl="0" fontAlgn="base">
              <a:spcBef>
                <a:spcPts val="1200"/>
              </a:spcBef>
              <a:spcAft>
                <a:spcPts val="0"/>
              </a:spcAft>
              <a:buFont typeface="Arial" panose="020B0604020202020204" pitchFamily="34" charset="0"/>
              <a:buChar char="•"/>
            </a:pPr>
            <a:r>
              <a:rPr lang="en-GB" b="0" i="0" u="none" strike="noStrike" dirty="0">
                <a:solidFill>
                  <a:srgbClr val="000000"/>
                </a:solidFill>
                <a:effectLst/>
                <a:latin typeface="Montserrat" pitchFamily="2" charset="0"/>
              </a:rPr>
              <a:t> Increased productivity during the day</a:t>
            </a:r>
          </a:p>
        </p:txBody>
      </p:sp>
      <p:pic>
        <p:nvPicPr>
          <p:cNvPr id="7" name="Graphic 6">
            <a:extLst>
              <a:ext uri="{FF2B5EF4-FFF2-40B4-BE49-F238E27FC236}">
                <a16:creationId xmlns:a16="http://schemas.microsoft.com/office/drawing/2014/main" id="{69C6E1D8-8216-2F57-FD51-A713D2422E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565270" y="5242689"/>
            <a:ext cx="11061459" cy="1386936"/>
          </a:xfrm>
          <a:prstGeom prst="rect">
            <a:avLst/>
          </a:prstGeom>
        </p:spPr>
      </p:pic>
      <p:pic>
        <p:nvPicPr>
          <p:cNvPr id="4" name="Picture 3">
            <a:extLst>
              <a:ext uri="{FF2B5EF4-FFF2-40B4-BE49-F238E27FC236}">
                <a16:creationId xmlns:a16="http://schemas.microsoft.com/office/drawing/2014/main" id="{4E019D88-C0EB-3F08-08B9-6137FCBCCC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4566" y="2551853"/>
            <a:ext cx="4213867" cy="1116675"/>
          </a:xfrm>
          <a:prstGeom prst="rect">
            <a:avLst/>
          </a:prstGeom>
        </p:spPr>
      </p:pic>
    </p:spTree>
    <p:extLst>
      <p:ext uri="{BB962C8B-B14F-4D97-AF65-F5344CB8AC3E}">
        <p14:creationId xmlns:p14="http://schemas.microsoft.com/office/powerpoint/2010/main" val="252630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98A531E4-B3A2-2C13-4947-64827E4D0444}"/>
              </a:ext>
            </a:extLst>
          </p:cNvPr>
          <p:cNvGraphicFramePr/>
          <p:nvPr>
            <p:extLst>
              <p:ext uri="{D42A27DB-BD31-4B8C-83A1-F6EECF244321}">
                <p14:modId xmlns:p14="http://schemas.microsoft.com/office/powerpoint/2010/main" val="717896567"/>
              </p:ext>
            </p:extLst>
          </p:nvPr>
        </p:nvGraphicFramePr>
        <p:xfrm>
          <a:off x="6119907" y="560791"/>
          <a:ext cx="531009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3">
            <a:extLst>
              <a:ext uri="{FF2B5EF4-FFF2-40B4-BE49-F238E27FC236}">
                <a16:creationId xmlns:a16="http://schemas.microsoft.com/office/drawing/2014/main" id="{3DEA4E65-AF34-C66A-5A0C-E22CD56ABA6B}"/>
              </a:ext>
            </a:extLst>
          </p:cNvPr>
          <p:cNvSpPr>
            <a:spLocks noGrp="1"/>
          </p:cNvSpPr>
          <p:nvPr>
            <p:ph type="title"/>
          </p:nvPr>
        </p:nvSpPr>
        <p:spPr>
          <a:xfrm>
            <a:off x="554434" y="988561"/>
            <a:ext cx="4769003" cy="570123"/>
          </a:xfrm>
        </p:spPr>
        <p:txBody>
          <a:bodyPr>
            <a:noAutofit/>
          </a:bodyPr>
          <a:lstStyle/>
          <a:p>
            <a:r>
              <a:rPr lang="en-GB" sz="4800" dirty="0" err="1">
                <a:latin typeface="GRIFTER" pitchFamily="50" charset="0"/>
              </a:rPr>
              <a:t>Melagen</a:t>
            </a:r>
            <a:r>
              <a:rPr lang="en-GB" sz="4800" baseline="30000" dirty="0">
                <a:latin typeface="GRIFTER" pitchFamily="50" charset="0"/>
              </a:rPr>
              <a:t> </a:t>
            </a:r>
            <a:r>
              <a:rPr lang="en-GB" sz="4800" dirty="0">
                <a:latin typeface="GRIFTER" pitchFamily="50" charset="0"/>
              </a:rPr>
              <a:t>Cycle</a:t>
            </a:r>
          </a:p>
        </p:txBody>
      </p:sp>
      <p:sp>
        <p:nvSpPr>
          <p:cNvPr id="7" name="Text Placeholder 4">
            <a:extLst>
              <a:ext uri="{FF2B5EF4-FFF2-40B4-BE49-F238E27FC236}">
                <a16:creationId xmlns:a16="http://schemas.microsoft.com/office/drawing/2014/main" id="{359E62B4-8C34-2320-2A27-919863B41D51}"/>
              </a:ext>
            </a:extLst>
          </p:cNvPr>
          <p:cNvSpPr>
            <a:spLocks noGrp="1"/>
          </p:cNvSpPr>
          <p:nvPr>
            <p:ph type="body" sz="half" idx="2"/>
          </p:nvPr>
        </p:nvSpPr>
        <p:spPr>
          <a:xfrm>
            <a:off x="554436" y="1787277"/>
            <a:ext cx="4645093" cy="4486773"/>
          </a:xfrm>
        </p:spPr>
        <p:txBody>
          <a:bodyPr>
            <a:normAutofit/>
          </a:bodyPr>
          <a:lstStyle/>
          <a:p>
            <a:pPr>
              <a:lnSpc>
                <a:spcPct val="100000"/>
              </a:lnSpc>
            </a:pPr>
            <a:r>
              <a:rPr lang="en-GB" sz="1800" dirty="0">
                <a:latin typeface="Montserrat" pitchFamily="2" charset="0"/>
              </a:rPr>
              <a:t>A typical </a:t>
            </a:r>
            <a:r>
              <a:rPr lang="en-GB" sz="1800" dirty="0" err="1">
                <a:latin typeface="Montserrat" pitchFamily="2" charset="0"/>
              </a:rPr>
              <a:t>Melagen</a:t>
            </a:r>
            <a:r>
              <a:rPr lang="en-GB" sz="1800" baseline="30000" dirty="0">
                <a:latin typeface="Montserrat" pitchFamily="2" charset="0"/>
              </a:rPr>
              <a:t> </a:t>
            </a:r>
            <a:r>
              <a:rPr lang="en-GB" sz="1800" dirty="0">
                <a:latin typeface="Montserrat" pitchFamily="2" charset="0"/>
              </a:rPr>
              <a:t>installation would phase from blue-enriched during the day, gradually transitioning to blue-depleted light.</a:t>
            </a:r>
          </a:p>
          <a:p>
            <a:pPr>
              <a:lnSpc>
                <a:spcPct val="100000"/>
              </a:lnSpc>
            </a:pPr>
            <a:r>
              <a:rPr lang="en-GB" sz="1800" dirty="0">
                <a:latin typeface="Montserrat" pitchFamily="2" charset="0"/>
              </a:rPr>
              <a:t>This maximises alertness during the day, while easing individuals into the evening ready for a better quality sleep.</a:t>
            </a:r>
          </a:p>
        </p:txBody>
      </p:sp>
    </p:spTree>
    <p:extLst>
      <p:ext uri="{BB962C8B-B14F-4D97-AF65-F5344CB8AC3E}">
        <p14:creationId xmlns:p14="http://schemas.microsoft.com/office/powerpoint/2010/main" val="3526195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5C3DF-08D2-2015-AEFB-75E2B3AA125D}"/>
            </a:ext>
          </a:extLst>
        </p:cNvPr>
        <p:cNvGrpSpPr/>
        <p:nvPr/>
      </p:nvGrpSpPr>
      <p:grpSpPr>
        <a:xfrm>
          <a:off x="0" y="0"/>
          <a:ext cx="0" cy="0"/>
          <a:chOff x="0" y="0"/>
          <a:chExt cx="0" cy="0"/>
        </a:xfrm>
      </p:grpSpPr>
      <p:grpSp>
        <p:nvGrpSpPr>
          <p:cNvPr id="204" name="object 2">
            <a:extLst>
              <a:ext uri="{FF2B5EF4-FFF2-40B4-BE49-F238E27FC236}">
                <a16:creationId xmlns:a16="http://schemas.microsoft.com/office/drawing/2014/main" id="{48DACA90-0711-AD3E-DAB1-82607A6D1210}"/>
              </a:ext>
            </a:extLst>
          </p:cNvPr>
          <p:cNvGrpSpPr/>
          <p:nvPr/>
        </p:nvGrpSpPr>
        <p:grpSpPr>
          <a:xfrm>
            <a:off x="5785327" y="752849"/>
            <a:ext cx="1906270" cy="2703195"/>
            <a:chOff x="5451842" y="752849"/>
            <a:chExt cx="1906270" cy="2703195"/>
          </a:xfrm>
        </p:grpSpPr>
        <p:pic>
          <p:nvPicPr>
            <p:cNvPr id="205" name="object 3">
              <a:extLst>
                <a:ext uri="{FF2B5EF4-FFF2-40B4-BE49-F238E27FC236}">
                  <a16:creationId xmlns:a16="http://schemas.microsoft.com/office/drawing/2014/main" id="{B01DC7D2-9875-B595-4E91-491477D9CA85}"/>
                </a:ext>
              </a:extLst>
            </p:cNvPr>
            <p:cNvPicPr/>
            <p:nvPr/>
          </p:nvPicPr>
          <p:blipFill>
            <a:blip r:embed="rId3" cstate="print"/>
            <a:stretch>
              <a:fillRect/>
            </a:stretch>
          </p:blipFill>
          <p:spPr>
            <a:xfrm>
              <a:off x="5451842" y="752849"/>
              <a:ext cx="1905787" cy="2702922"/>
            </a:xfrm>
            <a:prstGeom prst="rect">
              <a:avLst/>
            </a:prstGeom>
          </p:spPr>
        </p:pic>
        <p:sp>
          <p:nvSpPr>
            <p:cNvPr id="206" name="object 4">
              <a:extLst>
                <a:ext uri="{FF2B5EF4-FFF2-40B4-BE49-F238E27FC236}">
                  <a16:creationId xmlns:a16="http://schemas.microsoft.com/office/drawing/2014/main" id="{69EB7BAA-600F-22A7-B935-DBC0A1474385}"/>
                </a:ext>
              </a:extLst>
            </p:cNvPr>
            <p:cNvSpPr/>
            <p:nvPr/>
          </p:nvSpPr>
          <p:spPr>
            <a:xfrm>
              <a:off x="5554958" y="856209"/>
              <a:ext cx="1609090" cy="2406015"/>
            </a:xfrm>
            <a:custGeom>
              <a:avLst/>
              <a:gdLst/>
              <a:ahLst/>
              <a:cxnLst/>
              <a:rect l="l" t="t" r="r" b="b"/>
              <a:pathLst>
                <a:path w="1609090" h="2406015">
                  <a:moveTo>
                    <a:pt x="1487512" y="0"/>
                  </a:moveTo>
                  <a:lnTo>
                    <a:pt x="121475" y="0"/>
                  </a:lnTo>
                  <a:lnTo>
                    <a:pt x="74194" y="9547"/>
                  </a:lnTo>
                  <a:lnTo>
                    <a:pt x="35582" y="35583"/>
                  </a:lnTo>
                  <a:lnTo>
                    <a:pt x="9547" y="74200"/>
                  </a:lnTo>
                  <a:lnTo>
                    <a:pt x="0" y="121488"/>
                  </a:lnTo>
                  <a:lnTo>
                    <a:pt x="0" y="2284260"/>
                  </a:lnTo>
                  <a:lnTo>
                    <a:pt x="9547" y="2331547"/>
                  </a:lnTo>
                  <a:lnTo>
                    <a:pt x="35582" y="2370164"/>
                  </a:lnTo>
                  <a:lnTo>
                    <a:pt x="74194" y="2396200"/>
                  </a:lnTo>
                  <a:lnTo>
                    <a:pt x="121475" y="2405748"/>
                  </a:lnTo>
                  <a:lnTo>
                    <a:pt x="1487512" y="2405748"/>
                  </a:lnTo>
                  <a:lnTo>
                    <a:pt x="1534793" y="2396200"/>
                  </a:lnTo>
                  <a:lnTo>
                    <a:pt x="1573406" y="2370164"/>
                  </a:lnTo>
                  <a:lnTo>
                    <a:pt x="1599441" y="2331547"/>
                  </a:lnTo>
                  <a:lnTo>
                    <a:pt x="1608988" y="2284260"/>
                  </a:lnTo>
                  <a:lnTo>
                    <a:pt x="1608988" y="121488"/>
                  </a:lnTo>
                  <a:lnTo>
                    <a:pt x="1599441" y="74200"/>
                  </a:lnTo>
                  <a:lnTo>
                    <a:pt x="1573406" y="35583"/>
                  </a:lnTo>
                  <a:lnTo>
                    <a:pt x="1534793" y="9547"/>
                  </a:lnTo>
                  <a:lnTo>
                    <a:pt x="1487512" y="0"/>
                  </a:lnTo>
                  <a:close/>
                </a:path>
              </a:pathLst>
            </a:custGeom>
            <a:solidFill>
              <a:srgbClr val="D9D9D9"/>
            </a:solidFill>
          </p:spPr>
          <p:txBody>
            <a:bodyPr wrap="square" lIns="0" tIns="0" rIns="0" bIns="0" rtlCol="0"/>
            <a:lstStyle/>
            <a:p>
              <a:endParaRPr/>
            </a:p>
          </p:txBody>
        </p:sp>
        <p:sp>
          <p:nvSpPr>
            <p:cNvPr id="207" name="object 5">
              <a:extLst>
                <a:ext uri="{FF2B5EF4-FFF2-40B4-BE49-F238E27FC236}">
                  <a16:creationId xmlns:a16="http://schemas.microsoft.com/office/drawing/2014/main" id="{71901B0E-466E-259C-B963-046EDDFAEA2F}"/>
                </a:ext>
              </a:extLst>
            </p:cNvPr>
            <p:cNvSpPr/>
            <p:nvPr/>
          </p:nvSpPr>
          <p:spPr>
            <a:xfrm>
              <a:off x="5555006" y="856212"/>
              <a:ext cx="1609090" cy="2406015"/>
            </a:xfrm>
            <a:custGeom>
              <a:avLst/>
              <a:gdLst/>
              <a:ahLst/>
              <a:cxnLst/>
              <a:rect l="l" t="t" r="r" b="b"/>
              <a:pathLst>
                <a:path w="1609090" h="2406015">
                  <a:moveTo>
                    <a:pt x="1480680" y="0"/>
                  </a:moveTo>
                  <a:lnTo>
                    <a:pt x="128308" y="0"/>
                  </a:lnTo>
                  <a:lnTo>
                    <a:pt x="78352" y="10091"/>
                  </a:lnTo>
                  <a:lnTo>
                    <a:pt x="37569" y="37603"/>
                  </a:lnTo>
                  <a:lnTo>
                    <a:pt x="10079" y="78390"/>
                  </a:lnTo>
                  <a:lnTo>
                    <a:pt x="0" y="128308"/>
                  </a:lnTo>
                  <a:lnTo>
                    <a:pt x="0" y="2277440"/>
                  </a:lnTo>
                  <a:lnTo>
                    <a:pt x="10079" y="2327395"/>
                  </a:lnTo>
                  <a:lnTo>
                    <a:pt x="37569" y="2368178"/>
                  </a:lnTo>
                  <a:lnTo>
                    <a:pt x="78352" y="2395669"/>
                  </a:lnTo>
                  <a:lnTo>
                    <a:pt x="128308" y="2405748"/>
                  </a:lnTo>
                  <a:lnTo>
                    <a:pt x="1480680" y="2405748"/>
                  </a:lnTo>
                  <a:lnTo>
                    <a:pt x="1530635" y="2395669"/>
                  </a:lnTo>
                  <a:lnTo>
                    <a:pt x="1571418" y="2368178"/>
                  </a:lnTo>
                  <a:lnTo>
                    <a:pt x="1598909" y="2327395"/>
                  </a:lnTo>
                  <a:lnTo>
                    <a:pt x="1608988" y="2277440"/>
                  </a:lnTo>
                  <a:lnTo>
                    <a:pt x="1608988" y="128308"/>
                  </a:lnTo>
                  <a:lnTo>
                    <a:pt x="1598909" y="78390"/>
                  </a:lnTo>
                  <a:lnTo>
                    <a:pt x="1571418" y="37603"/>
                  </a:lnTo>
                  <a:lnTo>
                    <a:pt x="1530635" y="10091"/>
                  </a:lnTo>
                  <a:lnTo>
                    <a:pt x="1480680" y="0"/>
                  </a:lnTo>
                  <a:close/>
                </a:path>
              </a:pathLst>
            </a:custGeom>
            <a:solidFill>
              <a:srgbClr val="F7F8F8"/>
            </a:solidFill>
          </p:spPr>
          <p:txBody>
            <a:bodyPr wrap="square" lIns="0" tIns="0" rIns="0" bIns="0" rtlCol="0"/>
            <a:lstStyle/>
            <a:p>
              <a:endParaRPr/>
            </a:p>
          </p:txBody>
        </p:sp>
        <p:pic>
          <p:nvPicPr>
            <p:cNvPr id="208" name="object 6">
              <a:extLst>
                <a:ext uri="{FF2B5EF4-FFF2-40B4-BE49-F238E27FC236}">
                  <a16:creationId xmlns:a16="http://schemas.microsoft.com/office/drawing/2014/main" id="{7B5A66F4-B324-0C41-9003-C3972196D67F}"/>
                </a:ext>
              </a:extLst>
            </p:cNvPr>
            <p:cNvPicPr/>
            <p:nvPr/>
          </p:nvPicPr>
          <p:blipFill>
            <a:blip r:embed="rId4" cstate="print"/>
            <a:stretch>
              <a:fillRect/>
            </a:stretch>
          </p:blipFill>
          <p:spPr>
            <a:xfrm>
              <a:off x="5499040" y="1300581"/>
              <a:ext cx="1720926" cy="559892"/>
            </a:xfrm>
            <a:prstGeom prst="rect">
              <a:avLst/>
            </a:prstGeom>
          </p:spPr>
        </p:pic>
      </p:grpSp>
      <p:sp>
        <p:nvSpPr>
          <p:cNvPr id="209" name="object 7">
            <a:extLst>
              <a:ext uri="{FF2B5EF4-FFF2-40B4-BE49-F238E27FC236}">
                <a16:creationId xmlns:a16="http://schemas.microsoft.com/office/drawing/2014/main" id="{DBD14E84-416C-DA0B-9587-E2B0F71DDCCF}"/>
              </a:ext>
            </a:extLst>
          </p:cNvPr>
          <p:cNvSpPr txBox="1"/>
          <p:nvPr/>
        </p:nvSpPr>
        <p:spPr>
          <a:xfrm>
            <a:off x="5933646" y="969754"/>
            <a:ext cx="1518920" cy="1392555"/>
          </a:xfrm>
          <a:prstGeom prst="rect">
            <a:avLst/>
          </a:prstGeom>
        </p:spPr>
        <p:txBody>
          <a:bodyPr vert="horz" wrap="square" lIns="0" tIns="12700" rIns="0" bIns="0" rtlCol="0">
            <a:spAutoFit/>
          </a:bodyPr>
          <a:lstStyle/>
          <a:p>
            <a:pPr algn="ctr">
              <a:lnSpc>
                <a:spcPct val="100000"/>
              </a:lnSpc>
              <a:spcBef>
                <a:spcPts val="100"/>
              </a:spcBef>
            </a:pPr>
            <a:r>
              <a:rPr sz="1250" spc="-100" dirty="0">
                <a:solidFill>
                  <a:srgbClr val="4C4D4F"/>
                </a:solidFill>
                <a:latin typeface="Swis721 BT"/>
                <a:cs typeface="Swis721 BT"/>
              </a:rPr>
              <a:t>Human-</a:t>
            </a:r>
            <a:r>
              <a:rPr sz="1250" spc="-70" dirty="0">
                <a:solidFill>
                  <a:srgbClr val="4C4D4F"/>
                </a:solidFill>
                <a:latin typeface="Swis721 BT"/>
                <a:cs typeface="Swis721 BT"/>
              </a:rPr>
              <a:t>Centric</a:t>
            </a:r>
            <a:r>
              <a:rPr sz="1250" spc="20" dirty="0">
                <a:solidFill>
                  <a:srgbClr val="4C4D4F"/>
                </a:solidFill>
                <a:latin typeface="Swis721 BT"/>
                <a:cs typeface="Swis721 BT"/>
              </a:rPr>
              <a:t> </a:t>
            </a:r>
            <a:r>
              <a:rPr sz="1250" spc="-45" dirty="0">
                <a:solidFill>
                  <a:srgbClr val="4C4D4F"/>
                </a:solidFill>
                <a:latin typeface="Swis721 BT"/>
                <a:cs typeface="Swis721 BT"/>
              </a:rPr>
              <a:t>Lighting</a:t>
            </a:r>
            <a:endParaRPr sz="1250">
              <a:latin typeface="Swis721 BT"/>
              <a:cs typeface="Swis721 BT"/>
            </a:endParaRPr>
          </a:p>
          <a:p>
            <a:pPr algn="ctr">
              <a:lnSpc>
                <a:spcPts val="985"/>
              </a:lnSpc>
              <a:spcBef>
                <a:spcPts val="1105"/>
              </a:spcBef>
            </a:pPr>
            <a:r>
              <a:rPr sz="850" b="1" spc="-40" dirty="0">
                <a:solidFill>
                  <a:srgbClr val="FFFFFF"/>
                </a:solidFill>
                <a:latin typeface="Swiss 721"/>
                <a:cs typeface="Swiss 721"/>
              </a:rPr>
              <a:t>Primary</a:t>
            </a:r>
            <a:r>
              <a:rPr sz="850" b="1" spc="-5" dirty="0">
                <a:solidFill>
                  <a:srgbClr val="FFFFFF"/>
                </a:solidFill>
                <a:latin typeface="Swiss 721"/>
                <a:cs typeface="Swiss 721"/>
              </a:rPr>
              <a:t> </a:t>
            </a:r>
            <a:r>
              <a:rPr sz="850" b="1" spc="-10" dirty="0">
                <a:solidFill>
                  <a:srgbClr val="FFFFFF"/>
                </a:solidFill>
                <a:latin typeface="Swiss 721"/>
                <a:cs typeface="Swiss 721"/>
              </a:rPr>
              <a:t>Focus</a:t>
            </a:r>
            <a:endParaRPr sz="850">
              <a:latin typeface="Swiss 721"/>
              <a:cs typeface="Swiss 721"/>
            </a:endParaRPr>
          </a:p>
          <a:p>
            <a:pPr marL="122555" marR="116205" algn="ctr">
              <a:lnSpc>
                <a:spcPts val="850"/>
              </a:lnSpc>
              <a:spcBef>
                <a:spcPts val="35"/>
              </a:spcBef>
            </a:pPr>
            <a:r>
              <a:rPr sz="750" b="1" spc="-10" dirty="0">
                <a:solidFill>
                  <a:srgbClr val="FFFFFF"/>
                </a:solidFill>
                <a:latin typeface="Swis721 BT"/>
                <a:cs typeface="Swis721 BT"/>
              </a:rPr>
              <a:t>The </a:t>
            </a:r>
            <a:r>
              <a:rPr sz="750" b="1" spc="-20" dirty="0">
                <a:solidFill>
                  <a:srgbClr val="FFFFFF"/>
                </a:solidFill>
                <a:latin typeface="Swis721 BT"/>
                <a:cs typeface="Swis721 BT"/>
              </a:rPr>
              <a:t>control</a:t>
            </a:r>
            <a:r>
              <a:rPr sz="750" b="1" spc="-5" dirty="0">
                <a:solidFill>
                  <a:srgbClr val="FFFFFF"/>
                </a:solidFill>
                <a:latin typeface="Swis721 BT"/>
                <a:cs typeface="Swis721 BT"/>
              </a:rPr>
              <a:t> </a:t>
            </a:r>
            <a:r>
              <a:rPr sz="750" b="1" spc="-20" dirty="0">
                <a:solidFill>
                  <a:srgbClr val="FFFFFF"/>
                </a:solidFill>
                <a:latin typeface="Swis721 BT"/>
                <a:cs typeface="Swis721 BT"/>
              </a:rPr>
              <a:t>and/or</a:t>
            </a:r>
            <a:r>
              <a:rPr sz="750" b="1" spc="-5" dirty="0">
                <a:solidFill>
                  <a:srgbClr val="FFFFFF"/>
                </a:solidFill>
                <a:latin typeface="Swis721 BT"/>
                <a:cs typeface="Swis721 BT"/>
              </a:rPr>
              <a:t> </a:t>
            </a:r>
            <a:r>
              <a:rPr sz="750" b="1" spc="-10" dirty="0">
                <a:solidFill>
                  <a:srgbClr val="FFFFFF"/>
                </a:solidFill>
                <a:latin typeface="Swis721 BT"/>
                <a:cs typeface="Swis721 BT"/>
              </a:rPr>
              <a:t>regulation </a:t>
            </a:r>
            <a:r>
              <a:rPr sz="750" b="1" dirty="0">
                <a:solidFill>
                  <a:srgbClr val="FFFFFF"/>
                </a:solidFill>
                <a:latin typeface="Swis721 BT"/>
                <a:cs typeface="Swis721 BT"/>
              </a:rPr>
              <a:t>of</a:t>
            </a:r>
            <a:r>
              <a:rPr sz="750" b="1" spc="-40" dirty="0">
                <a:solidFill>
                  <a:srgbClr val="FFFFFF"/>
                </a:solidFill>
                <a:latin typeface="Swis721 BT"/>
                <a:cs typeface="Swis721 BT"/>
              </a:rPr>
              <a:t> </a:t>
            </a:r>
            <a:r>
              <a:rPr sz="750" b="1" spc="-10" dirty="0">
                <a:solidFill>
                  <a:srgbClr val="FFFFFF"/>
                </a:solidFill>
                <a:latin typeface="Swis721 BT"/>
                <a:cs typeface="Swis721 BT"/>
              </a:rPr>
              <a:t>colour</a:t>
            </a:r>
            <a:r>
              <a:rPr sz="750" b="1" spc="-35" dirty="0">
                <a:solidFill>
                  <a:srgbClr val="FFFFFF"/>
                </a:solidFill>
                <a:latin typeface="Swis721 BT"/>
                <a:cs typeface="Swis721 BT"/>
              </a:rPr>
              <a:t> </a:t>
            </a:r>
            <a:r>
              <a:rPr sz="750" b="1" spc="-10" dirty="0">
                <a:solidFill>
                  <a:srgbClr val="FFFFFF"/>
                </a:solidFill>
                <a:latin typeface="Swis721 BT"/>
                <a:cs typeface="Swis721 BT"/>
              </a:rPr>
              <a:t>temperature</a:t>
            </a:r>
            <a:r>
              <a:rPr sz="750" b="1" spc="500" dirty="0">
                <a:solidFill>
                  <a:srgbClr val="FFFFFF"/>
                </a:solidFill>
                <a:latin typeface="Swis721 BT"/>
                <a:cs typeface="Swis721 BT"/>
              </a:rPr>
              <a:t> </a:t>
            </a:r>
            <a:r>
              <a:rPr sz="750" b="1" spc="-20" dirty="0">
                <a:solidFill>
                  <a:srgbClr val="FFFFFF"/>
                </a:solidFill>
                <a:latin typeface="Swis721 BT"/>
                <a:cs typeface="Swis721 BT"/>
              </a:rPr>
              <a:t>(purely</a:t>
            </a:r>
            <a:r>
              <a:rPr sz="750" b="1" spc="25" dirty="0">
                <a:solidFill>
                  <a:srgbClr val="FFFFFF"/>
                </a:solidFill>
                <a:latin typeface="Swis721 BT"/>
                <a:cs typeface="Swis721 BT"/>
              </a:rPr>
              <a:t> </a:t>
            </a:r>
            <a:r>
              <a:rPr sz="750" b="1" spc="-10" dirty="0">
                <a:solidFill>
                  <a:srgbClr val="FFFFFF"/>
                </a:solidFill>
                <a:latin typeface="Swis721 BT"/>
                <a:cs typeface="Swis721 BT"/>
              </a:rPr>
              <a:t>aesthetic)</a:t>
            </a:r>
            <a:endParaRPr sz="750">
              <a:latin typeface="Swis721 BT"/>
              <a:cs typeface="Swis721 BT"/>
            </a:endParaRPr>
          </a:p>
          <a:p>
            <a:pPr marL="39370" marR="99695">
              <a:lnSpc>
                <a:spcPct val="102699"/>
              </a:lnSpc>
              <a:spcBef>
                <a:spcPts val="395"/>
              </a:spcBef>
            </a:pPr>
            <a:r>
              <a:rPr sz="850" dirty="0">
                <a:solidFill>
                  <a:srgbClr val="4C4D4F"/>
                </a:solidFill>
                <a:latin typeface="Swis721 BT"/>
                <a:cs typeface="Swis721 BT"/>
              </a:rPr>
              <a:t>Mimics</a:t>
            </a:r>
            <a:r>
              <a:rPr sz="850" spc="30" dirty="0">
                <a:solidFill>
                  <a:srgbClr val="4C4D4F"/>
                </a:solidFill>
                <a:latin typeface="Swis721 BT"/>
                <a:cs typeface="Swis721 BT"/>
              </a:rPr>
              <a:t> </a:t>
            </a:r>
            <a:r>
              <a:rPr sz="850" dirty="0">
                <a:solidFill>
                  <a:srgbClr val="4C4D4F"/>
                </a:solidFill>
                <a:latin typeface="Swis721 BT"/>
                <a:cs typeface="Swis721 BT"/>
              </a:rPr>
              <a:t>the</a:t>
            </a:r>
            <a:r>
              <a:rPr sz="850" spc="35" dirty="0">
                <a:solidFill>
                  <a:srgbClr val="4C4D4F"/>
                </a:solidFill>
                <a:latin typeface="Swis721 BT"/>
                <a:cs typeface="Swis721 BT"/>
              </a:rPr>
              <a:t> </a:t>
            </a:r>
            <a:r>
              <a:rPr sz="850" dirty="0">
                <a:solidFill>
                  <a:srgbClr val="4C4D4F"/>
                </a:solidFill>
                <a:latin typeface="Swis721 BT"/>
                <a:cs typeface="Swis721 BT"/>
              </a:rPr>
              <a:t>changing</a:t>
            </a:r>
            <a:r>
              <a:rPr sz="850" spc="35" dirty="0">
                <a:solidFill>
                  <a:srgbClr val="4C4D4F"/>
                </a:solidFill>
                <a:latin typeface="Swis721 BT"/>
                <a:cs typeface="Swis721 BT"/>
              </a:rPr>
              <a:t> </a:t>
            </a:r>
            <a:r>
              <a:rPr sz="850" spc="-10" dirty="0">
                <a:solidFill>
                  <a:srgbClr val="4C4D4F"/>
                </a:solidFill>
                <a:latin typeface="Swis721 BT"/>
                <a:cs typeface="Swis721 BT"/>
              </a:rPr>
              <a:t>colour </a:t>
            </a:r>
            <a:r>
              <a:rPr sz="850" dirty="0">
                <a:solidFill>
                  <a:srgbClr val="4C4D4F"/>
                </a:solidFill>
                <a:latin typeface="Swis721 BT"/>
                <a:cs typeface="Swis721 BT"/>
              </a:rPr>
              <a:t>temperature</a:t>
            </a:r>
            <a:r>
              <a:rPr sz="850" spc="50" dirty="0">
                <a:solidFill>
                  <a:srgbClr val="4C4D4F"/>
                </a:solidFill>
                <a:latin typeface="Swis721 BT"/>
                <a:cs typeface="Swis721 BT"/>
              </a:rPr>
              <a:t> </a:t>
            </a:r>
            <a:r>
              <a:rPr sz="850" dirty="0">
                <a:solidFill>
                  <a:srgbClr val="4C4D4F"/>
                </a:solidFill>
                <a:latin typeface="Swis721 BT"/>
                <a:cs typeface="Swis721 BT"/>
              </a:rPr>
              <a:t>of</a:t>
            </a:r>
            <a:r>
              <a:rPr sz="850" spc="50" dirty="0">
                <a:solidFill>
                  <a:srgbClr val="4C4D4F"/>
                </a:solidFill>
                <a:latin typeface="Swis721 BT"/>
                <a:cs typeface="Swis721 BT"/>
              </a:rPr>
              <a:t> </a:t>
            </a:r>
            <a:r>
              <a:rPr sz="850" spc="-10" dirty="0">
                <a:solidFill>
                  <a:srgbClr val="4C4D4F"/>
                </a:solidFill>
                <a:latin typeface="Swis721 BT"/>
                <a:cs typeface="Swis721 BT"/>
              </a:rPr>
              <a:t>daylight. </a:t>
            </a:r>
            <a:r>
              <a:rPr sz="850" b="1" i="1" dirty="0">
                <a:solidFill>
                  <a:srgbClr val="4C4D4F"/>
                </a:solidFill>
                <a:latin typeface="Trebuchet MS"/>
                <a:cs typeface="Trebuchet MS"/>
              </a:rPr>
              <a:t>(Non-visible</a:t>
            </a:r>
            <a:r>
              <a:rPr sz="850" b="1" i="1" spc="70" dirty="0">
                <a:solidFill>
                  <a:srgbClr val="4C4D4F"/>
                </a:solidFill>
                <a:latin typeface="Trebuchet MS"/>
                <a:cs typeface="Trebuchet MS"/>
              </a:rPr>
              <a:t> </a:t>
            </a:r>
            <a:r>
              <a:rPr sz="850" b="1" i="1" dirty="0">
                <a:solidFill>
                  <a:srgbClr val="4C4D4F"/>
                </a:solidFill>
                <a:latin typeface="Trebuchet MS"/>
                <a:cs typeface="Trebuchet MS"/>
              </a:rPr>
              <a:t>blue</a:t>
            </a:r>
            <a:r>
              <a:rPr sz="850" b="1" i="1" spc="75" dirty="0">
                <a:solidFill>
                  <a:srgbClr val="4C4D4F"/>
                </a:solidFill>
                <a:latin typeface="Trebuchet MS"/>
                <a:cs typeface="Trebuchet MS"/>
              </a:rPr>
              <a:t> </a:t>
            </a:r>
            <a:r>
              <a:rPr sz="850" b="1" i="1" spc="-10" dirty="0">
                <a:solidFill>
                  <a:srgbClr val="4C4D4F"/>
                </a:solidFill>
                <a:latin typeface="Trebuchet MS"/>
                <a:cs typeface="Trebuchet MS"/>
              </a:rPr>
              <a:t>light</a:t>
            </a:r>
            <a:endParaRPr sz="850">
              <a:latin typeface="Trebuchet MS"/>
              <a:cs typeface="Trebuchet MS"/>
            </a:endParaRPr>
          </a:p>
          <a:p>
            <a:pPr marL="39370">
              <a:lnSpc>
                <a:spcPct val="100000"/>
              </a:lnSpc>
              <a:spcBef>
                <a:spcPts val="25"/>
              </a:spcBef>
            </a:pPr>
            <a:r>
              <a:rPr sz="850" b="1" i="1" dirty="0">
                <a:solidFill>
                  <a:srgbClr val="4C4D4F"/>
                </a:solidFill>
                <a:latin typeface="Trebuchet MS"/>
                <a:cs typeface="Trebuchet MS"/>
              </a:rPr>
              <a:t>is</a:t>
            </a:r>
            <a:r>
              <a:rPr sz="850" b="1" i="1" spc="-10" dirty="0">
                <a:solidFill>
                  <a:srgbClr val="4C4D4F"/>
                </a:solidFill>
                <a:latin typeface="Trebuchet MS"/>
                <a:cs typeface="Trebuchet MS"/>
              </a:rPr>
              <a:t> </a:t>
            </a:r>
            <a:r>
              <a:rPr sz="850" b="1" i="1" spc="-30" dirty="0">
                <a:solidFill>
                  <a:srgbClr val="4C4D4F"/>
                </a:solidFill>
                <a:latin typeface="Trebuchet MS"/>
                <a:cs typeface="Trebuchet MS"/>
              </a:rPr>
              <a:t>still</a:t>
            </a:r>
            <a:r>
              <a:rPr sz="850" b="1" i="1" spc="-5" dirty="0">
                <a:solidFill>
                  <a:srgbClr val="4C4D4F"/>
                </a:solidFill>
                <a:latin typeface="Trebuchet MS"/>
                <a:cs typeface="Trebuchet MS"/>
              </a:rPr>
              <a:t> </a:t>
            </a:r>
            <a:r>
              <a:rPr sz="850" b="1" i="1" spc="-10" dirty="0">
                <a:solidFill>
                  <a:srgbClr val="4C4D4F"/>
                </a:solidFill>
                <a:latin typeface="Trebuchet MS"/>
                <a:cs typeface="Trebuchet MS"/>
              </a:rPr>
              <a:t>present)</a:t>
            </a:r>
            <a:endParaRPr sz="850">
              <a:latin typeface="Trebuchet MS"/>
              <a:cs typeface="Trebuchet MS"/>
            </a:endParaRPr>
          </a:p>
        </p:txBody>
      </p:sp>
      <p:grpSp>
        <p:nvGrpSpPr>
          <p:cNvPr id="210" name="object 8">
            <a:extLst>
              <a:ext uri="{FF2B5EF4-FFF2-40B4-BE49-F238E27FC236}">
                <a16:creationId xmlns:a16="http://schemas.microsoft.com/office/drawing/2014/main" id="{7EEEC217-BB6E-0AE6-99BE-72D380F1019E}"/>
              </a:ext>
            </a:extLst>
          </p:cNvPr>
          <p:cNvGrpSpPr/>
          <p:nvPr/>
        </p:nvGrpSpPr>
        <p:grpSpPr>
          <a:xfrm>
            <a:off x="7774579" y="752849"/>
            <a:ext cx="1902460" cy="2703195"/>
            <a:chOff x="7441094" y="752849"/>
            <a:chExt cx="1902460" cy="2703195"/>
          </a:xfrm>
        </p:grpSpPr>
        <p:pic>
          <p:nvPicPr>
            <p:cNvPr id="211" name="object 9">
              <a:extLst>
                <a:ext uri="{FF2B5EF4-FFF2-40B4-BE49-F238E27FC236}">
                  <a16:creationId xmlns:a16="http://schemas.microsoft.com/office/drawing/2014/main" id="{59DF451D-0168-4D48-3DDD-54757D30AA64}"/>
                </a:ext>
              </a:extLst>
            </p:cNvPr>
            <p:cNvPicPr/>
            <p:nvPr/>
          </p:nvPicPr>
          <p:blipFill>
            <a:blip r:embed="rId5" cstate="print"/>
            <a:stretch>
              <a:fillRect/>
            </a:stretch>
          </p:blipFill>
          <p:spPr>
            <a:xfrm>
              <a:off x="7441094" y="752849"/>
              <a:ext cx="1902002" cy="2702922"/>
            </a:xfrm>
            <a:prstGeom prst="rect">
              <a:avLst/>
            </a:prstGeom>
          </p:spPr>
        </p:pic>
        <p:sp>
          <p:nvSpPr>
            <p:cNvPr id="212" name="object 10">
              <a:extLst>
                <a:ext uri="{FF2B5EF4-FFF2-40B4-BE49-F238E27FC236}">
                  <a16:creationId xmlns:a16="http://schemas.microsoft.com/office/drawing/2014/main" id="{EB695977-8805-1D3E-C110-6905C08AEAAF}"/>
                </a:ext>
              </a:extLst>
            </p:cNvPr>
            <p:cNvSpPr/>
            <p:nvPr/>
          </p:nvSpPr>
          <p:spPr>
            <a:xfrm>
              <a:off x="7542428" y="856209"/>
              <a:ext cx="1609090" cy="2406015"/>
            </a:xfrm>
            <a:custGeom>
              <a:avLst/>
              <a:gdLst/>
              <a:ahLst/>
              <a:cxnLst/>
              <a:rect l="l" t="t" r="r" b="b"/>
              <a:pathLst>
                <a:path w="1609090" h="2406015">
                  <a:moveTo>
                    <a:pt x="1487271" y="0"/>
                  </a:moveTo>
                  <a:lnTo>
                    <a:pt x="121716" y="0"/>
                  </a:lnTo>
                  <a:lnTo>
                    <a:pt x="74339" y="9565"/>
                  </a:lnTo>
                  <a:lnTo>
                    <a:pt x="35650" y="35650"/>
                  </a:lnTo>
                  <a:lnTo>
                    <a:pt x="9565" y="74339"/>
                  </a:lnTo>
                  <a:lnTo>
                    <a:pt x="0" y="121716"/>
                  </a:lnTo>
                  <a:lnTo>
                    <a:pt x="0" y="2284018"/>
                  </a:lnTo>
                  <a:lnTo>
                    <a:pt x="9565" y="2331397"/>
                  </a:lnTo>
                  <a:lnTo>
                    <a:pt x="35650" y="2370091"/>
                  </a:lnTo>
                  <a:lnTo>
                    <a:pt x="74339" y="2396181"/>
                  </a:lnTo>
                  <a:lnTo>
                    <a:pt x="121716" y="2405748"/>
                  </a:lnTo>
                  <a:lnTo>
                    <a:pt x="1487271" y="2405748"/>
                  </a:lnTo>
                  <a:lnTo>
                    <a:pt x="1534643" y="2396181"/>
                  </a:lnTo>
                  <a:lnTo>
                    <a:pt x="1573333" y="2370091"/>
                  </a:lnTo>
                  <a:lnTo>
                    <a:pt x="1599421" y="2331397"/>
                  </a:lnTo>
                  <a:lnTo>
                    <a:pt x="1608988" y="2284018"/>
                  </a:lnTo>
                  <a:lnTo>
                    <a:pt x="1608988" y="121716"/>
                  </a:lnTo>
                  <a:lnTo>
                    <a:pt x="1599421" y="74339"/>
                  </a:lnTo>
                  <a:lnTo>
                    <a:pt x="1573333" y="35650"/>
                  </a:lnTo>
                  <a:lnTo>
                    <a:pt x="1534643" y="9565"/>
                  </a:lnTo>
                  <a:lnTo>
                    <a:pt x="1487271" y="0"/>
                  </a:lnTo>
                  <a:close/>
                </a:path>
              </a:pathLst>
            </a:custGeom>
            <a:solidFill>
              <a:srgbClr val="CCCCCC"/>
            </a:solidFill>
          </p:spPr>
          <p:txBody>
            <a:bodyPr wrap="square" lIns="0" tIns="0" rIns="0" bIns="0" rtlCol="0"/>
            <a:lstStyle/>
            <a:p>
              <a:endParaRPr/>
            </a:p>
          </p:txBody>
        </p:sp>
        <p:sp>
          <p:nvSpPr>
            <p:cNvPr id="213" name="object 11">
              <a:extLst>
                <a:ext uri="{FF2B5EF4-FFF2-40B4-BE49-F238E27FC236}">
                  <a16:creationId xmlns:a16="http://schemas.microsoft.com/office/drawing/2014/main" id="{877C852B-C506-FAB7-6224-EC39E87FE753}"/>
                </a:ext>
              </a:extLst>
            </p:cNvPr>
            <p:cNvSpPr/>
            <p:nvPr/>
          </p:nvSpPr>
          <p:spPr>
            <a:xfrm>
              <a:off x="7540067" y="856213"/>
              <a:ext cx="1609090" cy="2406015"/>
            </a:xfrm>
            <a:custGeom>
              <a:avLst/>
              <a:gdLst/>
              <a:ahLst/>
              <a:cxnLst/>
              <a:rect l="l" t="t" r="r" b="b"/>
              <a:pathLst>
                <a:path w="1609090" h="2406015">
                  <a:moveTo>
                    <a:pt x="1480680" y="0"/>
                  </a:moveTo>
                  <a:lnTo>
                    <a:pt x="128308" y="0"/>
                  </a:lnTo>
                  <a:lnTo>
                    <a:pt x="78352" y="10091"/>
                  </a:lnTo>
                  <a:lnTo>
                    <a:pt x="37569" y="37603"/>
                  </a:lnTo>
                  <a:lnTo>
                    <a:pt x="10079" y="78390"/>
                  </a:lnTo>
                  <a:lnTo>
                    <a:pt x="0" y="128308"/>
                  </a:lnTo>
                  <a:lnTo>
                    <a:pt x="0" y="2277440"/>
                  </a:lnTo>
                  <a:lnTo>
                    <a:pt x="10079" y="2327395"/>
                  </a:lnTo>
                  <a:lnTo>
                    <a:pt x="37569" y="2368178"/>
                  </a:lnTo>
                  <a:lnTo>
                    <a:pt x="78352" y="2395669"/>
                  </a:lnTo>
                  <a:lnTo>
                    <a:pt x="128308" y="2405748"/>
                  </a:lnTo>
                  <a:lnTo>
                    <a:pt x="1480680" y="2405748"/>
                  </a:lnTo>
                  <a:lnTo>
                    <a:pt x="1530635" y="2395669"/>
                  </a:lnTo>
                  <a:lnTo>
                    <a:pt x="1571418" y="2368178"/>
                  </a:lnTo>
                  <a:lnTo>
                    <a:pt x="1598909" y="2327395"/>
                  </a:lnTo>
                  <a:lnTo>
                    <a:pt x="1608988" y="2277440"/>
                  </a:lnTo>
                  <a:lnTo>
                    <a:pt x="1608988" y="128308"/>
                  </a:lnTo>
                  <a:lnTo>
                    <a:pt x="1598909" y="78390"/>
                  </a:lnTo>
                  <a:lnTo>
                    <a:pt x="1571418" y="37603"/>
                  </a:lnTo>
                  <a:lnTo>
                    <a:pt x="1530635" y="10091"/>
                  </a:lnTo>
                  <a:lnTo>
                    <a:pt x="1480680" y="0"/>
                  </a:lnTo>
                  <a:close/>
                </a:path>
              </a:pathLst>
            </a:custGeom>
            <a:solidFill>
              <a:srgbClr val="F7F8F8"/>
            </a:solidFill>
          </p:spPr>
          <p:txBody>
            <a:bodyPr wrap="square" lIns="0" tIns="0" rIns="0" bIns="0" rtlCol="0"/>
            <a:lstStyle/>
            <a:p>
              <a:endParaRPr/>
            </a:p>
          </p:txBody>
        </p:sp>
        <p:pic>
          <p:nvPicPr>
            <p:cNvPr id="214" name="object 12">
              <a:extLst>
                <a:ext uri="{FF2B5EF4-FFF2-40B4-BE49-F238E27FC236}">
                  <a16:creationId xmlns:a16="http://schemas.microsoft.com/office/drawing/2014/main" id="{8B775A39-7EE4-4FE4-A95D-2E916FD09E17}"/>
                </a:ext>
              </a:extLst>
            </p:cNvPr>
            <p:cNvPicPr/>
            <p:nvPr/>
          </p:nvPicPr>
          <p:blipFill>
            <a:blip r:embed="rId6" cstate="print"/>
            <a:stretch>
              <a:fillRect/>
            </a:stretch>
          </p:blipFill>
          <p:spPr>
            <a:xfrm>
              <a:off x="7484100" y="1300580"/>
              <a:ext cx="1720926" cy="559893"/>
            </a:xfrm>
            <a:prstGeom prst="rect">
              <a:avLst/>
            </a:prstGeom>
          </p:spPr>
        </p:pic>
        <p:pic>
          <p:nvPicPr>
            <p:cNvPr id="215" name="object 13">
              <a:extLst>
                <a:ext uri="{FF2B5EF4-FFF2-40B4-BE49-F238E27FC236}">
                  <a16:creationId xmlns:a16="http://schemas.microsoft.com/office/drawing/2014/main" id="{3451D9C1-99A0-3A54-1644-7B795E02E94D}"/>
                </a:ext>
              </a:extLst>
            </p:cNvPr>
            <p:cNvPicPr/>
            <p:nvPr/>
          </p:nvPicPr>
          <p:blipFill>
            <a:blip r:embed="rId7" cstate="print"/>
            <a:stretch>
              <a:fillRect/>
            </a:stretch>
          </p:blipFill>
          <p:spPr>
            <a:xfrm>
              <a:off x="8774166" y="940472"/>
              <a:ext cx="14973" cy="46393"/>
            </a:xfrm>
            <a:prstGeom prst="rect">
              <a:avLst/>
            </a:prstGeom>
          </p:spPr>
        </p:pic>
        <p:pic>
          <p:nvPicPr>
            <p:cNvPr id="216" name="object 14">
              <a:extLst>
                <a:ext uri="{FF2B5EF4-FFF2-40B4-BE49-F238E27FC236}">
                  <a16:creationId xmlns:a16="http://schemas.microsoft.com/office/drawing/2014/main" id="{C0034914-CEBD-9793-915D-4E242B665154}"/>
                </a:ext>
              </a:extLst>
            </p:cNvPr>
            <p:cNvPicPr/>
            <p:nvPr/>
          </p:nvPicPr>
          <p:blipFill>
            <a:blip r:embed="rId8" cstate="print"/>
            <a:stretch>
              <a:fillRect/>
            </a:stretch>
          </p:blipFill>
          <p:spPr>
            <a:xfrm>
              <a:off x="8830173" y="961796"/>
              <a:ext cx="86017" cy="86117"/>
            </a:xfrm>
            <a:prstGeom prst="rect">
              <a:avLst/>
            </a:prstGeom>
          </p:spPr>
        </p:pic>
        <p:pic>
          <p:nvPicPr>
            <p:cNvPr id="217" name="object 15">
              <a:extLst>
                <a:ext uri="{FF2B5EF4-FFF2-40B4-BE49-F238E27FC236}">
                  <a16:creationId xmlns:a16="http://schemas.microsoft.com/office/drawing/2014/main" id="{52C60928-A30A-F2FA-0CA5-E2E2E7EEF43A}"/>
                </a:ext>
              </a:extLst>
            </p:cNvPr>
            <p:cNvPicPr/>
            <p:nvPr/>
          </p:nvPicPr>
          <p:blipFill>
            <a:blip r:embed="rId9" cstate="print"/>
            <a:stretch>
              <a:fillRect/>
            </a:stretch>
          </p:blipFill>
          <p:spPr>
            <a:xfrm>
              <a:off x="7878181" y="1087361"/>
              <a:ext cx="45885" cy="17068"/>
            </a:xfrm>
            <a:prstGeom prst="rect">
              <a:avLst/>
            </a:prstGeom>
          </p:spPr>
        </p:pic>
        <p:pic>
          <p:nvPicPr>
            <p:cNvPr id="218" name="object 16">
              <a:extLst>
                <a:ext uri="{FF2B5EF4-FFF2-40B4-BE49-F238E27FC236}">
                  <a16:creationId xmlns:a16="http://schemas.microsoft.com/office/drawing/2014/main" id="{F236EAD1-8A13-D780-AF5C-C17B4031A20A}"/>
                </a:ext>
              </a:extLst>
            </p:cNvPr>
            <p:cNvPicPr/>
            <p:nvPr/>
          </p:nvPicPr>
          <p:blipFill>
            <a:blip r:embed="rId10" cstate="print"/>
            <a:stretch>
              <a:fillRect/>
            </a:stretch>
          </p:blipFill>
          <p:spPr>
            <a:xfrm>
              <a:off x="8704304" y="958037"/>
              <a:ext cx="33756" cy="45211"/>
            </a:xfrm>
            <a:prstGeom prst="rect">
              <a:avLst/>
            </a:prstGeom>
          </p:spPr>
        </p:pic>
        <p:pic>
          <p:nvPicPr>
            <p:cNvPr id="219" name="object 17">
              <a:extLst>
                <a:ext uri="{FF2B5EF4-FFF2-40B4-BE49-F238E27FC236}">
                  <a16:creationId xmlns:a16="http://schemas.microsoft.com/office/drawing/2014/main" id="{EB7D8228-EACB-6823-E6F9-A2E5A358E291}"/>
                </a:ext>
              </a:extLst>
            </p:cNvPr>
            <p:cNvPicPr/>
            <p:nvPr/>
          </p:nvPicPr>
          <p:blipFill>
            <a:blip r:embed="rId11" cstate="print"/>
            <a:stretch>
              <a:fillRect/>
            </a:stretch>
          </p:blipFill>
          <p:spPr>
            <a:xfrm>
              <a:off x="8058001" y="1165377"/>
              <a:ext cx="31877" cy="45593"/>
            </a:xfrm>
            <a:prstGeom prst="rect">
              <a:avLst/>
            </a:prstGeom>
          </p:spPr>
        </p:pic>
        <p:pic>
          <p:nvPicPr>
            <p:cNvPr id="220" name="object 18">
              <a:extLst>
                <a:ext uri="{FF2B5EF4-FFF2-40B4-BE49-F238E27FC236}">
                  <a16:creationId xmlns:a16="http://schemas.microsoft.com/office/drawing/2014/main" id="{A00DA82A-FF2F-3FFF-5749-4980A857FB93}"/>
                </a:ext>
              </a:extLst>
            </p:cNvPr>
            <p:cNvPicPr/>
            <p:nvPr/>
          </p:nvPicPr>
          <p:blipFill>
            <a:blip r:embed="rId12" cstate="print"/>
            <a:stretch>
              <a:fillRect/>
            </a:stretch>
          </p:blipFill>
          <p:spPr>
            <a:xfrm>
              <a:off x="8886294" y="1084034"/>
              <a:ext cx="46393" cy="14960"/>
            </a:xfrm>
            <a:prstGeom prst="rect">
              <a:avLst/>
            </a:prstGeom>
          </p:spPr>
        </p:pic>
        <p:pic>
          <p:nvPicPr>
            <p:cNvPr id="221" name="object 19">
              <a:extLst>
                <a:ext uri="{FF2B5EF4-FFF2-40B4-BE49-F238E27FC236}">
                  <a16:creationId xmlns:a16="http://schemas.microsoft.com/office/drawing/2014/main" id="{13732980-D764-0B0D-6DE1-6AD292C5160C}"/>
                </a:ext>
              </a:extLst>
            </p:cNvPr>
            <p:cNvPicPr/>
            <p:nvPr/>
          </p:nvPicPr>
          <p:blipFill>
            <a:blip r:embed="rId13" cstate="print"/>
            <a:stretch>
              <a:fillRect/>
            </a:stretch>
          </p:blipFill>
          <p:spPr>
            <a:xfrm>
              <a:off x="7898082" y="1128623"/>
              <a:ext cx="125575" cy="94258"/>
            </a:xfrm>
            <a:prstGeom prst="rect">
              <a:avLst/>
            </a:prstGeom>
          </p:spPr>
        </p:pic>
        <p:pic>
          <p:nvPicPr>
            <p:cNvPr id="222" name="object 20">
              <a:extLst>
                <a:ext uri="{FF2B5EF4-FFF2-40B4-BE49-F238E27FC236}">
                  <a16:creationId xmlns:a16="http://schemas.microsoft.com/office/drawing/2014/main" id="{86C52B8E-73E0-D4CD-7B9F-AA0352DACA84}"/>
                </a:ext>
              </a:extLst>
            </p:cNvPr>
            <p:cNvPicPr/>
            <p:nvPr/>
          </p:nvPicPr>
          <p:blipFill>
            <a:blip r:embed="rId14" cstate="print"/>
            <a:stretch>
              <a:fillRect/>
            </a:stretch>
          </p:blipFill>
          <p:spPr>
            <a:xfrm>
              <a:off x="8774166" y="940472"/>
              <a:ext cx="142024" cy="107441"/>
            </a:xfrm>
            <a:prstGeom prst="rect">
              <a:avLst/>
            </a:prstGeom>
          </p:spPr>
        </p:pic>
        <p:pic>
          <p:nvPicPr>
            <p:cNvPr id="223" name="object 21">
              <a:extLst>
                <a:ext uri="{FF2B5EF4-FFF2-40B4-BE49-F238E27FC236}">
                  <a16:creationId xmlns:a16="http://schemas.microsoft.com/office/drawing/2014/main" id="{D19C4C4F-DA03-BE8F-0CB1-A1F2D87838E0}"/>
                </a:ext>
              </a:extLst>
            </p:cNvPr>
            <p:cNvPicPr/>
            <p:nvPr/>
          </p:nvPicPr>
          <p:blipFill>
            <a:blip r:embed="rId15" cstate="print"/>
            <a:stretch>
              <a:fillRect/>
            </a:stretch>
          </p:blipFill>
          <p:spPr>
            <a:xfrm>
              <a:off x="8008229" y="1177352"/>
              <a:ext cx="15428" cy="45529"/>
            </a:xfrm>
            <a:prstGeom prst="rect">
              <a:avLst/>
            </a:prstGeom>
          </p:spPr>
        </p:pic>
        <p:pic>
          <p:nvPicPr>
            <p:cNvPr id="224" name="object 22">
              <a:extLst>
                <a:ext uri="{FF2B5EF4-FFF2-40B4-BE49-F238E27FC236}">
                  <a16:creationId xmlns:a16="http://schemas.microsoft.com/office/drawing/2014/main" id="{AC5F04E5-24C7-D87D-F8A2-02F3ADC37BBB}"/>
                </a:ext>
              </a:extLst>
            </p:cNvPr>
            <p:cNvPicPr/>
            <p:nvPr/>
          </p:nvPicPr>
          <p:blipFill>
            <a:blip r:embed="rId16" cstate="print"/>
            <a:stretch>
              <a:fillRect/>
            </a:stretch>
          </p:blipFill>
          <p:spPr>
            <a:xfrm>
              <a:off x="7730416" y="952912"/>
              <a:ext cx="1134784" cy="293236"/>
            </a:xfrm>
            <a:prstGeom prst="rect">
              <a:avLst/>
            </a:prstGeom>
          </p:spPr>
        </p:pic>
        <p:sp>
          <p:nvSpPr>
            <p:cNvPr id="225" name="object 23">
              <a:extLst>
                <a:ext uri="{FF2B5EF4-FFF2-40B4-BE49-F238E27FC236}">
                  <a16:creationId xmlns:a16="http://schemas.microsoft.com/office/drawing/2014/main" id="{C45DBC47-EC22-25F6-0EBE-70E5C69D43C0}"/>
                </a:ext>
              </a:extLst>
            </p:cNvPr>
            <p:cNvSpPr/>
            <p:nvPr/>
          </p:nvSpPr>
          <p:spPr>
            <a:xfrm>
              <a:off x="8932897" y="950652"/>
              <a:ext cx="25400" cy="26034"/>
            </a:xfrm>
            <a:custGeom>
              <a:avLst/>
              <a:gdLst/>
              <a:ahLst/>
              <a:cxnLst/>
              <a:rect l="l" t="t" r="r" b="b"/>
              <a:pathLst>
                <a:path w="25400" h="26034">
                  <a:moveTo>
                    <a:pt x="14386" y="0"/>
                  </a:moveTo>
                  <a:lnTo>
                    <a:pt x="10360" y="0"/>
                  </a:lnTo>
                  <a:lnTo>
                    <a:pt x="8277" y="533"/>
                  </a:lnTo>
                  <a:lnTo>
                    <a:pt x="222" y="11023"/>
                  </a:lnTo>
                  <a:lnTo>
                    <a:pt x="106" y="11861"/>
                  </a:lnTo>
                  <a:lnTo>
                    <a:pt x="10944" y="25412"/>
                  </a:lnTo>
                  <a:lnTo>
                    <a:pt x="14297" y="25412"/>
                  </a:lnTo>
                  <a:lnTo>
                    <a:pt x="15910" y="25095"/>
                  </a:lnTo>
                  <a:lnTo>
                    <a:pt x="19022" y="23825"/>
                  </a:lnTo>
                  <a:lnTo>
                    <a:pt x="19837" y="23279"/>
                  </a:lnTo>
                  <a:lnTo>
                    <a:pt x="12633" y="23279"/>
                  </a:lnTo>
                  <a:lnTo>
                    <a:pt x="8719" y="22478"/>
                  </a:lnTo>
                  <a:lnTo>
                    <a:pt x="2191" y="13207"/>
                  </a:lnTo>
                  <a:lnTo>
                    <a:pt x="2100" y="12738"/>
                  </a:lnTo>
                  <a:lnTo>
                    <a:pt x="11236" y="2133"/>
                  </a:lnTo>
                  <a:lnTo>
                    <a:pt x="19878" y="2133"/>
                  </a:lnTo>
                  <a:lnTo>
                    <a:pt x="19149" y="1638"/>
                  </a:lnTo>
                  <a:lnTo>
                    <a:pt x="16050" y="330"/>
                  </a:lnTo>
                  <a:lnTo>
                    <a:pt x="14386" y="0"/>
                  </a:lnTo>
                  <a:close/>
                </a:path>
                <a:path w="25400" h="26034">
                  <a:moveTo>
                    <a:pt x="19878" y="2133"/>
                  </a:moveTo>
                  <a:lnTo>
                    <a:pt x="14145" y="2133"/>
                  </a:lnTo>
                  <a:lnTo>
                    <a:pt x="15516" y="2400"/>
                  </a:lnTo>
                  <a:lnTo>
                    <a:pt x="16799" y="2933"/>
                  </a:lnTo>
                  <a:lnTo>
                    <a:pt x="23091" y="13741"/>
                  </a:lnTo>
                  <a:lnTo>
                    <a:pt x="22607" y="16090"/>
                  </a:lnTo>
                  <a:lnTo>
                    <a:pt x="22482" y="16700"/>
                  </a:lnTo>
                  <a:lnTo>
                    <a:pt x="22451" y="16852"/>
                  </a:lnTo>
                  <a:lnTo>
                    <a:pt x="20139" y="20180"/>
                  </a:lnTo>
                  <a:lnTo>
                    <a:pt x="16621" y="22478"/>
                  </a:lnTo>
                  <a:lnTo>
                    <a:pt x="12633" y="23279"/>
                  </a:lnTo>
                  <a:lnTo>
                    <a:pt x="19837" y="23279"/>
                  </a:lnTo>
                  <a:lnTo>
                    <a:pt x="25359" y="14465"/>
                  </a:lnTo>
                  <a:lnTo>
                    <a:pt x="25359" y="11023"/>
                  </a:lnTo>
                  <a:lnTo>
                    <a:pt x="25167" y="10007"/>
                  </a:lnTo>
                  <a:lnTo>
                    <a:pt x="25066" y="9474"/>
                  </a:lnTo>
                  <a:lnTo>
                    <a:pt x="20271" y="2400"/>
                  </a:lnTo>
                  <a:lnTo>
                    <a:pt x="19878" y="2133"/>
                  </a:lnTo>
                  <a:close/>
                </a:path>
                <a:path w="25400" h="26034">
                  <a:moveTo>
                    <a:pt x="14919" y="5422"/>
                  </a:moveTo>
                  <a:lnTo>
                    <a:pt x="7388" y="5422"/>
                  </a:lnTo>
                  <a:lnTo>
                    <a:pt x="7388" y="19507"/>
                  </a:lnTo>
                  <a:lnTo>
                    <a:pt x="10805" y="19507"/>
                  </a:lnTo>
                  <a:lnTo>
                    <a:pt x="10805" y="13741"/>
                  </a:lnTo>
                  <a:lnTo>
                    <a:pt x="16126" y="13741"/>
                  </a:lnTo>
                  <a:lnTo>
                    <a:pt x="15859" y="13207"/>
                  </a:lnTo>
                  <a:lnTo>
                    <a:pt x="18120" y="11861"/>
                  </a:lnTo>
                  <a:lnTo>
                    <a:pt x="18186" y="11671"/>
                  </a:lnTo>
                  <a:lnTo>
                    <a:pt x="10805" y="11671"/>
                  </a:lnTo>
                  <a:lnTo>
                    <a:pt x="10805" y="7594"/>
                  </a:lnTo>
                  <a:lnTo>
                    <a:pt x="18009" y="7594"/>
                  </a:lnTo>
                  <a:lnTo>
                    <a:pt x="17434" y="6438"/>
                  </a:lnTo>
                  <a:lnTo>
                    <a:pt x="16431" y="5765"/>
                  </a:lnTo>
                  <a:lnTo>
                    <a:pt x="14919" y="5422"/>
                  </a:lnTo>
                  <a:close/>
                </a:path>
                <a:path w="25400" h="26034">
                  <a:moveTo>
                    <a:pt x="16126" y="13741"/>
                  </a:moveTo>
                  <a:lnTo>
                    <a:pt x="12506" y="13741"/>
                  </a:lnTo>
                  <a:lnTo>
                    <a:pt x="15186" y="19507"/>
                  </a:lnTo>
                  <a:lnTo>
                    <a:pt x="19009" y="19507"/>
                  </a:lnTo>
                  <a:lnTo>
                    <a:pt x="16126" y="13741"/>
                  </a:lnTo>
                  <a:close/>
                </a:path>
                <a:path w="25400" h="26034">
                  <a:moveTo>
                    <a:pt x="18009" y="7594"/>
                  </a:moveTo>
                  <a:lnTo>
                    <a:pt x="12329" y="7594"/>
                  </a:lnTo>
                  <a:lnTo>
                    <a:pt x="14665" y="8102"/>
                  </a:lnTo>
                  <a:lnTo>
                    <a:pt x="15313" y="9474"/>
                  </a:lnTo>
                  <a:lnTo>
                    <a:pt x="15415" y="9690"/>
                  </a:lnTo>
                  <a:lnTo>
                    <a:pt x="14787" y="11023"/>
                  </a:lnTo>
                  <a:lnTo>
                    <a:pt x="14704" y="11201"/>
                  </a:lnTo>
                  <a:lnTo>
                    <a:pt x="12506" y="11671"/>
                  </a:lnTo>
                  <a:lnTo>
                    <a:pt x="18186" y="11671"/>
                  </a:lnTo>
                  <a:lnTo>
                    <a:pt x="18761" y="10007"/>
                  </a:lnTo>
                  <a:lnTo>
                    <a:pt x="18871" y="9690"/>
                  </a:lnTo>
                  <a:lnTo>
                    <a:pt x="18945" y="9474"/>
                  </a:lnTo>
                  <a:lnTo>
                    <a:pt x="18009" y="7594"/>
                  </a:lnTo>
                  <a:close/>
                </a:path>
              </a:pathLst>
            </a:custGeom>
            <a:solidFill>
              <a:srgbClr val="201B4F"/>
            </a:solidFill>
          </p:spPr>
          <p:txBody>
            <a:bodyPr wrap="square" lIns="0" tIns="0" rIns="0" bIns="0" rtlCol="0"/>
            <a:lstStyle/>
            <a:p>
              <a:endParaRPr/>
            </a:p>
          </p:txBody>
        </p:sp>
      </p:grpSp>
      <p:sp>
        <p:nvSpPr>
          <p:cNvPr id="226" name="object 24">
            <a:extLst>
              <a:ext uri="{FF2B5EF4-FFF2-40B4-BE49-F238E27FC236}">
                <a16:creationId xmlns:a16="http://schemas.microsoft.com/office/drawing/2014/main" id="{5D9CA00D-314F-2E92-A02C-22C49DB9F780}"/>
              </a:ext>
            </a:extLst>
          </p:cNvPr>
          <p:cNvSpPr txBox="1"/>
          <p:nvPr/>
        </p:nvSpPr>
        <p:spPr>
          <a:xfrm>
            <a:off x="7884956" y="1298083"/>
            <a:ext cx="1586865" cy="1086485"/>
          </a:xfrm>
          <a:prstGeom prst="rect">
            <a:avLst/>
          </a:prstGeom>
        </p:spPr>
        <p:txBody>
          <a:bodyPr vert="horz" wrap="square" lIns="0" tIns="15240" rIns="0" bIns="0" rtlCol="0">
            <a:spAutoFit/>
          </a:bodyPr>
          <a:lstStyle/>
          <a:p>
            <a:pPr algn="ctr">
              <a:lnSpc>
                <a:spcPts val="985"/>
              </a:lnSpc>
              <a:spcBef>
                <a:spcPts val="120"/>
              </a:spcBef>
            </a:pPr>
            <a:r>
              <a:rPr sz="850" b="1" spc="-40" dirty="0">
                <a:solidFill>
                  <a:srgbClr val="FFFFFF"/>
                </a:solidFill>
                <a:latin typeface="Swiss 721"/>
                <a:cs typeface="Swiss 721"/>
              </a:rPr>
              <a:t>Primary</a:t>
            </a:r>
            <a:r>
              <a:rPr sz="850" b="1" spc="-5" dirty="0">
                <a:solidFill>
                  <a:srgbClr val="FFFFFF"/>
                </a:solidFill>
                <a:latin typeface="Swiss 721"/>
                <a:cs typeface="Swiss 721"/>
              </a:rPr>
              <a:t> </a:t>
            </a:r>
            <a:r>
              <a:rPr sz="850" b="1" spc="-10" dirty="0">
                <a:solidFill>
                  <a:srgbClr val="FFFFFF"/>
                </a:solidFill>
                <a:latin typeface="Swiss 721"/>
                <a:cs typeface="Swiss 721"/>
              </a:rPr>
              <a:t>Focus</a:t>
            </a:r>
            <a:endParaRPr sz="850">
              <a:latin typeface="Swiss 721"/>
              <a:cs typeface="Swiss 721"/>
            </a:endParaRPr>
          </a:p>
          <a:p>
            <a:pPr marL="12700" marR="5080" indent="-1905" algn="ctr">
              <a:lnSpc>
                <a:spcPts val="850"/>
              </a:lnSpc>
              <a:spcBef>
                <a:spcPts val="35"/>
              </a:spcBef>
            </a:pPr>
            <a:r>
              <a:rPr sz="750" b="1" spc="-10" dirty="0">
                <a:solidFill>
                  <a:srgbClr val="FFFFFF"/>
                </a:solidFill>
                <a:latin typeface="Swis721 BT"/>
                <a:cs typeface="Swis721 BT"/>
              </a:rPr>
              <a:t>The</a:t>
            </a:r>
            <a:r>
              <a:rPr sz="750" b="1" spc="-20" dirty="0">
                <a:solidFill>
                  <a:srgbClr val="FFFFFF"/>
                </a:solidFill>
                <a:latin typeface="Swis721 BT"/>
                <a:cs typeface="Swis721 BT"/>
              </a:rPr>
              <a:t> control</a:t>
            </a:r>
            <a:r>
              <a:rPr sz="750" b="1" spc="-15" dirty="0">
                <a:solidFill>
                  <a:srgbClr val="FFFFFF"/>
                </a:solidFill>
                <a:latin typeface="Swis721 BT"/>
                <a:cs typeface="Swis721 BT"/>
              </a:rPr>
              <a:t> </a:t>
            </a:r>
            <a:r>
              <a:rPr sz="750" b="1" spc="-10" dirty="0">
                <a:solidFill>
                  <a:srgbClr val="FFFFFF"/>
                </a:solidFill>
                <a:latin typeface="Swis721 BT"/>
                <a:cs typeface="Swis721 BT"/>
              </a:rPr>
              <a:t>and</a:t>
            </a:r>
            <a:r>
              <a:rPr sz="750" b="1" spc="-15" dirty="0">
                <a:solidFill>
                  <a:srgbClr val="FFFFFF"/>
                </a:solidFill>
                <a:latin typeface="Swis721 BT"/>
                <a:cs typeface="Swis721 BT"/>
              </a:rPr>
              <a:t> </a:t>
            </a:r>
            <a:r>
              <a:rPr sz="750" b="1" spc="-20" dirty="0">
                <a:solidFill>
                  <a:srgbClr val="FFFFFF"/>
                </a:solidFill>
                <a:latin typeface="Swis721 BT"/>
                <a:cs typeface="Swis721 BT"/>
              </a:rPr>
              <a:t>regulation</a:t>
            </a:r>
            <a:r>
              <a:rPr sz="750" b="1" spc="-15" dirty="0">
                <a:solidFill>
                  <a:srgbClr val="FFFFFF"/>
                </a:solidFill>
                <a:latin typeface="Swis721 BT"/>
                <a:cs typeface="Swis721 BT"/>
              </a:rPr>
              <a:t> </a:t>
            </a:r>
            <a:r>
              <a:rPr sz="750" b="1" dirty="0">
                <a:solidFill>
                  <a:srgbClr val="FFFFFF"/>
                </a:solidFill>
                <a:latin typeface="Swis721 BT"/>
                <a:cs typeface="Swis721 BT"/>
              </a:rPr>
              <a:t>of</a:t>
            </a:r>
            <a:r>
              <a:rPr sz="750" b="1" spc="-20" dirty="0">
                <a:solidFill>
                  <a:srgbClr val="FFFFFF"/>
                </a:solidFill>
                <a:latin typeface="Swis721 BT"/>
                <a:cs typeface="Swis721 BT"/>
              </a:rPr>
              <a:t> blue</a:t>
            </a:r>
            <a:r>
              <a:rPr sz="750" b="1" spc="-10" dirty="0">
                <a:solidFill>
                  <a:srgbClr val="FFFFFF"/>
                </a:solidFill>
                <a:latin typeface="Swis721 BT"/>
                <a:cs typeface="Swis721 BT"/>
              </a:rPr>
              <a:t> light</a:t>
            </a:r>
            <a:r>
              <a:rPr sz="750" b="1" spc="-5" dirty="0">
                <a:solidFill>
                  <a:srgbClr val="FFFFFF"/>
                </a:solidFill>
                <a:latin typeface="Swis721 BT"/>
                <a:cs typeface="Swis721 BT"/>
              </a:rPr>
              <a:t> </a:t>
            </a:r>
            <a:r>
              <a:rPr sz="750" b="1" spc="-20" dirty="0">
                <a:solidFill>
                  <a:srgbClr val="FFFFFF"/>
                </a:solidFill>
                <a:latin typeface="Swis721 BT"/>
                <a:cs typeface="Swis721 BT"/>
              </a:rPr>
              <a:t>frequencies</a:t>
            </a:r>
            <a:r>
              <a:rPr sz="750" b="1" dirty="0">
                <a:solidFill>
                  <a:srgbClr val="FFFFFF"/>
                </a:solidFill>
                <a:latin typeface="Swis721 BT"/>
                <a:cs typeface="Swis721 BT"/>
              </a:rPr>
              <a:t> </a:t>
            </a:r>
            <a:r>
              <a:rPr sz="750" b="1" spc="-25" dirty="0">
                <a:solidFill>
                  <a:srgbClr val="FFFFFF"/>
                </a:solidFill>
                <a:latin typeface="Swis721 BT"/>
                <a:cs typeface="Swis721 BT"/>
              </a:rPr>
              <a:t>(480-</a:t>
            </a:r>
            <a:r>
              <a:rPr sz="750" b="1" spc="-20" dirty="0">
                <a:solidFill>
                  <a:srgbClr val="FFFFFF"/>
                </a:solidFill>
                <a:latin typeface="Swis721 BT"/>
                <a:cs typeface="Swis721 BT"/>
              </a:rPr>
              <a:t>490nm)</a:t>
            </a:r>
            <a:r>
              <a:rPr sz="750" b="1" spc="-5" dirty="0">
                <a:solidFill>
                  <a:srgbClr val="FFFFFF"/>
                </a:solidFill>
                <a:latin typeface="Swis721 BT"/>
                <a:cs typeface="Swis721 BT"/>
              </a:rPr>
              <a:t> </a:t>
            </a:r>
            <a:r>
              <a:rPr sz="750" b="1" spc="-20" dirty="0">
                <a:solidFill>
                  <a:srgbClr val="FFFFFF"/>
                </a:solidFill>
                <a:latin typeface="Swis721 BT"/>
                <a:cs typeface="Swis721 BT"/>
              </a:rPr>
              <a:t>while</a:t>
            </a:r>
            <a:r>
              <a:rPr sz="750" b="1" spc="500" dirty="0">
                <a:solidFill>
                  <a:srgbClr val="FFFFFF"/>
                </a:solidFill>
                <a:latin typeface="Swis721 BT"/>
                <a:cs typeface="Swis721 BT"/>
              </a:rPr>
              <a:t> </a:t>
            </a:r>
            <a:r>
              <a:rPr sz="750" b="1" spc="-20" dirty="0">
                <a:solidFill>
                  <a:srgbClr val="FFFFFF"/>
                </a:solidFill>
                <a:latin typeface="Swis721 BT"/>
                <a:cs typeface="Swis721 BT"/>
              </a:rPr>
              <a:t>maintaining</a:t>
            </a:r>
            <a:r>
              <a:rPr sz="750" b="1" spc="-15" dirty="0">
                <a:solidFill>
                  <a:srgbClr val="FFFFFF"/>
                </a:solidFill>
                <a:latin typeface="Swis721 BT"/>
                <a:cs typeface="Swis721 BT"/>
              </a:rPr>
              <a:t> </a:t>
            </a:r>
            <a:r>
              <a:rPr sz="750" b="1" spc="-20" dirty="0">
                <a:solidFill>
                  <a:srgbClr val="FFFFFF"/>
                </a:solidFill>
                <a:latin typeface="Swis721 BT"/>
                <a:cs typeface="Swis721 BT"/>
              </a:rPr>
              <a:t>high</a:t>
            </a:r>
            <a:r>
              <a:rPr sz="750" b="1" spc="-15" dirty="0">
                <a:solidFill>
                  <a:srgbClr val="FFFFFF"/>
                </a:solidFill>
                <a:latin typeface="Swis721 BT"/>
                <a:cs typeface="Swis721 BT"/>
              </a:rPr>
              <a:t> </a:t>
            </a:r>
            <a:r>
              <a:rPr sz="750" b="1" spc="-10" dirty="0">
                <a:solidFill>
                  <a:srgbClr val="FFFFFF"/>
                </a:solidFill>
                <a:latin typeface="Swis721 BT"/>
                <a:cs typeface="Swis721 BT"/>
              </a:rPr>
              <a:t>CRI</a:t>
            </a:r>
            <a:r>
              <a:rPr sz="750" b="1" spc="-15" dirty="0">
                <a:solidFill>
                  <a:srgbClr val="FFFFFF"/>
                </a:solidFill>
                <a:latin typeface="Swis721 BT"/>
                <a:cs typeface="Swis721 BT"/>
              </a:rPr>
              <a:t> </a:t>
            </a:r>
            <a:r>
              <a:rPr sz="750" b="1" spc="-10" dirty="0">
                <a:solidFill>
                  <a:srgbClr val="FFFFFF"/>
                </a:solidFill>
                <a:latin typeface="Swis721 BT"/>
                <a:cs typeface="Swis721 BT"/>
              </a:rPr>
              <a:t>(&gt;90)</a:t>
            </a:r>
            <a:endParaRPr sz="750">
              <a:latin typeface="Swis721 BT"/>
              <a:cs typeface="Swis721 BT"/>
            </a:endParaRPr>
          </a:p>
          <a:p>
            <a:pPr marL="64135" marR="59690">
              <a:lnSpc>
                <a:spcPct val="102699"/>
              </a:lnSpc>
              <a:spcBef>
                <a:spcPts val="570"/>
              </a:spcBef>
            </a:pPr>
            <a:r>
              <a:rPr sz="850" dirty="0">
                <a:solidFill>
                  <a:srgbClr val="4C4D4F"/>
                </a:solidFill>
                <a:latin typeface="Swis721 BT"/>
                <a:cs typeface="Swis721 BT"/>
              </a:rPr>
              <a:t>As</a:t>
            </a:r>
            <a:r>
              <a:rPr sz="850" spc="25" dirty="0">
                <a:solidFill>
                  <a:srgbClr val="4C4D4F"/>
                </a:solidFill>
                <a:latin typeface="Swis721 BT"/>
                <a:cs typeface="Swis721 BT"/>
              </a:rPr>
              <a:t> </a:t>
            </a:r>
            <a:r>
              <a:rPr sz="850" dirty="0">
                <a:solidFill>
                  <a:srgbClr val="4C4D4F"/>
                </a:solidFill>
                <a:latin typeface="Swis721 BT"/>
                <a:cs typeface="Swis721 BT"/>
              </a:rPr>
              <a:t>well</a:t>
            </a:r>
            <a:r>
              <a:rPr sz="850" spc="30" dirty="0">
                <a:solidFill>
                  <a:srgbClr val="4C4D4F"/>
                </a:solidFill>
                <a:latin typeface="Swis721 BT"/>
                <a:cs typeface="Swis721 BT"/>
              </a:rPr>
              <a:t> </a:t>
            </a:r>
            <a:r>
              <a:rPr sz="850" dirty="0">
                <a:solidFill>
                  <a:srgbClr val="4C4D4F"/>
                </a:solidFill>
                <a:latin typeface="Swis721 BT"/>
                <a:cs typeface="Swis721 BT"/>
              </a:rPr>
              <a:t>as</a:t>
            </a:r>
            <a:r>
              <a:rPr sz="850" spc="30" dirty="0">
                <a:solidFill>
                  <a:srgbClr val="4C4D4F"/>
                </a:solidFill>
                <a:latin typeface="Swis721 BT"/>
                <a:cs typeface="Swis721 BT"/>
              </a:rPr>
              <a:t> </a:t>
            </a:r>
            <a:r>
              <a:rPr sz="850" dirty="0">
                <a:solidFill>
                  <a:srgbClr val="4C4D4F"/>
                </a:solidFill>
                <a:latin typeface="Swis721 BT"/>
                <a:cs typeface="Swis721 BT"/>
              </a:rPr>
              <a:t>mimicking</a:t>
            </a:r>
            <a:r>
              <a:rPr sz="850" spc="25" dirty="0">
                <a:solidFill>
                  <a:srgbClr val="4C4D4F"/>
                </a:solidFill>
                <a:latin typeface="Swis721 BT"/>
                <a:cs typeface="Swis721 BT"/>
              </a:rPr>
              <a:t> </a:t>
            </a:r>
            <a:r>
              <a:rPr sz="850" spc="-10" dirty="0">
                <a:solidFill>
                  <a:srgbClr val="4C4D4F"/>
                </a:solidFill>
                <a:latin typeface="Swis721 BT"/>
                <a:cs typeface="Swis721 BT"/>
              </a:rPr>
              <a:t>daylight </a:t>
            </a:r>
            <a:r>
              <a:rPr sz="850" dirty="0">
                <a:solidFill>
                  <a:srgbClr val="4C4D4F"/>
                </a:solidFill>
                <a:latin typeface="Swis721 BT"/>
                <a:cs typeface="Swis721 BT"/>
              </a:rPr>
              <a:t>colour</a:t>
            </a:r>
            <a:r>
              <a:rPr sz="850" spc="40" dirty="0">
                <a:solidFill>
                  <a:srgbClr val="4C4D4F"/>
                </a:solidFill>
                <a:latin typeface="Swis721 BT"/>
                <a:cs typeface="Swis721 BT"/>
              </a:rPr>
              <a:t> </a:t>
            </a:r>
            <a:r>
              <a:rPr sz="850" dirty="0">
                <a:solidFill>
                  <a:srgbClr val="4C4D4F"/>
                </a:solidFill>
                <a:latin typeface="Swis721 BT"/>
                <a:cs typeface="Swis721 BT"/>
              </a:rPr>
              <a:t>change,</a:t>
            </a:r>
            <a:r>
              <a:rPr sz="850" spc="45" dirty="0">
                <a:solidFill>
                  <a:srgbClr val="4C4D4F"/>
                </a:solidFill>
                <a:latin typeface="Swis721 BT"/>
                <a:cs typeface="Swis721 BT"/>
              </a:rPr>
              <a:t> </a:t>
            </a:r>
            <a:r>
              <a:rPr sz="850" dirty="0">
                <a:solidFill>
                  <a:srgbClr val="4C4D4F"/>
                </a:solidFill>
                <a:latin typeface="Swis721 BT"/>
                <a:cs typeface="Swis721 BT"/>
              </a:rPr>
              <a:t>also</a:t>
            </a:r>
            <a:r>
              <a:rPr sz="850" spc="45" dirty="0">
                <a:solidFill>
                  <a:srgbClr val="4C4D4F"/>
                </a:solidFill>
                <a:latin typeface="Swis721 BT"/>
                <a:cs typeface="Swis721 BT"/>
              </a:rPr>
              <a:t> </a:t>
            </a:r>
            <a:r>
              <a:rPr sz="850" spc="-10" dirty="0">
                <a:solidFill>
                  <a:srgbClr val="4C4D4F"/>
                </a:solidFill>
                <a:latin typeface="Swis721 BT"/>
                <a:cs typeface="Swis721 BT"/>
              </a:rPr>
              <a:t>mimics </a:t>
            </a:r>
            <a:r>
              <a:rPr sz="850" dirty="0">
                <a:solidFill>
                  <a:srgbClr val="4C4D4F"/>
                </a:solidFill>
                <a:latin typeface="Swis721 BT"/>
                <a:cs typeface="Swis721 BT"/>
              </a:rPr>
              <a:t>the</a:t>
            </a:r>
            <a:r>
              <a:rPr sz="850" spc="35" dirty="0">
                <a:solidFill>
                  <a:srgbClr val="4C4D4F"/>
                </a:solidFill>
                <a:latin typeface="Swis721 BT"/>
                <a:cs typeface="Swis721 BT"/>
              </a:rPr>
              <a:t> </a:t>
            </a:r>
            <a:r>
              <a:rPr sz="850" dirty="0">
                <a:solidFill>
                  <a:srgbClr val="4C4D4F"/>
                </a:solidFill>
                <a:latin typeface="Swis721 BT"/>
                <a:cs typeface="Swis721 BT"/>
              </a:rPr>
              <a:t>brain’s</a:t>
            </a:r>
            <a:r>
              <a:rPr sz="850" spc="40" dirty="0">
                <a:solidFill>
                  <a:srgbClr val="4C4D4F"/>
                </a:solidFill>
                <a:latin typeface="Swis721 BT"/>
                <a:cs typeface="Swis721 BT"/>
              </a:rPr>
              <a:t> </a:t>
            </a:r>
            <a:r>
              <a:rPr sz="850" dirty="0">
                <a:solidFill>
                  <a:srgbClr val="4C4D4F"/>
                </a:solidFill>
                <a:latin typeface="Swis721 BT"/>
                <a:cs typeface="Swis721 BT"/>
              </a:rPr>
              <a:t>‘master</a:t>
            </a:r>
            <a:r>
              <a:rPr sz="850" spc="40" dirty="0">
                <a:solidFill>
                  <a:srgbClr val="4C4D4F"/>
                </a:solidFill>
                <a:latin typeface="Swis721 BT"/>
                <a:cs typeface="Swis721 BT"/>
              </a:rPr>
              <a:t> </a:t>
            </a:r>
            <a:r>
              <a:rPr sz="850" spc="-10" dirty="0">
                <a:solidFill>
                  <a:srgbClr val="4C4D4F"/>
                </a:solidFill>
                <a:latin typeface="Swis721 BT"/>
                <a:cs typeface="Swis721 BT"/>
              </a:rPr>
              <a:t>clock’ </a:t>
            </a:r>
            <a:r>
              <a:rPr sz="850" dirty="0">
                <a:solidFill>
                  <a:srgbClr val="4C4D4F"/>
                </a:solidFill>
                <a:latin typeface="Swis721 BT"/>
                <a:cs typeface="Swis721 BT"/>
              </a:rPr>
              <a:t>circadian</a:t>
            </a:r>
            <a:r>
              <a:rPr sz="850" spc="75" dirty="0">
                <a:solidFill>
                  <a:srgbClr val="4C4D4F"/>
                </a:solidFill>
                <a:latin typeface="Swis721 BT"/>
                <a:cs typeface="Swis721 BT"/>
              </a:rPr>
              <a:t> </a:t>
            </a:r>
            <a:r>
              <a:rPr sz="850" dirty="0">
                <a:solidFill>
                  <a:srgbClr val="4C4D4F"/>
                </a:solidFill>
                <a:latin typeface="Swis721 BT"/>
                <a:cs typeface="Swis721 BT"/>
              </a:rPr>
              <a:t>response</a:t>
            </a:r>
            <a:r>
              <a:rPr sz="850" spc="75" dirty="0">
                <a:solidFill>
                  <a:srgbClr val="4C4D4F"/>
                </a:solidFill>
                <a:latin typeface="Swis721 BT"/>
                <a:cs typeface="Swis721 BT"/>
              </a:rPr>
              <a:t> </a:t>
            </a:r>
            <a:r>
              <a:rPr sz="850" spc="-25" dirty="0">
                <a:solidFill>
                  <a:srgbClr val="4C4D4F"/>
                </a:solidFill>
                <a:latin typeface="Swis721 BT"/>
                <a:cs typeface="Swis721 BT"/>
              </a:rPr>
              <a:t>to:</a:t>
            </a:r>
            <a:endParaRPr sz="850">
              <a:latin typeface="Swis721 BT"/>
              <a:cs typeface="Swis721 BT"/>
            </a:endParaRPr>
          </a:p>
        </p:txBody>
      </p:sp>
      <p:sp>
        <p:nvSpPr>
          <p:cNvPr id="227" name="object 25">
            <a:extLst>
              <a:ext uri="{FF2B5EF4-FFF2-40B4-BE49-F238E27FC236}">
                <a16:creationId xmlns:a16="http://schemas.microsoft.com/office/drawing/2014/main" id="{23354064-24BE-27CF-0171-ABAB3815B4E4}"/>
              </a:ext>
            </a:extLst>
          </p:cNvPr>
          <p:cNvSpPr txBox="1"/>
          <p:nvPr/>
        </p:nvSpPr>
        <p:spPr>
          <a:xfrm>
            <a:off x="8093892" y="2492005"/>
            <a:ext cx="1048385" cy="158750"/>
          </a:xfrm>
          <a:prstGeom prst="rect">
            <a:avLst/>
          </a:prstGeom>
        </p:spPr>
        <p:txBody>
          <a:bodyPr vert="horz" wrap="square" lIns="0" tIns="15240" rIns="0" bIns="0" rtlCol="0">
            <a:spAutoFit/>
          </a:bodyPr>
          <a:lstStyle/>
          <a:p>
            <a:pPr marL="12700">
              <a:lnSpc>
                <a:spcPct val="100000"/>
              </a:lnSpc>
              <a:spcBef>
                <a:spcPts val="120"/>
              </a:spcBef>
            </a:pPr>
            <a:r>
              <a:rPr sz="850" b="1" dirty="0">
                <a:solidFill>
                  <a:srgbClr val="201B50"/>
                </a:solidFill>
                <a:latin typeface="Swis721 BT"/>
                <a:cs typeface="Swis721 BT"/>
              </a:rPr>
              <a:t>Wakefulness</a:t>
            </a:r>
            <a:r>
              <a:rPr sz="850" b="1" spc="-45" dirty="0">
                <a:solidFill>
                  <a:srgbClr val="201B50"/>
                </a:solidFill>
                <a:latin typeface="Swis721 BT"/>
                <a:cs typeface="Swis721 BT"/>
              </a:rPr>
              <a:t> </a:t>
            </a:r>
            <a:r>
              <a:rPr sz="850" b="1" spc="-10" dirty="0">
                <a:solidFill>
                  <a:srgbClr val="201B50"/>
                </a:solidFill>
                <a:latin typeface="Swis721 BT"/>
                <a:cs typeface="Swis721 BT"/>
              </a:rPr>
              <a:t>during</a:t>
            </a:r>
            <a:endParaRPr sz="850">
              <a:latin typeface="Swis721 BT"/>
              <a:cs typeface="Swis721 BT"/>
            </a:endParaRPr>
          </a:p>
        </p:txBody>
      </p:sp>
      <p:sp>
        <p:nvSpPr>
          <p:cNvPr id="228" name="object 26">
            <a:extLst>
              <a:ext uri="{FF2B5EF4-FFF2-40B4-BE49-F238E27FC236}">
                <a16:creationId xmlns:a16="http://schemas.microsoft.com/office/drawing/2014/main" id="{E45D39EE-FA31-6B73-2CFB-36D6DC2BDD98}"/>
              </a:ext>
            </a:extLst>
          </p:cNvPr>
          <p:cNvSpPr txBox="1"/>
          <p:nvPr/>
        </p:nvSpPr>
        <p:spPr>
          <a:xfrm>
            <a:off x="8093892" y="3023979"/>
            <a:ext cx="1064260" cy="158750"/>
          </a:xfrm>
          <a:prstGeom prst="rect">
            <a:avLst/>
          </a:prstGeom>
        </p:spPr>
        <p:txBody>
          <a:bodyPr vert="horz" wrap="square" lIns="0" tIns="15240" rIns="0" bIns="0" rtlCol="0">
            <a:spAutoFit/>
          </a:bodyPr>
          <a:lstStyle/>
          <a:p>
            <a:pPr marL="12700">
              <a:lnSpc>
                <a:spcPct val="100000"/>
              </a:lnSpc>
              <a:spcBef>
                <a:spcPts val="120"/>
              </a:spcBef>
            </a:pPr>
            <a:r>
              <a:rPr sz="850" b="1" dirty="0">
                <a:solidFill>
                  <a:srgbClr val="201B50"/>
                </a:solidFill>
                <a:latin typeface="Swis721 BT"/>
                <a:cs typeface="Swis721 BT"/>
              </a:rPr>
              <a:t>(depleted</a:t>
            </a:r>
            <a:r>
              <a:rPr sz="850" b="1" spc="-25" dirty="0">
                <a:solidFill>
                  <a:srgbClr val="201B50"/>
                </a:solidFill>
                <a:latin typeface="Swis721 BT"/>
                <a:cs typeface="Swis721 BT"/>
              </a:rPr>
              <a:t> </a:t>
            </a:r>
            <a:r>
              <a:rPr sz="850" b="1" dirty="0">
                <a:solidFill>
                  <a:srgbClr val="201B50"/>
                </a:solidFill>
                <a:latin typeface="Swis721 BT"/>
                <a:cs typeface="Swis721 BT"/>
              </a:rPr>
              <a:t>blue</a:t>
            </a:r>
            <a:r>
              <a:rPr sz="850" b="1" spc="-25" dirty="0">
                <a:solidFill>
                  <a:srgbClr val="201B50"/>
                </a:solidFill>
                <a:latin typeface="Swis721 BT"/>
                <a:cs typeface="Swis721 BT"/>
              </a:rPr>
              <a:t> </a:t>
            </a:r>
            <a:r>
              <a:rPr sz="850" b="1" spc="-10" dirty="0">
                <a:solidFill>
                  <a:srgbClr val="201B50"/>
                </a:solidFill>
                <a:latin typeface="Swis721 BT"/>
                <a:cs typeface="Swis721 BT"/>
              </a:rPr>
              <a:t>light)</a:t>
            </a:r>
            <a:endParaRPr sz="850">
              <a:latin typeface="Swis721 BT"/>
              <a:cs typeface="Swis721 BT"/>
            </a:endParaRPr>
          </a:p>
        </p:txBody>
      </p:sp>
      <p:sp>
        <p:nvSpPr>
          <p:cNvPr id="229" name="object 27">
            <a:extLst>
              <a:ext uri="{FF2B5EF4-FFF2-40B4-BE49-F238E27FC236}">
                <a16:creationId xmlns:a16="http://schemas.microsoft.com/office/drawing/2014/main" id="{A9B983F6-4CF4-26CC-B2E2-14FA55C08156}"/>
              </a:ext>
            </a:extLst>
          </p:cNvPr>
          <p:cNvSpPr txBox="1"/>
          <p:nvPr/>
        </p:nvSpPr>
        <p:spPr>
          <a:xfrm>
            <a:off x="7888972" y="2593713"/>
            <a:ext cx="1509395" cy="196215"/>
          </a:xfrm>
          <a:prstGeom prst="rect">
            <a:avLst/>
          </a:prstGeom>
        </p:spPr>
        <p:txBody>
          <a:bodyPr vert="horz" wrap="square" lIns="0" tIns="14604" rIns="0" bIns="0" rtlCol="0">
            <a:spAutoFit/>
          </a:bodyPr>
          <a:lstStyle/>
          <a:p>
            <a:pPr marL="38100">
              <a:lnSpc>
                <a:spcPct val="100000"/>
              </a:lnSpc>
              <a:spcBef>
                <a:spcPts val="114"/>
              </a:spcBef>
            </a:pPr>
            <a:r>
              <a:rPr sz="1650" spc="104" baseline="22727" dirty="0">
                <a:solidFill>
                  <a:srgbClr val="40AD49"/>
                </a:solidFill>
                <a:latin typeface="Segoe UI Symbol"/>
                <a:cs typeface="Segoe UI Symbol"/>
              </a:rPr>
              <a:t>✔</a:t>
            </a:r>
            <a:r>
              <a:rPr sz="1650" spc="247" baseline="22727" dirty="0">
                <a:solidFill>
                  <a:srgbClr val="40AD49"/>
                </a:solidFill>
                <a:latin typeface="Segoe UI Symbol"/>
                <a:cs typeface="Segoe UI Symbol"/>
              </a:rPr>
              <a:t> </a:t>
            </a:r>
            <a:r>
              <a:rPr sz="850" b="1" dirty="0">
                <a:solidFill>
                  <a:srgbClr val="201B50"/>
                </a:solidFill>
                <a:latin typeface="Swis721 BT"/>
                <a:cs typeface="Swis721 BT"/>
              </a:rPr>
              <a:t>daytime</a:t>
            </a:r>
            <a:r>
              <a:rPr sz="850" b="1" spc="-15" dirty="0">
                <a:solidFill>
                  <a:srgbClr val="201B50"/>
                </a:solidFill>
                <a:latin typeface="Swis721 BT"/>
                <a:cs typeface="Swis721 BT"/>
              </a:rPr>
              <a:t> </a:t>
            </a:r>
            <a:r>
              <a:rPr sz="850" b="1" dirty="0">
                <a:solidFill>
                  <a:srgbClr val="201B50"/>
                </a:solidFill>
                <a:latin typeface="Swis721 BT"/>
                <a:cs typeface="Swis721 BT"/>
              </a:rPr>
              <a:t>(high</a:t>
            </a:r>
            <a:r>
              <a:rPr sz="850" b="1" spc="-10" dirty="0">
                <a:solidFill>
                  <a:srgbClr val="201B50"/>
                </a:solidFill>
                <a:latin typeface="Swis721 BT"/>
                <a:cs typeface="Swis721 BT"/>
              </a:rPr>
              <a:t> </a:t>
            </a:r>
            <a:r>
              <a:rPr sz="850" b="1" dirty="0">
                <a:solidFill>
                  <a:srgbClr val="201B50"/>
                </a:solidFill>
                <a:latin typeface="Swis721 BT"/>
                <a:cs typeface="Swis721 BT"/>
              </a:rPr>
              <a:t>blue</a:t>
            </a:r>
            <a:r>
              <a:rPr sz="850" b="1" spc="-15" dirty="0">
                <a:solidFill>
                  <a:srgbClr val="201B50"/>
                </a:solidFill>
                <a:latin typeface="Swis721 BT"/>
                <a:cs typeface="Swis721 BT"/>
              </a:rPr>
              <a:t> </a:t>
            </a:r>
            <a:r>
              <a:rPr sz="850" b="1" spc="-10" dirty="0">
                <a:solidFill>
                  <a:srgbClr val="201B50"/>
                </a:solidFill>
                <a:latin typeface="Swis721 BT"/>
                <a:cs typeface="Swis721 BT"/>
              </a:rPr>
              <a:t>light)</a:t>
            </a:r>
            <a:endParaRPr sz="850">
              <a:latin typeface="Swis721 BT"/>
              <a:cs typeface="Swis721 BT"/>
            </a:endParaRPr>
          </a:p>
        </p:txBody>
      </p:sp>
      <p:sp>
        <p:nvSpPr>
          <p:cNvPr id="230" name="object 28">
            <a:extLst>
              <a:ext uri="{FF2B5EF4-FFF2-40B4-BE49-F238E27FC236}">
                <a16:creationId xmlns:a16="http://schemas.microsoft.com/office/drawing/2014/main" id="{408FACF4-3023-5DBE-9550-33A3852B875D}"/>
              </a:ext>
            </a:extLst>
          </p:cNvPr>
          <p:cNvSpPr txBox="1"/>
          <p:nvPr/>
        </p:nvSpPr>
        <p:spPr>
          <a:xfrm>
            <a:off x="7888972" y="2859700"/>
            <a:ext cx="1543685" cy="196215"/>
          </a:xfrm>
          <a:prstGeom prst="rect">
            <a:avLst/>
          </a:prstGeom>
        </p:spPr>
        <p:txBody>
          <a:bodyPr vert="horz" wrap="square" lIns="0" tIns="14604" rIns="0" bIns="0" rtlCol="0">
            <a:spAutoFit/>
          </a:bodyPr>
          <a:lstStyle/>
          <a:p>
            <a:pPr marL="38100">
              <a:lnSpc>
                <a:spcPct val="100000"/>
              </a:lnSpc>
              <a:spcBef>
                <a:spcPts val="114"/>
              </a:spcBef>
            </a:pPr>
            <a:r>
              <a:rPr sz="1650" spc="104" baseline="-17676" dirty="0">
                <a:solidFill>
                  <a:srgbClr val="40AD49"/>
                </a:solidFill>
                <a:latin typeface="Segoe UI Symbol"/>
                <a:cs typeface="Segoe UI Symbol"/>
              </a:rPr>
              <a:t>✔</a:t>
            </a:r>
            <a:r>
              <a:rPr sz="1650" spc="240" baseline="-17676" dirty="0">
                <a:solidFill>
                  <a:srgbClr val="40AD49"/>
                </a:solidFill>
                <a:latin typeface="Segoe UI Symbol"/>
                <a:cs typeface="Segoe UI Symbol"/>
              </a:rPr>
              <a:t> </a:t>
            </a:r>
            <a:r>
              <a:rPr sz="850" b="1" dirty="0">
                <a:solidFill>
                  <a:srgbClr val="201B50"/>
                </a:solidFill>
                <a:latin typeface="Swis721 BT"/>
                <a:cs typeface="Swis721 BT"/>
              </a:rPr>
              <a:t>Sleep</a:t>
            </a:r>
            <a:r>
              <a:rPr sz="850" b="1" spc="-15" dirty="0">
                <a:solidFill>
                  <a:srgbClr val="201B50"/>
                </a:solidFill>
                <a:latin typeface="Swis721 BT"/>
                <a:cs typeface="Swis721 BT"/>
              </a:rPr>
              <a:t> </a:t>
            </a:r>
            <a:r>
              <a:rPr sz="850" b="1" dirty="0">
                <a:solidFill>
                  <a:srgbClr val="201B50"/>
                </a:solidFill>
                <a:latin typeface="Swis721 BT"/>
                <a:cs typeface="Swis721 BT"/>
              </a:rPr>
              <a:t>during</a:t>
            </a:r>
            <a:r>
              <a:rPr sz="850" b="1" spc="-15" dirty="0">
                <a:solidFill>
                  <a:srgbClr val="201B50"/>
                </a:solidFill>
                <a:latin typeface="Swis721 BT"/>
                <a:cs typeface="Swis721 BT"/>
              </a:rPr>
              <a:t> </a:t>
            </a:r>
            <a:r>
              <a:rPr sz="850" b="1" dirty="0">
                <a:solidFill>
                  <a:srgbClr val="201B50"/>
                </a:solidFill>
                <a:latin typeface="Swis721 BT"/>
                <a:cs typeface="Swis721 BT"/>
              </a:rPr>
              <a:t>the</a:t>
            </a:r>
            <a:r>
              <a:rPr sz="850" b="1" spc="-15" dirty="0">
                <a:solidFill>
                  <a:srgbClr val="201B50"/>
                </a:solidFill>
                <a:latin typeface="Swis721 BT"/>
                <a:cs typeface="Swis721 BT"/>
              </a:rPr>
              <a:t> </a:t>
            </a:r>
            <a:r>
              <a:rPr sz="850" b="1" spc="-10" dirty="0">
                <a:solidFill>
                  <a:srgbClr val="201B50"/>
                </a:solidFill>
                <a:latin typeface="Swis721 BT"/>
                <a:cs typeface="Swis721 BT"/>
              </a:rPr>
              <a:t>evening</a:t>
            </a:r>
            <a:endParaRPr sz="850">
              <a:latin typeface="Swis721 BT"/>
              <a:cs typeface="Swis721 BT"/>
            </a:endParaRPr>
          </a:p>
        </p:txBody>
      </p:sp>
      <p:sp>
        <p:nvSpPr>
          <p:cNvPr id="231" name="object 29">
            <a:extLst>
              <a:ext uri="{FF2B5EF4-FFF2-40B4-BE49-F238E27FC236}">
                <a16:creationId xmlns:a16="http://schemas.microsoft.com/office/drawing/2014/main" id="{08C4CC93-118C-D596-DF17-73015D95FD03}"/>
              </a:ext>
            </a:extLst>
          </p:cNvPr>
          <p:cNvSpPr txBox="1"/>
          <p:nvPr/>
        </p:nvSpPr>
        <p:spPr>
          <a:xfrm>
            <a:off x="6095316" y="2469565"/>
            <a:ext cx="1092835" cy="158750"/>
          </a:xfrm>
          <a:prstGeom prst="rect">
            <a:avLst/>
          </a:prstGeom>
        </p:spPr>
        <p:txBody>
          <a:bodyPr vert="horz" wrap="square" lIns="0" tIns="15240" rIns="0" bIns="0" rtlCol="0">
            <a:spAutoFit/>
          </a:bodyPr>
          <a:lstStyle/>
          <a:p>
            <a:pPr marL="12700">
              <a:lnSpc>
                <a:spcPct val="100000"/>
              </a:lnSpc>
              <a:spcBef>
                <a:spcPts val="120"/>
              </a:spcBef>
            </a:pPr>
            <a:r>
              <a:rPr sz="850" b="1" dirty="0">
                <a:solidFill>
                  <a:srgbClr val="4C4D4F"/>
                </a:solidFill>
                <a:latin typeface="Swis721 BT"/>
                <a:cs typeface="Swis721 BT"/>
              </a:rPr>
              <a:t>Limited</a:t>
            </a:r>
            <a:r>
              <a:rPr sz="850" b="1" spc="55" dirty="0">
                <a:solidFill>
                  <a:srgbClr val="4C4D4F"/>
                </a:solidFill>
                <a:latin typeface="Swis721 BT"/>
                <a:cs typeface="Swis721 BT"/>
              </a:rPr>
              <a:t> </a:t>
            </a:r>
            <a:r>
              <a:rPr sz="850" b="1" dirty="0">
                <a:solidFill>
                  <a:srgbClr val="4C4D4F"/>
                </a:solidFill>
                <a:latin typeface="Swis721 BT"/>
                <a:cs typeface="Swis721 BT"/>
              </a:rPr>
              <a:t>influence</a:t>
            </a:r>
            <a:r>
              <a:rPr sz="850" b="1" spc="55" dirty="0">
                <a:solidFill>
                  <a:srgbClr val="4C4D4F"/>
                </a:solidFill>
                <a:latin typeface="Swis721 BT"/>
                <a:cs typeface="Swis721 BT"/>
              </a:rPr>
              <a:t> </a:t>
            </a:r>
            <a:r>
              <a:rPr sz="850" b="1" spc="-25" dirty="0">
                <a:solidFill>
                  <a:srgbClr val="4C4D4F"/>
                </a:solidFill>
                <a:latin typeface="Swis721 BT"/>
                <a:cs typeface="Swis721 BT"/>
              </a:rPr>
              <a:t>on</a:t>
            </a:r>
            <a:endParaRPr sz="850">
              <a:latin typeface="Swis721 BT"/>
              <a:cs typeface="Swis721 BT"/>
            </a:endParaRPr>
          </a:p>
        </p:txBody>
      </p:sp>
      <p:sp>
        <p:nvSpPr>
          <p:cNvPr id="232" name="object 30">
            <a:extLst>
              <a:ext uri="{FF2B5EF4-FFF2-40B4-BE49-F238E27FC236}">
                <a16:creationId xmlns:a16="http://schemas.microsoft.com/office/drawing/2014/main" id="{B6108999-2BFD-C70F-3C07-CB700D6E7C8C}"/>
              </a:ext>
            </a:extLst>
          </p:cNvPr>
          <p:cNvSpPr txBox="1"/>
          <p:nvPr/>
        </p:nvSpPr>
        <p:spPr>
          <a:xfrm>
            <a:off x="6095316" y="3001539"/>
            <a:ext cx="1054735" cy="158750"/>
          </a:xfrm>
          <a:prstGeom prst="rect">
            <a:avLst/>
          </a:prstGeom>
        </p:spPr>
        <p:txBody>
          <a:bodyPr vert="horz" wrap="square" lIns="0" tIns="15240" rIns="0" bIns="0" rtlCol="0">
            <a:spAutoFit/>
          </a:bodyPr>
          <a:lstStyle/>
          <a:p>
            <a:pPr marL="12700">
              <a:lnSpc>
                <a:spcPct val="100000"/>
              </a:lnSpc>
              <a:spcBef>
                <a:spcPts val="120"/>
              </a:spcBef>
            </a:pPr>
            <a:r>
              <a:rPr sz="850" b="1" dirty="0">
                <a:solidFill>
                  <a:srgbClr val="4C4D4F"/>
                </a:solidFill>
                <a:latin typeface="Swis721 BT"/>
                <a:cs typeface="Swis721 BT"/>
              </a:rPr>
              <a:t>alertness</a:t>
            </a:r>
            <a:r>
              <a:rPr sz="850" b="1" spc="50" dirty="0">
                <a:solidFill>
                  <a:srgbClr val="4C4D4F"/>
                </a:solidFill>
                <a:latin typeface="Swis721 BT"/>
                <a:cs typeface="Swis721 BT"/>
              </a:rPr>
              <a:t> </a:t>
            </a:r>
            <a:r>
              <a:rPr sz="850" b="1" dirty="0">
                <a:solidFill>
                  <a:srgbClr val="4C4D4F"/>
                </a:solidFill>
                <a:latin typeface="Swis721 BT"/>
                <a:cs typeface="Swis721 BT"/>
              </a:rPr>
              <a:t>and</a:t>
            </a:r>
            <a:r>
              <a:rPr sz="850" b="1" spc="50" dirty="0">
                <a:solidFill>
                  <a:srgbClr val="4C4D4F"/>
                </a:solidFill>
                <a:latin typeface="Swis721 BT"/>
                <a:cs typeface="Swis721 BT"/>
              </a:rPr>
              <a:t> </a:t>
            </a:r>
            <a:r>
              <a:rPr sz="850" b="1" spc="-10" dirty="0">
                <a:solidFill>
                  <a:srgbClr val="4C4D4F"/>
                </a:solidFill>
                <a:latin typeface="Swis721 BT"/>
                <a:cs typeface="Swis721 BT"/>
              </a:rPr>
              <a:t>sleep</a:t>
            </a:r>
            <a:endParaRPr sz="850">
              <a:latin typeface="Swis721 BT"/>
              <a:cs typeface="Swis721 BT"/>
            </a:endParaRPr>
          </a:p>
        </p:txBody>
      </p:sp>
      <p:sp>
        <p:nvSpPr>
          <p:cNvPr id="233" name="object 31">
            <a:extLst>
              <a:ext uri="{FF2B5EF4-FFF2-40B4-BE49-F238E27FC236}">
                <a16:creationId xmlns:a16="http://schemas.microsoft.com/office/drawing/2014/main" id="{778BE071-66B9-4B14-0AD1-9A06DAA77769}"/>
              </a:ext>
            </a:extLst>
          </p:cNvPr>
          <p:cNvSpPr txBox="1"/>
          <p:nvPr/>
        </p:nvSpPr>
        <p:spPr>
          <a:xfrm>
            <a:off x="5912837" y="2571273"/>
            <a:ext cx="1089660" cy="196215"/>
          </a:xfrm>
          <a:prstGeom prst="rect">
            <a:avLst/>
          </a:prstGeom>
        </p:spPr>
        <p:txBody>
          <a:bodyPr vert="horz" wrap="square" lIns="0" tIns="14604" rIns="0" bIns="0" rtlCol="0">
            <a:spAutoFit/>
          </a:bodyPr>
          <a:lstStyle/>
          <a:p>
            <a:pPr marL="38100">
              <a:lnSpc>
                <a:spcPct val="100000"/>
              </a:lnSpc>
              <a:spcBef>
                <a:spcPts val="114"/>
              </a:spcBef>
            </a:pPr>
            <a:r>
              <a:rPr sz="1650" baseline="22727" dirty="0">
                <a:solidFill>
                  <a:srgbClr val="D2232A"/>
                </a:solidFill>
                <a:latin typeface="Segoe UI Symbol"/>
                <a:cs typeface="Segoe UI Symbol"/>
              </a:rPr>
              <a:t>✘</a:t>
            </a:r>
            <a:r>
              <a:rPr sz="1650" spc="157" baseline="22727" dirty="0">
                <a:solidFill>
                  <a:srgbClr val="D2232A"/>
                </a:solidFill>
                <a:latin typeface="Segoe UI Symbol"/>
                <a:cs typeface="Segoe UI Symbol"/>
              </a:rPr>
              <a:t> </a:t>
            </a:r>
            <a:r>
              <a:rPr sz="850" b="1" dirty="0">
                <a:solidFill>
                  <a:srgbClr val="4C4D4F"/>
                </a:solidFill>
                <a:latin typeface="Swis721 BT"/>
                <a:cs typeface="Swis721 BT"/>
              </a:rPr>
              <a:t>melatonin</a:t>
            </a:r>
            <a:r>
              <a:rPr sz="850" b="1" spc="-30" dirty="0">
                <a:solidFill>
                  <a:srgbClr val="4C4D4F"/>
                </a:solidFill>
                <a:latin typeface="Swis721 BT"/>
                <a:cs typeface="Swis721 BT"/>
              </a:rPr>
              <a:t> </a:t>
            </a:r>
            <a:r>
              <a:rPr sz="850" b="1" spc="-10" dirty="0">
                <a:solidFill>
                  <a:srgbClr val="4C4D4F"/>
                </a:solidFill>
                <a:latin typeface="Swis721 BT"/>
                <a:cs typeface="Swis721 BT"/>
              </a:rPr>
              <a:t>levels</a:t>
            </a:r>
            <a:endParaRPr sz="850">
              <a:latin typeface="Swis721 BT"/>
              <a:cs typeface="Swis721 BT"/>
            </a:endParaRPr>
          </a:p>
        </p:txBody>
      </p:sp>
      <p:sp>
        <p:nvSpPr>
          <p:cNvPr id="234" name="object 32">
            <a:extLst>
              <a:ext uri="{FF2B5EF4-FFF2-40B4-BE49-F238E27FC236}">
                <a16:creationId xmlns:a16="http://schemas.microsoft.com/office/drawing/2014/main" id="{0DB3F096-181E-3ABD-6276-BFE17C428081}"/>
              </a:ext>
            </a:extLst>
          </p:cNvPr>
          <p:cNvSpPr txBox="1"/>
          <p:nvPr/>
        </p:nvSpPr>
        <p:spPr>
          <a:xfrm>
            <a:off x="5912837" y="2837261"/>
            <a:ext cx="1306195" cy="196215"/>
          </a:xfrm>
          <a:prstGeom prst="rect">
            <a:avLst/>
          </a:prstGeom>
        </p:spPr>
        <p:txBody>
          <a:bodyPr vert="horz" wrap="square" lIns="0" tIns="14604" rIns="0" bIns="0" rtlCol="0">
            <a:spAutoFit/>
          </a:bodyPr>
          <a:lstStyle/>
          <a:p>
            <a:pPr marL="38100">
              <a:lnSpc>
                <a:spcPct val="100000"/>
              </a:lnSpc>
              <a:spcBef>
                <a:spcPts val="114"/>
              </a:spcBef>
            </a:pPr>
            <a:r>
              <a:rPr sz="1650" baseline="-17676" dirty="0">
                <a:solidFill>
                  <a:srgbClr val="D2232A"/>
                </a:solidFill>
                <a:latin typeface="Segoe UI Symbol"/>
                <a:cs typeface="Segoe UI Symbol"/>
              </a:rPr>
              <a:t>✘</a:t>
            </a:r>
            <a:r>
              <a:rPr sz="1650" spc="217" baseline="-17676" dirty="0">
                <a:solidFill>
                  <a:srgbClr val="D2232A"/>
                </a:solidFill>
                <a:latin typeface="Segoe UI Symbol"/>
                <a:cs typeface="Segoe UI Symbol"/>
              </a:rPr>
              <a:t> </a:t>
            </a:r>
            <a:r>
              <a:rPr sz="850" b="1" dirty="0">
                <a:solidFill>
                  <a:srgbClr val="4C4D4F"/>
                </a:solidFill>
                <a:latin typeface="Swis721 BT"/>
                <a:cs typeface="Swis721 BT"/>
              </a:rPr>
              <a:t>Limited</a:t>
            </a:r>
            <a:r>
              <a:rPr sz="850" b="1" spc="-10" dirty="0">
                <a:solidFill>
                  <a:srgbClr val="4C4D4F"/>
                </a:solidFill>
                <a:latin typeface="Swis721 BT"/>
                <a:cs typeface="Swis721 BT"/>
              </a:rPr>
              <a:t> </a:t>
            </a:r>
            <a:r>
              <a:rPr sz="850" b="1" dirty="0">
                <a:solidFill>
                  <a:srgbClr val="4C4D4F"/>
                </a:solidFill>
                <a:latin typeface="Swis721 BT"/>
                <a:cs typeface="Swis721 BT"/>
              </a:rPr>
              <a:t>impact</a:t>
            </a:r>
            <a:r>
              <a:rPr sz="850" b="1" spc="-15" dirty="0">
                <a:solidFill>
                  <a:srgbClr val="4C4D4F"/>
                </a:solidFill>
                <a:latin typeface="Swis721 BT"/>
                <a:cs typeface="Swis721 BT"/>
              </a:rPr>
              <a:t> </a:t>
            </a:r>
            <a:r>
              <a:rPr sz="850" b="1" spc="-20" dirty="0">
                <a:solidFill>
                  <a:srgbClr val="4C4D4F"/>
                </a:solidFill>
                <a:latin typeface="Swis721 BT"/>
                <a:cs typeface="Swis721 BT"/>
              </a:rPr>
              <a:t>upon</a:t>
            </a:r>
            <a:endParaRPr sz="850">
              <a:latin typeface="Swis721 BT"/>
              <a:cs typeface="Swis721 BT"/>
            </a:endParaRPr>
          </a:p>
        </p:txBody>
      </p:sp>
      <p:grpSp>
        <p:nvGrpSpPr>
          <p:cNvPr id="235" name="object 34">
            <a:extLst>
              <a:ext uri="{FF2B5EF4-FFF2-40B4-BE49-F238E27FC236}">
                <a16:creationId xmlns:a16="http://schemas.microsoft.com/office/drawing/2014/main" id="{80394F18-6E76-A794-F888-601CF15BF850}"/>
              </a:ext>
            </a:extLst>
          </p:cNvPr>
          <p:cNvGrpSpPr/>
          <p:nvPr/>
        </p:nvGrpSpPr>
        <p:grpSpPr>
          <a:xfrm>
            <a:off x="826079" y="3555208"/>
            <a:ext cx="9641109" cy="3303231"/>
            <a:chOff x="492594" y="3555208"/>
            <a:chExt cx="9641109" cy="3303231"/>
          </a:xfrm>
        </p:grpSpPr>
        <p:pic>
          <p:nvPicPr>
            <p:cNvPr id="237" name="object 36">
              <a:extLst>
                <a:ext uri="{FF2B5EF4-FFF2-40B4-BE49-F238E27FC236}">
                  <a16:creationId xmlns:a16="http://schemas.microsoft.com/office/drawing/2014/main" id="{4FCD4176-EFA9-F22E-DC5A-DEA720004FA9}"/>
                </a:ext>
              </a:extLst>
            </p:cNvPr>
            <p:cNvPicPr/>
            <p:nvPr/>
          </p:nvPicPr>
          <p:blipFill>
            <a:blip r:embed="rId17"/>
            <a:srcRect l="4591" t="8121" r="-4591" b="9914"/>
            <a:stretch>
              <a:fillRect/>
            </a:stretch>
          </p:blipFill>
          <p:spPr>
            <a:xfrm>
              <a:off x="5182960" y="3555208"/>
              <a:ext cx="4950743" cy="2327890"/>
            </a:xfrm>
            <a:prstGeom prst="rect">
              <a:avLst/>
            </a:prstGeom>
          </p:spPr>
        </p:pic>
        <p:pic>
          <p:nvPicPr>
            <p:cNvPr id="238" name="object 37">
              <a:extLst>
                <a:ext uri="{FF2B5EF4-FFF2-40B4-BE49-F238E27FC236}">
                  <a16:creationId xmlns:a16="http://schemas.microsoft.com/office/drawing/2014/main" id="{2043B1B1-AD94-67F3-1724-1F99F20213DA}"/>
                </a:ext>
              </a:extLst>
            </p:cNvPr>
            <p:cNvPicPr/>
            <p:nvPr/>
          </p:nvPicPr>
          <p:blipFill>
            <a:blip r:embed="rId18"/>
            <a:srcRect l="5260" t="10393" r="-5443" b="7641"/>
            <a:stretch>
              <a:fillRect/>
            </a:stretch>
          </p:blipFill>
          <p:spPr>
            <a:xfrm>
              <a:off x="492594" y="3555208"/>
              <a:ext cx="4959813" cy="2327889"/>
            </a:xfrm>
            <a:prstGeom prst="rect">
              <a:avLst/>
            </a:prstGeom>
          </p:spPr>
        </p:pic>
        <p:sp>
          <p:nvSpPr>
            <p:cNvPr id="239" name="object 38">
              <a:extLst>
                <a:ext uri="{FF2B5EF4-FFF2-40B4-BE49-F238E27FC236}">
                  <a16:creationId xmlns:a16="http://schemas.microsoft.com/office/drawing/2014/main" id="{3A5488F3-F68D-964D-EF0F-2BFB3C1E1A99}"/>
                </a:ext>
              </a:extLst>
            </p:cNvPr>
            <p:cNvSpPr/>
            <p:nvPr/>
          </p:nvSpPr>
          <p:spPr>
            <a:xfrm>
              <a:off x="5178286" y="5913559"/>
              <a:ext cx="0" cy="944880"/>
            </a:xfrm>
            <a:custGeom>
              <a:avLst/>
              <a:gdLst/>
              <a:ahLst/>
              <a:cxnLst/>
              <a:rect l="l" t="t" r="r" b="b"/>
              <a:pathLst>
                <a:path h="944879">
                  <a:moveTo>
                    <a:pt x="0" y="0"/>
                  </a:moveTo>
                  <a:lnTo>
                    <a:pt x="0" y="944384"/>
                  </a:lnTo>
                </a:path>
              </a:pathLst>
            </a:custGeom>
            <a:ln w="3175">
              <a:solidFill>
                <a:srgbClr val="4C4D4F"/>
              </a:solidFill>
            </a:ln>
          </p:spPr>
          <p:txBody>
            <a:bodyPr wrap="square" lIns="0" tIns="0" rIns="0" bIns="0" rtlCol="0"/>
            <a:lstStyle/>
            <a:p>
              <a:endParaRPr/>
            </a:p>
          </p:txBody>
        </p:sp>
        <p:pic>
          <p:nvPicPr>
            <p:cNvPr id="240" name="object 39">
              <a:extLst>
                <a:ext uri="{FF2B5EF4-FFF2-40B4-BE49-F238E27FC236}">
                  <a16:creationId xmlns:a16="http://schemas.microsoft.com/office/drawing/2014/main" id="{8BEB0ABB-2BC8-42E7-46AB-26DDF325AC60}"/>
                </a:ext>
              </a:extLst>
            </p:cNvPr>
            <p:cNvPicPr/>
            <p:nvPr/>
          </p:nvPicPr>
          <p:blipFill>
            <a:blip r:embed="rId19" cstate="print"/>
            <a:stretch>
              <a:fillRect/>
            </a:stretch>
          </p:blipFill>
          <p:spPr>
            <a:xfrm>
              <a:off x="505527" y="5877559"/>
              <a:ext cx="9402266" cy="64973"/>
            </a:xfrm>
            <a:prstGeom prst="rect">
              <a:avLst/>
            </a:prstGeom>
          </p:spPr>
        </p:pic>
      </p:grpSp>
      <p:sp>
        <p:nvSpPr>
          <p:cNvPr id="241" name="object 40">
            <a:extLst>
              <a:ext uri="{FF2B5EF4-FFF2-40B4-BE49-F238E27FC236}">
                <a16:creationId xmlns:a16="http://schemas.microsoft.com/office/drawing/2014/main" id="{0F9CA63C-938F-C3A6-B094-B59A2BE0550D}"/>
              </a:ext>
            </a:extLst>
          </p:cNvPr>
          <p:cNvSpPr txBox="1"/>
          <p:nvPr/>
        </p:nvSpPr>
        <p:spPr>
          <a:xfrm>
            <a:off x="826079" y="1239492"/>
            <a:ext cx="3829685" cy="238760"/>
          </a:xfrm>
          <a:prstGeom prst="rect">
            <a:avLst/>
          </a:prstGeom>
        </p:spPr>
        <p:txBody>
          <a:bodyPr vert="horz" wrap="square" lIns="0" tIns="12700" rIns="0" bIns="0" rtlCol="0">
            <a:spAutoFit/>
          </a:bodyPr>
          <a:lstStyle/>
          <a:p>
            <a:pPr marL="12700">
              <a:lnSpc>
                <a:spcPct val="100000"/>
              </a:lnSpc>
              <a:spcBef>
                <a:spcPts val="100"/>
              </a:spcBef>
            </a:pPr>
            <a:r>
              <a:rPr sz="1400" b="1" spc="-20" dirty="0">
                <a:solidFill>
                  <a:srgbClr val="4C4D4F"/>
                </a:solidFill>
                <a:latin typeface="GRIFTER"/>
                <a:cs typeface="GRIFTER"/>
              </a:rPr>
              <a:t>Better</a:t>
            </a:r>
            <a:r>
              <a:rPr sz="1400" b="1" spc="-25" dirty="0">
                <a:solidFill>
                  <a:srgbClr val="4C4D4F"/>
                </a:solidFill>
                <a:latin typeface="GRIFTER"/>
                <a:cs typeface="GRIFTER"/>
              </a:rPr>
              <a:t> </a:t>
            </a:r>
            <a:r>
              <a:rPr sz="1400" b="1" dirty="0">
                <a:solidFill>
                  <a:srgbClr val="4C4D4F"/>
                </a:solidFill>
                <a:latin typeface="GRIFTER"/>
                <a:cs typeface="GRIFTER"/>
              </a:rPr>
              <a:t>sleep,</a:t>
            </a:r>
            <a:r>
              <a:rPr sz="1400" b="1" spc="-85" dirty="0">
                <a:solidFill>
                  <a:srgbClr val="4C4D4F"/>
                </a:solidFill>
                <a:latin typeface="GRIFTER"/>
                <a:cs typeface="GRIFTER"/>
              </a:rPr>
              <a:t> </a:t>
            </a:r>
            <a:r>
              <a:rPr sz="1400" b="1" dirty="0">
                <a:solidFill>
                  <a:srgbClr val="4C4D4F"/>
                </a:solidFill>
                <a:latin typeface="GRIFTER"/>
                <a:cs typeface="GRIFTER"/>
              </a:rPr>
              <a:t>calmer</a:t>
            </a:r>
            <a:r>
              <a:rPr sz="1400" b="1" spc="-25" dirty="0">
                <a:solidFill>
                  <a:srgbClr val="4C4D4F"/>
                </a:solidFill>
                <a:latin typeface="GRIFTER"/>
                <a:cs typeface="GRIFTER"/>
              </a:rPr>
              <a:t> </a:t>
            </a:r>
            <a:r>
              <a:rPr sz="1400" b="1" dirty="0">
                <a:solidFill>
                  <a:srgbClr val="4C4D4F"/>
                </a:solidFill>
                <a:latin typeface="GRIFTER"/>
                <a:cs typeface="GRIFTER"/>
              </a:rPr>
              <a:t>days,</a:t>
            </a:r>
            <a:r>
              <a:rPr sz="1400" b="1" spc="-20" dirty="0">
                <a:solidFill>
                  <a:srgbClr val="4C4D4F"/>
                </a:solidFill>
                <a:latin typeface="GRIFTER"/>
                <a:cs typeface="GRIFTER"/>
              </a:rPr>
              <a:t> </a:t>
            </a:r>
            <a:r>
              <a:rPr sz="1400" b="1" dirty="0">
                <a:solidFill>
                  <a:srgbClr val="4C4D4F"/>
                </a:solidFill>
                <a:latin typeface="GRIFTER"/>
                <a:cs typeface="GRIFTER"/>
              </a:rPr>
              <a:t>brighter</a:t>
            </a:r>
            <a:r>
              <a:rPr sz="1400" b="1" spc="-85" dirty="0">
                <a:solidFill>
                  <a:srgbClr val="4C4D4F"/>
                </a:solidFill>
                <a:latin typeface="GRIFTER"/>
                <a:cs typeface="GRIFTER"/>
              </a:rPr>
              <a:t> </a:t>
            </a:r>
            <a:r>
              <a:rPr sz="1400" b="1" spc="-20" dirty="0">
                <a:solidFill>
                  <a:srgbClr val="4C4D4F"/>
                </a:solidFill>
                <a:latin typeface="GRIFTER"/>
                <a:cs typeface="GRIFTER"/>
              </a:rPr>
              <a:t>care</a:t>
            </a:r>
            <a:endParaRPr sz="1400">
              <a:latin typeface="GRIFTER"/>
              <a:cs typeface="GRIFTER"/>
            </a:endParaRPr>
          </a:p>
        </p:txBody>
      </p:sp>
      <p:sp>
        <p:nvSpPr>
          <p:cNvPr id="242" name="object 41">
            <a:extLst>
              <a:ext uri="{FF2B5EF4-FFF2-40B4-BE49-F238E27FC236}">
                <a16:creationId xmlns:a16="http://schemas.microsoft.com/office/drawing/2014/main" id="{8B6364C6-15AF-67CE-CBD7-07E8AFDD180C}"/>
              </a:ext>
            </a:extLst>
          </p:cNvPr>
          <p:cNvSpPr txBox="1"/>
          <p:nvPr/>
        </p:nvSpPr>
        <p:spPr>
          <a:xfrm>
            <a:off x="826637" y="1633132"/>
            <a:ext cx="4475480" cy="1008931"/>
          </a:xfrm>
          <a:prstGeom prst="rect">
            <a:avLst/>
          </a:prstGeom>
        </p:spPr>
        <p:txBody>
          <a:bodyPr vert="horz" wrap="square" lIns="0" tIns="12700" rIns="0" bIns="0" rtlCol="0">
            <a:spAutoFit/>
          </a:bodyPr>
          <a:lstStyle/>
          <a:p>
            <a:pPr marL="12700" marR="5080">
              <a:lnSpc>
                <a:spcPct val="108300"/>
              </a:lnSpc>
              <a:spcBef>
                <a:spcPts val="100"/>
              </a:spcBef>
            </a:pPr>
            <a:r>
              <a:rPr sz="1000" b="1" spc="-20" dirty="0">
                <a:solidFill>
                  <a:srgbClr val="4C4D4F"/>
                </a:solidFill>
                <a:latin typeface="Swis721 BT"/>
                <a:cs typeface="Swis721 BT"/>
              </a:rPr>
              <a:t>MelaGen</a:t>
            </a:r>
            <a:r>
              <a:rPr sz="1000" b="1" spc="-40" dirty="0">
                <a:solidFill>
                  <a:srgbClr val="4C4D4F"/>
                </a:solidFill>
                <a:latin typeface="Swis721 BT"/>
                <a:cs typeface="Swis721 BT"/>
              </a:rPr>
              <a:t> </a:t>
            </a:r>
            <a:r>
              <a:rPr sz="1000" b="1" dirty="0">
                <a:solidFill>
                  <a:srgbClr val="4C4D4F"/>
                </a:solidFill>
                <a:latin typeface="Swis721 BT"/>
                <a:cs typeface="Swis721 BT"/>
              </a:rPr>
              <a:t>is</a:t>
            </a:r>
            <a:r>
              <a:rPr sz="1000" b="1" spc="-35" dirty="0">
                <a:solidFill>
                  <a:srgbClr val="4C4D4F"/>
                </a:solidFill>
                <a:latin typeface="Swis721 BT"/>
                <a:cs typeface="Swis721 BT"/>
              </a:rPr>
              <a:t> </a:t>
            </a:r>
            <a:r>
              <a:rPr sz="1000" b="1" dirty="0">
                <a:solidFill>
                  <a:srgbClr val="4C4D4F"/>
                </a:solidFill>
                <a:latin typeface="Swis721 BT"/>
                <a:cs typeface="Swis721 BT"/>
              </a:rPr>
              <a:t>an</a:t>
            </a:r>
            <a:r>
              <a:rPr sz="1000" b="1" spc="-40" dirty="0">
                <a:solidFill>
                  <a:srgbClr val="4C4D4F"/>
                </a:solidFill>
                <a:latin typeface="Swis721 BT"/>
                <a:cs typeface="Swis721 BT"/>
              </a:rPr>
              <a:t> </a:t>
            </a:r>
            <a:r>
              <a:rPr sz="1000" b="1" spc="-10" dirty="0">
                <a:solidFill>
                  <a:srgbClr val="4C4D4F"/>
                </a:solidFill>
                <a:latin typeface="Swis721 BT"/>
                <a:cs typeface="Swis721 BT"/>
              </a:rPr>
              <a:t>innovative</a:t>
            </a:r>
            <a:r>
              <a:rPr sz="1000" b="1" spc="-30" dirty="0">
                <a:solidFill>
                  <a:srgbClr val="4C4D4F"/>
                </a:solidFill>
                <a:latin typeface="Swis721 BT"/>
                <a:cs typeface="Swis721 BT"/>
              </a:rPr>
              <a:t> </a:t>
            </a:r>
            <a:r>
              <a:rPr sz="1000" b="1" spc="-10" dirty="0">
                <a:solidFill>
                  <a:srgbClr val="4C4D4F"/>
                </a:solidFill>
                <a:latin typeface="Swis721 BT"/>
                <a:cs typeface="Swis721 BT"/>
              </a:rPr>
              <a:t>lighting</a:t>
            </a:r>
            <a:r>
              <a:rPr sz="1000" b="1" spc="-35" dirty="0">
                <a:solidFill>
                  <a:srgbClr val="4C4D4F"/>
                </a:solidFill>
                <a:latin typeface="Swis721 BT"/>
                <a:cs typeface="Swis721 BT"/>
              </a:rPr>
              <a:t> </a:t>
            </a:r>
            <a:r>
              <a:rPr sz="1000" b="1" spc="-20" dirty="0">
                <a:solidFill>
                  <a:srgbClr val="4C4D4F"/>
                </a:solidFill>
                <a:latin typeface="Swis721 BT"/>
                <a:cs typeface="Swis721 BT"/>
              </a:rPr>
              <a:t>solution,</a:t>
            </a:r>
            <a:r>
              <a:rPr sz="1000" b="1" spc="-35" dirty="0">
                <a:solidFill>
                  <a:srgbClr val="4C4D4F"/>
                </a:solidFill>
                <a:latin typeface="Swis721 BT"/>
                <a:cs typeface="Swis721 BT"/>
              </a:rPr>
              <a:t> </a:t>
            </a:r>
            <a:r>
              <a:rPr sz="1000" b="1" spc="-20" dirty="0">
                <a:solidFill>
                  <a:srgbClr val="4C4D4F"/>
                </a:solidFill>
                <a:latin typeface="Swis721 BT"/>
                <a:cs typeface="Swis721 BT"/>
              </a:rPr>
              <a:t>designed</a:t>
            </a:r>
            <a:r>
              <a:rPr sz="1000" b="1" spc="-35" dirty="0">
                <a:solidFill>
                  <a:srgbClr val="4C4D4F"/>
                </a:solidFill>
                <a:latin typeface="Swis721 BT"/>
                <a:cs typeface="Swis721 BT"/>
              </a:rPr>
              <a:t> </a:t>
            </a:r>
            <a:r>
              <a:rPr sz="1000" b="1" dirty="0">
                <a:solidFill>
                  <a:srgbClr val="4C4D4F"/>
                </a:solidFill>
                <a:latin typeface="Swis721 BT"/>
                <a:cs typeface="Swis721 BT"/>
              </a:rPr>
              <a:t>to</a:t>
            </a:r>
            <a:r>
              <a:rPr sz="1000" b="1" spc="-40" dirty="0">
                <a:solidFill>
                  <a:srgbClr val="4C4D4F"/>
                </a:solidFill>
                <a:latin typeface="Swis721 BT"/>
                <a:cs typeface="Swis721 BT"/>
              </a:rPr>
              <a:t> </a:t>
            </a:r>
            <a:r>
              <a:rPr sz="1000" b="1" spc="-10" dirty="0">
                <a:solidFill>
                  <a:srgbClr val="4C4D4F"/>
                </a:solidFill>
                <a:latin typeface="Swis721 BT"/>
                <a:cs typeface="Swis721 BT"/>
              </a:rPr>
              <a:t>support</a:t>
            </a:r>
            <a:r>
              <a:rPr sz="1000" b="1" spc="-35" dirty="0">
                <a:solidFill>
                  <a:srgbClr val="4C4D4F"/>
                </a:solidFill>
                <a:latin typeface="Swis721 BT"/>
                <a:cs typeface="Swis721 BT"/>
              </a:rPr>
              <a:t> </a:t>
            </a:r>
            <a:r>
              <a:rPr sz="1000" b="1" spc="-10" dirty="0">
                <a:solidFill>
                  <a:srgbClr val="4C4D4F"/>
                </a:solidFill>
                <a:latin typeface="Swis721 BT"/>
                <a:cs typeface="Swis721 BT"/>
              </a:rPr>
              <a:t>circadian health</a:t>
            </a:r>
            <a:r>
              <a:rPr sz="1000" b="1" spc="-30" dirty="0">
                <a:solidFill>
                  <a:srgbClr val="4C4D4F"/>
                </a:solidFill>
                <a:latin typeface="Swis721 BT"/>
                <a:cs typeface="Swis721 BT"/>
              </a:rPr>
              <a:t> </a:t>
            </a:r>
            <a:r>
              <a:rPr sz="1000" b="1" spc="-20" dirty="0">
                <a:solidFill>
                  <a:srgbClr val="4C4D4F"/>
                </a:solidFill>
                <a:latin typeface="Swis721 BT"/>
                <a:cs typeface="Swis721 BT"/>
              </a:rPr>
              <a:t>through</a:t>
            </a:r>
            <a:r>
              <a:rPr sz="1000" b="1" spc="-30" dirty="0">
                <a:solidFill>
                  <a:srgbClr val="4C4D4F"/>
                </a:solidFill>
                <a:latin typeface="Swis721 BT"/>
                <a:cs typeface="Swis721 BT"/>
              </a:rPr>
              <a:t> </a:t>
            </a:r>
            <a:r>
              <a:rPr sz="1000" b="1" spc="-20" dirty="0">
                <a:solidFill>
                  <a:srgbClr val="4C4D4F"/>
                </a:solidFill>
                <a:latin typeface="Swis721 BT"/>
                <a:cs typeface="Swis721 BT"/>
              </a:rPr>
              <a:t>targeted</a:t>
            </a:r>
            <a:r>
              <a:rPr sz="1000" b="1" spc="-30" dirty="0">
                <a:solidFill>
                  <a:srgbClr val="4C4D4F"/>
                </a:solidFill>
                <a:latin typeface="Swis721 BT"/>
                <a:cs typeface="Swis721 BT"/>
              </a:rPr>
              <a:t> </a:t>
            </a:r>
            <a:r>
              <a:rPr sz="1000" b="1" spc="-20" dirty="0">
                <a:solidFill>
                  <a:srgbClr val="4C4D4F"/>
                </a:solidFill>
                <a:latin typeface="Swis721 BT"/>
                <a:cs typeface="Swis721 BT"/>
              </a:rPr>
              <a:t>wavelength</a:t>
            </a:r>
            <a:r>
              <a:rPr sz="1000" b="1" spc="-25" dirty="0">
                <a:solidFill>
                  <a:srgbClr val="4C4D4F"/>
                </a:solidFill>
                <a:latin typeface="Swis721 BT"/>
                <a:cs typeface="Swis721 BT"/>
              </a:rPr>
              <a:t> </a:t>
            </a:r>
            <a:r>
              <a:rPr sz="1000" b="1" spc="-20" dirty="0">
                <a:solidFill>
                  <a:srgbClr val="4C4D4F"/>
                </a:solidFill>
                <a:latin typeface="Swis721 BT"/>
                <a:cs typeface="Swis721 BT"/>
              </a:rPr>
              <a:t>control.</a:t>
            </a:r>
            <a:r>
              <a:rPr sz="1000" b="1" spc="-30" dirty="0">
                <a:solidFill>
                  <a:srgbClr val="4C4D4F"/>
                </a:solidFill>
                <a:latin typeface="Swis721 BT"/>
                <a:cs typeface="Swis721 BT"/>
              </a:rPr>
              <a:t> </a:t>
            </a:r>
            <a:r>
              <a:rPr sz="1000" b="1" spc="-10" dirty="0">
                <a:solidFill>
                  <a:srgbClr val="4C4D4F"/>
                </a:solidFill>
                <a:latin typeface="Swis721 BT"/>
                <a:cs typeface="Swis721 BT"/>
              </a:rPr>
              <a:t>Unlike</a:t>
            </a:r>
            <a:r>
              <a:rPr sz="1000" b="1" spc="-25" dirty="0">
                <a:solidFill>
                  <a:srgbClr val="4C4D4F"/>
                </a:solidFill>
                <a:latin typeface="Swis721 BT"/>
                <a:cs typeface="Swis721 BT"/>
              </a:rPr>
              <a:t> </a:t>
            </a:r>
            <a:r>
              <a:rPr sz="1000" b="1" spc="-10" dirty="0">
                <a:solidFill>
                  <a:srgbClr val="4C4D4F"/>
                </a:solidFill>
                <a:latin typeface="Swis721 BT"/>
                <a:cs typeface="Swis721 BT"/>
              </a:rPr>
              <a:t>generic</a:t>
            </a:r>
            <a:r>
              <a:rPr sz="1000" b="1" spc="-20" dirty="0">
                <a:solidFill>
                  <a:srgbClr val="4C4D4F"/>
                </a:solidFill>
                <a:latin typeface="Swis721 BT"/>
                <a:cs typeface="Swis721 BT"/>
              </a:rPr>
              <a:t> </a:t>
            </a:r>
            <a:r>
              <a:rPr sz="1000" b="1" spc="-10" dirty="0">
                <a:solidFill>
                  <a:srgbClr val="4C4D4F"/>
                </a:solidFill>
                <a:latin typeface="Swis721 BT"/>
                <a:cs typeface="Swis721 BT"/>
              </a:rPr>
              <a:t>tunable</a:t>
            </a:r>
            <a:r>
              <a:rPr sz="1000" b="1" spc="-25" dirty="0">
                <a:solidFill>
                  <a:srgbClr val="4C4D4F"/>
                </a:solidFill>
                <a:latin typeface="Swis721 BT"/>
                <a:cs typeface="Swis721 BT"/>
              </a:rPr>
              <a:t> </a:t>
            </a:r>
            <a:r>
              <a:rPr sz="1000" b="1" spc="-10" dirty="0">
                <a:solidFill>
                  <a:srgbClr val="4C4D4F"/>
                </a:solidFill>
                <a:latin typeface="Swis721 BT"/>
                <a:cs typeface="Swis721 BT"/>
              </a:rPr>
              <a:t>lighting, </a:t>
            </a:r>
            <a:r>
              <a:rPr sz="1000" b="1" spc="-20" dirty="0">
                <a:solidFill>
                  <a:srgbClr val="4C4D4F"/>
                </a:solidFill>
                <a:latin typeface="Swis721 BT"/>
                <a:cs typeface="Swis721 BT"/>
              </a:rPr>
              <a:t>MelaGen</a:t>
            </a:r>
            <a:r>
              <a:rPr sz="1000" b="1" spc="-35" dirty="0">
                <a:solidFill>
                  <a:srgbClr val="4C4D4F"/>
                </a:solidFill>
                <a:latin typeface="Swis721 BT"/>
                <a:cs typeface="Swis721 BT"/>
              </a:rPr>
              <a:t> </a:t>
            </a:r>
            <a:r>
              <a:rPr sz="1000" b="1" spc="-10" dirty="0">
                <a:solidFill>
                  <a:srgbClr val="4C4D4F"/>
                </a:solidFill>
                <a:latin typeface="Swis721 BT"/>
                <a:cs typeface="Swis721 BT"/>
              </a:rPr>
              <a:t>focuses</a:t>
            </a:r>
            <a:r>
              <a:rPr sz="1000" b="1" spc="-30" dirty="0">
                <a:solidFill>
                  <a:srgbClr val="4C4D4F"/>
                </a:solidFill>
                <a:latin typeface="Swis721 BT"/>
                <a:cs typeface="Swis721 BT"/>
              </a:rPr>
              <a:t> </a:t>
            </a:r>
            <a:r>
              <a:rPr sz="1000" b="1" dirty="0">
                <a:solidFill>
                  <a:srgbClr val="4C4D4F"/>
                </a:solidFill>
                <a:latin typeface="Swis721 BT"/>
                <a:cs typeface="Swis721 BT"/>
              </a:rPr>
              <a:t>on</a:t>
            </a:r>
            <a:r>
              <a:rPr sz="1000" b="1" spc="-35" dirty="0">
                <a:solidFill>
                  <a:srgbClr val="4C4D4F"/>
                </a:solidFill>
                <a:latin typeface="Swis721 BT"/>
                <a:cs typeface="Swis721 BT"/>
              </a:rPr>
              <a:t> </a:t>
            </a:r>
            <a:r>
              <a:rPr sz="1000" b="1" spc="-25" dirty="0">
                <a:solidFill>
                  <a:srgbClr val="4C4D4F"/>
                </a:solidFill>
                <a:latin typeface="Swis721 BT"/>
                <a:cs typeface="Swis721 BT"/>
              </a:rPr>
              <a:t>biologically-</a:t>
            </a:r>
            <a:r>
              <a:rPr sz="1000" b="1" spc="-10" dirty="0">
                <a:solidFill>
                  <a:srgbClr val="4C4D4F"/>
                </a:solidFill>
                <a:latin typeface="Swis721 BT"/>
                <a:cs typeface="Swis721 BT"/>
              </a:rPr>
              <a:t>effective</a:t>
            </a:r>
            <a:r>
              <a:rPr sz="1000" b="1" spc="-25" dirty="0">
                <a:solidFill>
                  <a:srgbClr val="4C4D4F"/>
                </a:solidFill>
                <a:latin typeface="Swis721 BT"/>
                <a:cs typeface="Swis721 BT"/>
              </a:rPr>
              <a:t> </a:t>
            </a:r>
            <a:r>
              <a:rPr sz="1000" b="1" spc="-10" dirty="0">
                <a:solidFill>
                  <a:srgbClr val="4C4D4F"/>
                </a:solidFill>
                <a:latin typeface="Swis721 BT"/>
                <a:cs typeface="Swis721 BT"/>
              </a:rPr>
              <a:t>spectral</a:t>
            </a:r>
            <a:r>
              <a:rPr sz="1000" b="1" spc="-35" dirty="0">
                <a:solidFill>
                  <a:srgbClr val="4C4D4F"/>
                </a:solidFill>
                <a:latin typeface="Swis721 BT"/>
                <a:cs typeface="Swis721 BT"/>
              </a:rPr>
              <a:t> </a:t>
            </a:r>
            <a:r>
              <a:rPr sz="1000" b="1" spc="-20" dirty="0">
                <a:solidFill>
                  <a:srgbClr val="4C4D4F"/>
                </a:solidFill>
                <a:latin typeface="Swis721 BT"/>
                <a:cs typeface="Swis721 BT"/>
              </a:rPr>
              <a:t>output,</a:t>
            </a:r>
            <a:r>
              <a:rPr sz="1000" b="1" spc="-30" dirty="0">
                <a:solidFill>
                  <a:srgbClr val="4C4D4F"/>
                </a:solidFill>
                <a:latin typeface="Swis721 BT"/>
                <a:cs typeface="Swis721 BT"/>
              </a:rPr>
              <a:t> </a:t>
            </a:r>
            <a:r>
              <a:rPr sz="1000" b="1" spc="-10" dirty="0">
                <a:solidFill>
                  <a:srgbClr val="4C4D4F"/>
                </a:solidFill>
                <a:latin typeface="Swis721 BT"/>
                <a:cs typeface="Swis721 BT"/>
              </a:rPr>
              <a:t>enriching</a:t>
            </a:r>
            <a:r>
              <a:rPr sz="1000" b="1" spc="-30" dirty="0">
                <a:solidFill>
                  <a:srgbClr val="4C4D4F"/>
                </a:solidFill>
                <a:latin typeface="Swis721 BT"/>
                <a:cs typeface="Swis721 BT"/>
              </a:rPr>
              <a:t> </a:t>
            </a:r>
            <a:r>
              <a:rPr sz="1000" b="1" spc="-25" dirty="0">
                <a:solidFill>
                  <a:srgbClr val="4C4D4F"/>
                </a:solidFill>
                <a:latin typeface="Swis721 BT"/>
                <a:cs typeface="Swis721 BT"/>
              </a:rPr>
              <a:t>or </a:t>
            </a:r>
            <a:r>
              <a:rPr sz="1000" b="1" spc="-10" dirty="0">
                <a:solidFill>
                  <a:srgbClr val="4C4D4F"/>
                </a:solidFill>
                <a:latin typeface="Swis721 BT"/>
                <a:cs typeface="Swis721 BT"/>
              </a:rPr>
              <a:t>reducing</a:t>
            </a:r>
            <a:r>
              <a:rPr sz="1000" b="1" spc="-40" dirty="0">
                <a:solidFill>
                  <a:srgbClr val="4C4D4F"/>
                </a:solidFill>
                <a:latin typeface="Swis721 BT"/>
                <a:cs typeface="Swis721 BT"/>
              </a:rPr>
              <a:t> </a:t>
            </a:r>
            <a:r>
              <a:rPr sz="1000" b="1" spc="-10" dirty="0">
                <a:solidFill>
                  <a:srgbClr val="4C4D4F"/>
                </a:solidFill>
                <a:latin typeface="Swis721 BT"/>
                <a:cs typeface="Swis721 BT"/>
              </a:rPr>
              <a:t>specific</a:t>
            </a:r>
            <a:r>
              <a:rPr sz="1000" b="1" spc="-35" dirty="0">
                <a:solidFill>
                  <a:srgbClr val="4C4D4F"/>
                </a:solidFill>
                <a:latin typeface="Swis721 BT"/>
                <a:cs typeface="Swis721 BT"/>
              </a:rPr>
              <a:t> </a:t>
            </a:r>
            <a:r>
              <a:rPr sz="1000" b="1" spc="-20" dirty="0">
                <a:solidFill>
                  <a:srgbClr val="4C4D4F"/>
                </a:solidFill>
                <a:latin typeface="Swis721 BT"/>
                <a:cs typeface="Swis721 BT"/>
              </a:rPr>
              <a:t>wavelengths</a:t>
            </a:r>
            <a:r>
              <a:rPr sz="1000" b="1" spc="-45" dirty="0">
                <a:solidFill>
                  <a:srgbClr val="4C4D4F"/>
                </a:solidFill>
                <a:latin typeface="Swis721 BT"/>
                <a:cs typeface="Swis721 BT"/>
              </a:rPr>
              <a:t> </a:t>
            </a:r>
            <a:r>
              <a:rPr sz="1000" b="1" dirty="0">
                <a:solidFill>
                  <a:srgbClr val="4C4D4F"/>
                </a:solidFill>
                <a:latin typeface="Swis721 BT"/>
                <a:cs typeface="Swis721 BT"/>
              </a:rPr>
              <a:t>to</a:t>
            </a:r>
            <a:r>
              <a:rPr sz="1000" b="1" spc="-40" dirty="0">
                <a:solidFill>
                  <a:srgbClr val="4C4D4F"/>
                </a:solidFill>
                <a:latin typeface="Swis721 BT"/>
                <a:cs typeface="Swis721 BT"/>
              </a:rPr>
              <a:t> </a:t>
            </a:r>
            <a:r>
              <a:rPr sz="1000" b="1" spc="-10" dirty="0">
                <a:solidFill>
                  <a:srgbClr val="4C4D4F"/>
                </a:solidFill>
                <a:latin typeface="Swis721 BT"/>
                <a:cs typeface="Swis721 BT"/>
              </a:rPr>
              <a:t>align</a:t>
            </a:r>
            <a:r>
              <a:rPr sz="1000" b="1" spc="-40" dirty="0">
                <a:solidFill>
                  <a:srgbClr val="4C4D4F"/>
                </a:solidFill>
                <a:latin typeface="Swis721 BT"/>
                <a:cs typeface="Swis721 BT"/>
              </a:rPr>
              <a:t> </a:t>
            </a:r>
            <a:r>
              <a:rPr sz="1000" b="1" dirty="0">
                <a:solidFill>
                  <a:srgbClr val="4C4D4F"/>
                </a:solidFill>
                <a:latin typeface="Swis721 BT"/>
                <a:cs typeface="Swis721 BT"/>
              </a:rPr>
              <a:t>with</a:t>
            </a:r>
            <a:r>
              <a:rPr sz="1000" b="1" spc="-45" dirty="0">
                <a:solidFill>
                  <a:srgbClr val="4C4D4F"/>
                </a:solidFill>
                <a:latin typeface="Swis721 BT"/>
                <a:cs typeface="Swis721 BT"/>
              </a:rPr>
              <a:t> </a:t>
            </a:r>
            <a:r>
              <a:rPr sz="1000" b="1" dirty="0">
                <a:solidFill>
                  <a:srgbClr val="4C4D4F"/>
                </a:solidFill>
                <a:latin typeface="Swis721 BT"/>
                <a:cs typeface="Swis721 BT"/>
              </a:rPr>
              <a:t>the</a:t>
            </a:r>
            <a:r>
              <a:rPr sz="1000" b="1" spc="-35" dirty="0">
                <a:solidFill>
                  <a:srgbClr val="4C4D4F"/>
                </a:solidFill>
                <a:latin typeface="Swis721 BT"/>
                <a:cs typeface="Swis721 BT"/>
              </a:rPr>
              <a:t> </a:t>
            </a:r>
            <a:r>
              <a:rPr sz="1000" b="1" spc="-10" dirty="0">
                <a:solidFill>
                  <a:srgbClr val="4C4D4F"/>
                </a:solidFill>
                <a:latin typeface="Swis721 BT"/>
                <a:cs typeface="Swis721 BT"/>
              </a:rPr>
              <a:t>body’s</a:t>
            </a:r>
            <a:r>
              <a:rPr sz="1000" b="1" spc="-45" dirty="0">
                <a:solidFill>
                  <a:srgbClr val="4C4D4F"/>
                </a:solidFill>
                <a:latin typeface="Swis721 BT"/>
                <a:cs typeface="Swis721 BT"/>
              </a:rPr>
              <a:t> </a:t>
            </a:r>
            <a:r>
              <a:rPr sz="1000" b="1" spc="-10" dirty="0">
                <a:solidFill>
                  <a:srgbClr val="4C4D4F"/>
                </a:solidFill>
                <a:latin typeface="Swis721 BT"/>
                <a:cs typeface="Swis721 BT"/>
              </a:rPr>
              <a:t>natural</a:t>
            </a:r>
            <a:r>
              <a:rPr sz="1000" b="1" spc="-40" dirty="0">
                <a:solidFill>
                  <a:srgbClr val="4C4D4F"/>
                </a:solidFill>
                <a:latin typeface="Swis721 BT"/>
                <a:cs typeface="Swis721 BT"/>
              </a:rPr>
              <a:t> </a:t>
            </a:r>
            <a:r>
              <a:rPr sz="1000" b="1" spc="-10" dirty="0">
                <a:solidFill>
                  <a:srgbClr val="4C4D4F"/>
                </a:solidFill>
                <a:latin typeface="Swis721 BT"/>
                <a:cs typeface="Swis721 BT"/>
              </a:rPr>
              <a:t>rhythms.</a:t>
            </a:r>
            <a:endParaRPr lang="en-GB" sz="1000" b="1" spc="-10" dirty="0">
              <a:latin typeface="Swis721 BT"/>
              <a:cs typeface="Swis721 BT"/>
            </a:endParaRPr>
          </a:p>
          <a:p>
            <a:pPr marL="12700" marR="5080">
              <a:lnSpc>
                <a:spcPct val="108300"/>
              </a:lnSpc>
              <a:spcBef>
                <a:spcPts val="100"/>
              </a:spcBef>
            </a:pPr>
            <a:endParaRPr lang="en-GB" sz="1000" b="1" spc="-10" dirty="0">
              <a:solidFill>
                <a:srgbClr val="4C4D4F"/>
              </a:solidFill>
              <a:latin typeface="Swis721 BT"/>
              <a:cs typeface="Swis721 BT"/>
            </a:endParaRPr>
          </a:p>
          <a:p>
            <a:pPr marL="12700" marR="5080">
              <a:lnSpc>
                <a:spcPct val="108300"/>
              </a:lnSpc>
              <a:spcBef>
                <a:spcPts val="100"/>
              </a:spcBef>
            </a:pPr>
            <a:r>
              <a:rPr sz="900" dirty="0">
                <a:solidFill>
                  <a:srgbClr val="4C4D4F"/>
                </a:solidFill>
                <a:latin typeface="Swis721 BT"/>
                <a:cs typeface="Swis721 BT"/>
              </a:rPr>
              <a:t>An</a:t>
            </a:r>
            <a:r>
              <a:rPr sz="900" spc="-20" dirty="0">
                <a:solidFill>
                  <a:srgbClr val="4C4D4F"/>
                </a:solidFill>
                <a:latin typeface="Swis721 BT"/>
                <a:cs typeface="Swis721 BT"/>
              </a:rPr>
              <a:t> </a:t>
            </a:r>
            <a:r>
              <a:rPr sz="900" dirty="0">
                <a:solidFill>
                  <a:srgbClr val="4C4D4F"/>
                </a:solidFill>
                <a:latin typeface="Swis721 BT"/>
                <a:cs typeface="Swis721 BT"/>
              </a:rPr>
              <a:t>optional</a:t>
            </a:r>
            <a:r>
              <a:rPr sz="900" spc="-15" dirty="0">
                <a:solidFill>
                  <a:srgbClr val="4C4D4F"/>
                </a:solidFill>
                <a:latin typeface="Swis721 BT"/>
                <a:cs typeface="Swis721 BT"/>
              </a:rPr>
              <a:t> </a:t>
            </a:r>
            <a:r>
              <a:rPr sz="900" dirty="0">
                <a:solidFill>
                  <a:srgbClr val="4C4D4F"/>
                </a:solidFill>
                <a:latin typeface="Swis721 BT"/>
                <a:cs typeface="Swis721 BT"/>
              </a:rPr>
              <a:t>extra</a:t>
            </a:r>
            <a:r>
              <a:rPr sz="900" spc="-15" dirty="0">
                <a:solidFill>
                  <a:srgbClr val="4C4D4F"/>
                </a:solidFill>
                <a:latin typeface="Swis721 BT"/>
                <a:cs typeface="Swis721 BT"/>
              </a:rPr>
              <a:t> </a:t>
            </a:r>
            <a:r>
              <a:rPr sz="900" dirty="0">
                <a:solidFill>
                  <a:srgbClr val="4C4D4F"/>
                </a:solidFill>
                <a:latin typeface="Swis721 BT"/>
                <a:cs typeface="Swis721 BT"/>
              </a:rPr>
              <a:t>within</a:t>
            </a:r>
            <a:r>
              <a:rPr sz="900" spc="-15" dirty="0">
                <a:solidFill>
                  <a:srgbClr val="4C4D4F"/>
                </a:solidFill>
                <a:latin typeface="Swis721 BT"/>
                <a:cs typeface="Swis721 BT"/>
              </a:rPr>
              <a:t> </a:t>
            </a:r>
            <a:r>
              <a:rPr sz="900" dirty="0">
                <a:solidFill>
                  <a:srgbClr val="4C4D4F"/>
                </a:solidFill>
                <a:latin typeface="Swis721 BT"/>
                <a:cs typeface="Swis721 BT"/>
              </a:rPr>
              <a:t>select</a:t>
            </a:r>
            <a:r>
              <a:rPr sz="900" spc="-15" dirty="0">
                <a:solidFill>
                  <a:srgbClr val="4C4D4F"/>
                </a:solidFill>
                <a:latin typeface="Swis721 BT"/>
                <a:cs typeface="Swis721 BT"/>
              </a:rPr>
              <a:t> </a:t>
            </a:r>
            <a:r>
              <a:rPr sz="900" dirty="0">
                <a:solidFill>
                  <a:srgbClr val="4C4D4F"/>
                </a:solidFill>
                <a:latin typeface="Swis721 BT"/>
                <a:cs typeface="Swis721 BT"/>
              </a:rPr>
              <a:t>luminaires,</a:t>
            </a:r>
            <a:r>
              <a:rPr sz="900" spc="-15" dirty="0">
                <a:solidFill>
                  <a:srgbClr val="4C4D4F"/>
                </a:solidFill>
                <a:latin typeface="Swis721 BT"/>
                <a:cs typeface="Swis721 BT"/>
              </a:rPr>
              <a:t> </a:t>
            </a:r>
            <a:r>
              <a:rPr sz="900" dirty="0">
                <a:solidFill>
                  <a:srgbClr val="4C4D4F"/>
                </a:solidFill>
                <a:latin typeface="Swis721 BT"/>
                <a:cs typeface="Swis721 BT"/>
              </a:rPr>
              <a:t>such</a:t>
            </a:r>
            <a:r>
              <a:rPr sz="900" spc="-20" dirty="0">
                <a:solidFill>
                  <a:srgbClr val="4C4D4F"/>
                </a:solidFill>
                <a:latin typeface="Swis721 BT"/>
                <a:cs typeface="Swis721 BT"/>
              </a:rPr>
              <a:t> </a:t>
            </a:r>
            <a:r>
              <a:rPr sz="900" dirty="0">
                <a:solidFill>
                  <a:srgbClr val="4C4D4F"/>
                </a:solidFill>
                <a:latin typeface="Swis721 BT"/>
                <a:cs typeface="Swis721 BT"/>
              </a:rPr>
              <a:t>as</a:t>
            </a:r>
            <a:r>
              <a:rPr sz="900" spc="-15" dirty="0">
                <a:solidFill>
                  <a:srgbClr val="4C4D4F"/>
                </a:solidFill>
                <a:latin typeface="Swis721 BT"/>
                <a:cs typeface="Swis721 BT"/>
              </a:rPr>
              <a:t> </a:t>
            </a:r>
            <a:r>
              <a:rPr sz="900" dirty="0">
                <a:solidFill>
                  <a:srgbClr val="4C4D4F"/>
                </a:solidFill>
                <a:latin typeface="Swis721 BT"/>
                <a:cs typeface="Swis721 BT"/>
              </a:rPr>
              <a:t>the</a:t>
            </a:r>
            <a:r>
              <a:rPr sz="900" spc="-15" dirty="0">
                <a:solidFill>
                  <a:srgbClr val="4C4D4F"/>
                </a:solidFill>
                <a:latin typeface="Swis721 BT"/>
                <a:cs typeface="Swis721 BT"/>
              </a:rPr>
              <a:t> </a:t>
            </a:r>
            <a:r>
              <a:rPr sz="900" dirty="0">
                <a:solidFill>
                  <a:srgbClr val="4C4D4F"/>
                </a:solidFill>
                <a:latin typeface="Swis721 BT"/>
                <a:cs typeface="Swis721 BT"/>
              </a:rPr>
              <a:t>Lucca</a:t>
            </a:r>
            <a:r>
              <a:rPr lang="en-GB" sz="900" spc="-15" dirty="0">
                <a:solidFill>
                  <a:srgbClr val="4C4D4F"/>
                </a:solidFill>
                <a:latin typeface="Swis721 BT"/>
                <a:cs typeface="Swis721 BT"/>
              </a:rPr>
              <a:t>,</a:t>
            </a:r>
            <a:r>
              <a:rPr sz="900" spc="-20" dirty="0">
                <a:solidFill>
                  <a:srgbClr val="4C4D4F"/>
                </a:solidFill>
                <a:latin typeface="Swis721 BT"/>
                <a:cs typeface="Swis721 BT"/>
              </a:rPr>
              <a:t> Como</a:t>
            </a:r>
            <a:r>
              <a:rPr lang="en-GB" sz="900" spc="-20" dirty="0">
                <a:solidFill>
                  <a:srgbClr val="4C4D4F"/>
                </a:solidFill>
                <a:latin typeface="Swis721 BT"/>
                <a:cs typeface="Swis721 BT"/>
              </a:rPr>
              <a:t> and </a:t>
            </a:r>
            <a:r>
              <a:rPr lang="en-GB" sz="900" spc="-20" dirty="0" err="1">
                <a:solidFill>
                  <a:srgbClr val="4C4D4F"/>
                </a:solidFill>
                <a:latin typeface="Swis721 BT"/>
                <a:cs typeface="Swis721 BT"/>
              </a:rPr>
              <a:t>Resistalux</a:t>
            </a:r>
            <a:endParaRPr sz="900" dirty="0">
              <a:latin typeface="Swis721 BT"/>
              <a:cs typeface="Swis721 BT"/>
            </a:endParaRPr>
          </a:p>
        </p:txBody>
      </p:sp>
      <p:sp>
        <p:nvSpPr>
          <p:cNvPr id="243" name="object 42">
            <a:extLst>
              <a:ext uri="{FF2B5EF4-FFF2-40B4-BE49-F238E27FC236}">
                <a16:creationId xmlns:a16="http://schemas.microsoft.com/office/drawing/2014/main" id="{6007CDDC-9EE9-1C2D-ED73-70D1D654E387}"/>
              </a:ext>
            </a:extLst>
          </p:cNvPr>
          <p:cNvSpPr txBox="1"/>
          <p:nvPr/>
        </p:nvSpPr>
        <p:spPr>
          <a:xfrm>
            <a:off x="814196" y="2623544"/>
            <a:ext cx="4381745" cy="616707"/>
          </a:xfrm>
          <a:prstGeom prst="rect">
            <a:avLst/>
          </a:prstGeom>
        </p:spPr>
        <p:txBody>
          <a:bodyPr vert="horz" wrap="square" lIns="0" tIns="12700" rIns="0" bIns="0" rtlCol="0">
            <a:spAutoFit/>
          </a:bodyPr>
          <a:lstStyle/>
          <a:p>
            <a:pPr marL="12700" marR="5080">
              <a:lnSpc>
                <a:spcPct val="111100"/>
              </a:lnSpc>
              <a:spcBef>
                <a:spcPts val="100"/>
              </a:spcBef>
            </a:pPr>
            <a:r>
              <a:rPr sz="900" dirty="0">
                <a:solidFill>
                  <a:srgbClr val="4C4D4F"/>
                </a:solidFill>
                <a:latin typeface="Swis721 BT"/>
                <a:cs typeface="Swis721 BT"/>
              </a:rPr>
              <a:t>ranges,</a:t>
            </a:r>
            <a:r>
              <a:rPr sz="900" spc="-20" dirty="0">
                <a:solidFill>
                  <a:srgbClr val="4C4D4F"/>
                </a:solidFill>
                <a:latin typeface="Swis721 BT"/>
                <a:cs typeface="Swis721 BT"/>
              </a:rPr>
              <a:t> </a:t>
            </a:r>
            <a:r>
              <a:rPr sz="900" dirty="0">
                <a:solidFill>
                  <a:srgbClr val="4C4D4F"/>
                </a:solidFill>
                <a:latin typeface="Swis721 BT"/>
                <a:cs typeface="Swis721 BT"/>
              </a:rPr>
              <a:t>the</a:t>
            </a:r>
            <a:r>
              <a:rPr sz="900" spc="-20" dirty="0">
                <a:solidFill>
                  <a:srgbClr val="4C4D4F"/>
                </a:solidFill>
                <a:latin typeface="Swis721 BT"/>
                <a:cs typeface="Swis721 BT"/>
              </a:rPr>
              <a:t> </a:t>
            </a:r>
            <a:r>
              <a:rPr sz="900" dirty="0">
                <a:solidFill>
                  <a:srgbClr val="4C4D4F"/>
                </a:solidFill>
                <a:latin typeface="Swis721 BT"/>
                <a:cs typeface="Swis721 BT"/>
              </a:rPr>
              <a:t>MelaGen</a:t>
            </a:r>
            <a:r>
              <a:rPr sz="900" spc="-20" dirty="0">
                <a:solidFill>
                  <a:srgbClr val="4C4D4F"/>
                </a:solidFill>
                <a:latin typeface="Swis721 BT"/>
                <a:cs typeface="Swis721 BT"/>
              </a:rPr>
              <a:t> </a:t>
            </a:r>
            <a:r>
              <a:rPr sz="900" dirty="0">
                <a:solidFill>
                  <a:srgbClr val="4C4D4F"/>
                </a:solidFill>
                <a:latin typeface="Swis721 BT"/>
                <a:cs typeface="Swis721 BT"/>
              </a:rPr>
              <a:t>internal</a:t>
            </a:r>
            <a:r>
              <a:rPr sz="900" spc="-15" dirty="0">
                <a:solidFill>
                  <a:srgbClr val="4C4D4F"/>
                </a:solidFill>
                <a:latin typeface="Swis721 BT"/>
                <a:cs typeface="Swis721 BT"/>
              </a:rPr>
              <a:t> </a:t>
            </a:r>
            <a:r>
              <a:rPr sz="900" dirty="0">
                <a:solidFill>
                  <a:srgbClr val="4C4D4F"/>
                </a:solidFill>
                <a:latin typeface="Swis721 BT"/>
                <a:cs typeface="Swis721 BT"/>
              </a:rPr>
              <a:t>electronics</a:t>
            </a:r>
            <a:r>
              <a:rPr sz="900" spc="-20" dirty="0">
                <a:solidFill>
                  <a:srgbClr val="4C4D4F"/>
                </a:solidFill>
                <a:latin typeface="Swis721 BT"/>
                <a:cs typeface="Swis721 BT"/>
              </a:rPr>
              <a:t> </a:t>
            </a:r>
            <a:r>
              <a:rPr sz="900" dirty="0">
                <a:solidFill>
                  <a:srgbClr val="4C4D4F"/>
                </a:solidFill>
                <a:latin typeface="Swis721 BT"/>
                <a:cs typeface="Swis721 BT"/>
              </a:rPr>
              <a:t>work</a:t>
            </a:r>
            <a:r>
              <a:rPr sz="900" spc="-20" dirty="0">
                <a:solidFill>
                  <a:srgbClr val="4C4D4F"/>
                </a:solidFill>
                <a:latin typeface="Swis721 BT"/>
                <a:cs typeface="Swis721 BT"/>
              </a:rPr>
              <a:t> </a:t>
            </a:r>
            <a:r>
              <a:rPr sz="900" dirty="0">
                <a:solidFill>
                  <a:srgbClr val="4C4D4F"/>
                </a:solidFill>
                <a:latin typeface="Swis721 BT"/>
                <a:cs typeface="Swis721 BT"/>
              </a:rPr>
              <a:t>with</a:t>
            </a:r>
            <a:r>
              <a:rPr sz="900" spc="-15" dirty="0">
                <a:solidFill>
                  <a:srgbClr val="4C4D4F"/>
                </a:solidFill>
                <a:latin typeface="Swis721 BT"/>
                <a:cs typeface="Swis721 BT"/>
              </a:rPr>
              <a:t> </a:t>
            </a:r>
            <a:r>
              <a:rPr sz="900" dirty="0">
                <a:solidFill>
                  <a:srgbClr val="4C4D4F"/>
                </a:solidFill>
                <a:latin typeface="Swis721 BT"/>
                <a:cs typeface="Swis721 BT"/>
              </a:rPr>
              <a:t>widely</a:t>
            </a:r>
            <a:r>
              <a:rPr sz="900" spc="-20" dirty="0">
                <a:solidFill>
                  <a:srgbClr val="4C4D4F"/>
                </a:solidFill>
                <a:latin typeface="Swis721 BT"/>
                <a:cs typeface="Swis721 BT"/>
              </a:rPr>
              <a:t> </a:t>
            </a:r>
            <a:r>
              <a:rPr sz="900" dirty="0">
                <a:solidFill>
                  <a:srgbClr val="4C4D4F"/>
                </a:solidFill>
                <a:latin typeface="Swis721 BT"/>
                <a:cs typeface="Swis721 BT"/>
              </a:rPr>
              <a:t>used</a:t>
            </a:r>
            <a:r>
              <a:rPr sz="900" spc="-25" dirty="0">
                <a:solidFill>
                  <a:srgbClr val="4C4D4F"/>
                </a:solidFill>
                <a:latin typeface="Swis721 BT"/>
                <a:cs typeface="Swis721 BT"/>
              </a:rPr>
              <a:t> </a:t>
            </a:r>
            <a:r>
              <a:rPr sz="900" spc="-10" dirty="0">
                <a:solidFill>
                  <a:srgbClr val="4C4D4F"/>
                </a:solidFill>
                <a:latin typeface="Swis721 BT"/>
                <a:cs typeface="Swis721 BT"/>
              </a:rPr>
              <a:t>control </a:t>
            </a:r>
            <a:r>
              <a:rPr sz="900" dirty="0">
                <a:solidFill>
                  <a:srgbClr val="4C4D4F"/>
                </a:solidFill>
                <a:latin typeface="Swis721 BT"/>
                <a:cs typeface="Swis721 BT"/>
              </a:rPr>
              <a:t>systems</a:t>
            </a:r>
            <a:r>
              <a:rPr sz="900" spc="-10" dirty="0">
                <a:solidFill>
                  <a:srgbClr val="4C4D4F"/>
                </a:solidFill>
                <a:latin typeface="Swis721 BT"/>
                <a:cs typeface="Swis721 BT"/>
              </a:rPr>
              <a:t> </a:t>
            </a:r>
            <a:r>
              <a:rPr sz="900" dirty="0">
                <a:solidFill>
                  <a:srgbClr val="4C4D4F"/>
                </a:solidFill>
                <a:latin typeface="Swis721 BT"/>
                <a:cs typeface="Swis721 BT"/>
              </a:rPr>
              <a:t>like</a:t>
            </a:r>
            <a:r>
              <a:rPr sz="900" spc="-10" dirty="0">
                <a:solidFill>
                  <a:srgbClr val="4C4D4F"/>
                </a:solidFill>
                <a:latin typeface="Swis721 BT"/>
                <a:cs typeface="Swis721 BT"/>
              </a:rPr>
              <a:t> </a:t>
            </a:r>
            <a:r>
              <a:rPr sz="900" dirty="0">
                <a:solidFill>
                  <a:srgbClr val="4C4D4F"/>
                </a:solidFill>
                <a:latin typeface="Swis721 BT"/>
                <a:cs typeface="Swis721 BT"/>
              </a:rPr>
              <a:t>DALI</a:t>
            </a:r>
            <a:r>
              <a:rPr lang="en-GB" sz="900" dirty="0">
                <a:solidFill>
                  <a:srgbClr val="4C4D4F"/>
                </a:solidFill>
                <a:latin typeface="Swis721 BT"/>
                <a:cs typeface="Swis721 BT"/>
              </a:rPr>
              <a:t>,</a:t>
            </a:r>
            <a:r>
              <a:rPr sz="900" spc="-10" dirty="0">
                <a:solidFill>
                  <a:srgbClr val="4C4D4F"/>
                </a:solidFill>
                <a:latin typeface="Swis721 BT"/>
                <a:cs typeface="Swis721 BT"/>
              </a:rPr>
              <a:t> </a:t>
            </a:r>
            <a:r>
              <a:rPr lang="en-GB" sz="900" spc="-10" dirty="0" err="1">
                <a:solidFill>
                  <a:srgbClr val="4C4D4F"/>
                </a:solidFill>
                <a:latin typeface="Swis721 BT"/>
                <a:cs typeface="Swis721 BT"/>
              </a:rPr>
              <a:t>MyMesh</a:t>
            </a:r>
            <a:r>
              <a:rPr lang="en-GB" sz="900" spc="-10" dirty="0">
                <a:solidFill>
                  <a:srgbClr val="4C4D4F"/>
                </a:solidFill>
                <a:latin typeface="Swis721 BT"/>
                <a:cs typeface="Swis721 BT"/>
              </a:rPr>
              <a:t> </a:t>
            </a:r>
            <a:r>
              <a:rPr sz="900" dirty="0">
                <a:solidFill>
                  <a:srgbClr val="4C4D4F"/>
                </a:solidFill>
                <a:latin typeface="Swis721 BT"/>
                <a:cs typeface="Swis721 BT"/>
              </a:rPr>
              <a:t>or</a:t>
            </a:r>
            <a:r>
              <a:rPr sz="900" spc="-10" dirty="0">
                <a:solidFill>
                  <a:srgbClr val="4C4D4F"/>
                </a:solidFill>
                <a:latin typeface="Swis721 BT"/>
                <a:cs typeface="Swis721 BT"/>
              </a:rPr>
              <a:t> </a:t>
            </a:r>
            <a:r>
              <a:rPr sz="900" dirty="0">
                <a:solidFill>
                  <a:srgbClr val="4C4D4F"/>
                </a:solidFill>
                <a:latin typeface="Swis721 BT"/>
                <a:cs typeface="Swis721 BT"/>
              </a:rPr>
              <a:t>with</a:t>
            </a:r>
            <a:r>
              <a:rPr sz="900" spc="-10" dirty="0">
                <a:solidFill>
                  <a:srgbClr val="4C4D4F"/>
                </a:solidFill>
                <a:latin typeface="Swis721 BT"/>
                <a:cs typeface="Swis721 BT"/>
              </a:rPr>
              <a:t> Casambi </a:t>
            </a:r>
            <a:r>
              <a:rPr sz="900" dirty="0">
                <a:solidFill>
                  <a:srgbClr val="4C4D4F"/>
                </a:solidFill>
                <a:latin typeface="Swis721 BT"/>
                <a:cs typeface="Swis721 BT"/>
              </a:rPr>
              <a:t>controls.</a:t>
            </a:r>
            <a:r>
              <a:rPr sz="900" spc="-10" dirty="0">
                <a:solidFill>
                  <a:srgbClr val="4C4D4F"/>
                </a:solidFill>
                <a:latin typeface="Swis721 BT"/>
                <a:cs typeface="Swis721 BT"/>
              </a:rPr>
              <a:t> </a:t>
            </a:r>
            <a:r>
              <a:rPr sz="900" dirty="0">
                <a:solidFill>
                  <a:srgbClr val="4C4D4F"/>
                </a:solidFill>
                <a:latin typeface="Swis721 BT"/>
                <a:cs typeface="Swis721 BT"/>
              </a:rPr>
              <a:t>The</a:t>
            </a:r>
            <a:r>
              <a:rPr sz="900" spc="-10" dirty="0">
                <a:solidFill>
                  <a:srgbClr val="4C4D4F"/>
                </a:solidFill>
                <a:latin typeface="Swis721 BT"/>
                <a:cs typeface="Swis721 BT"/>
              </a:rPr>
              <a:t> </a:t>
            </a:r>
            <a:r>
              <a:rPr sz="900" dirty="0">
                <a:solidFill>
                  <a:srgbClr val="4C4D4F"/>
                </a:solidFill>
                <a:latin typeface="Swis721 BT"/>
                <a:cs typeface="Swis721 BT"/>
              </a:rPr>
              <a:t>result</a:t>
            </a:r>
            <a:r>
              <a:rPr sz="900" spc="-10" dirty="0">
                <a:solidFill>
                  <a:srgbClr val="4C4D4F"/>
                </a:solidFill>
                <a:latin typeface="Swis721 BT"/>
                <a:cs typeface="Swis721 BT"/>
              </a:rPr>
              <a:t> </a:t>
            </a:r>
            <a:r>
              <a:rPr sz="900" dirty="0">
                <a:solidFill>
                  <a:srgbClr val="4C4D4F"/>
                </a:solidFill>
                <a:latin typeface="Swis721 BT"/>
                <a:cs typeface="Swis721 BT"/>
              </a:rPr>
              <a:t>is</a:t>
            </a:r>
            <a:r>
              <a:rPr sz="900" spc="-10" dirty="0">
                <a:solidFill>
                  <a:srgbClr val="4C4D4F"/>
                </a:solidFill>
                <a:latin typeface="Swis721 BT"/>
                <a:cs typeface="Swis721 BT"/>
              </a:rPr>
              <a:t> </a:t>
            </a:r>
            <a:r>
              <a:rPr sz="900" dirty="0">
                <a:solidFill>
                  <a:srgbClr val="4C4D4F"/>
                </a:solidFill>
                <a:latin typeface="Swis721 BT"/>
                <a:cs typeface="Swis721 BT"/>
              </a:rPr>
              <a:t>a</a:t>
            </a:r>
            <a:r>
              <a:rPr sz="900" spc="-10" dirty="0">
                <a:solidFill>
                  <a:srgbClr val="4C4D4F"/>
                </a:solidFill>
                <a:latin typeface="Swis721 BT"/>
                <a:cs typeface="Swis721 BT"/>
              </a:rPr>
              <a:t> </a:t>
            </a:r>
            <a:r>
              <a:rPr sz="900" dirty="0">
                <a:solidFill>
                  <a:srgbClr val="4C4D4F"/>
                </a:solidFill>
                <a:latin typeface="Swis721 BT"/>
                <a:cs typeface="Swis721 BT"/>
              </a:rPr>
              <a:t>discreet</a:t>
            </a:r>
            <a:r>
              <a:rPr sz="900" spc="-5" dirty="0">
                <a:solidFill>
                  <a:srgbClr val="4C4D4F"/>
                </a:solidFill>
                <a:latin typeface="Swis721 BT"/>
                <a:cs typeface="Swis721 BT"/>
              </a:rPr>
              <a:t> </a:t>
            </a:r>
            <a:r>
              <a:rPr sz="900" spc="-25" dirty="0">
                <a:solidFill>
                  <a:srgbClr val="4C4D4F"/>
                </a:solidFill>
                <a:latin typeface="Swis721 BT"/>
                <a:cs typeface="Swis721 BT"/>
              </a:rPr>
              <a:t>but </a:t>
            </a:r>
            <a:r>
              <a:rPr sz="900" dirty="0">
                <a:solidFill>
                  <a:srgbClr val="4C4D4F"/>
                </a:solidFill>
                <a:latin typeface="Swis721 BT"/>
                <a:cs typeface="Swis721 BT"/>
              </a:rPr>
              <a:t>highly</a:t>
            </a:r>
            <a:r>
              <a:rPr sz="900" spc="-15" dirty="0">
                <a:solidFill>
                  <a:srgbClr val="4C4D4F"/>
                </a:solidFill>
                <a:latin typeface="Swis721 BT"/>
                <a:cs typeface="Swis721 BT"/>
              </a:rPr>
              <a:t> </a:t>
            </a:r>
            <a:r>
              <a:rPr sz="900" dirty="0">
                <a:solidFill>
                  <a:srgbClr val="4C4D4F"/>
                </a:solidFill>
                <a:latin typeface="Swis721 BT"/>
                <a:cs typeface="Swis721 BT"/>
              </a:rPr>
              <a:t>effective</a:t>
            </a:r>
            <a:r>
              <a:rPr sz="900" spc="-10" dirty="0">
                <a:solidFill>
                  <a:srgbClr val="4C4D4F"/>
                </a:solidFill>
                <a:latin typeface="Swis721 BT"/>
                <a:cs typeface="Swis721 BT"/>
              </a:rPr>
              <a:t> </a:t>
            </a:r>
            <a:r>
              <a:rPr sz="900" dirty="0">
                <a:solidFill>
                  <a:srgbClr val="4C4D4F"/>
                </a:solidFill>
                <a:latin typeface="Swis721 BT"/>
                <a:cs typeface="Swis721 BT"/>
              </a:rPr>
              <a:t>way</a:t>
            </a:r>
            <a:r>
              <a:rPr sz="900" spc="-10" dirty="0">
                <a:solidFill>
                  <a:srgbClr val="4C4D4F"/>
                </a:solidFill>
                <a:latin typeface="Swis721 BT"/>
                <a:cs typeface="Swis721 BT"/>
              </a:rPr>
              <a:t> </a:t>
            </a:r>
            <a:r>
              <a:rPr sz="900" dirty="0">
                <a:solidFill>
                  <a:srgbClr val="4C4D4F"/>
                </a:solidFill>
                <a:latin typeface="Swis721 BT"/>
                <a:cs typeface="Swis721 BT"/>
              </a:rPr>
              <a:t>to</a:t>
            </a:r>
            <a:r>
              <a:rPr sz="900" spc="-10" dirty="0">
                <a:solidFill>
                  <a:srgbClr val="4C4D4F"/>
                </a:solidFill>
                <a:latin typeface="Swis721 BT"/>
                <a:cs typeface="Swis721 BT"/>
              </a:rPr>
              <a:t> </a:t>
            </a:r>
            <a:r>
              <a:rPr sz="900" dirty="0">
                <a:solidFill>
                  <a:srgbClr val="4C4D4F"/>
                </a:solidFill>
                <a:latin typeface="Swis721 BT"/>
                <a:cs typeface="Swis721 BT"/>
              </a:rPr>
              <a:t>support</a:t>
            </a:r>
            <a:r>
              <a:rPr sz="900" spc="-10" dirty="0">
                <a:solidFill>
                  <a:srgbClr val="4C4D4F"/>
                </a:solidFill>
                <a:latin typeface="Swis721 BT"/>
                <a:cs typeface="Swis721 BT"/>
              </a:rPr>
              <a:t> </a:t>
            </a:r>
            <a:r>
              <a:rPr sz="900" dirty="0">
                <a:solidFill>
                  <a:srgbClr val="4C4D4F"/>
                </a:solidFill>
                <a:latin typeface="Swis721 BT"/>
                <a:cs typeface="Swis721 BT"/>
              </a:rPr>
              <a:t>healthier</a:t>
            </a:r>
            <a:r>
              <a:rPr sz="900" spc="-10" dirty="0">
                <a:solidFill>
                  <a:srgbClr val="4C4D4F"/>
                </a:solidFill>
                <a:latin typeface="Swis721 BT"/>
                <a:cs typeface="Swis721 BT"/>
              </a:rPr>
              <a:t> </a:t>
            </a:r>
            <a:r>
              <a:rPr sz="900" dirty="0">
                <a:solidFill>
                  <a:srgbClr val="4C4D4F"/>
                </a:solidFill>
                <a:latin typeface="Swis721 BT"/>
                <a:cs typeface="Swis721 BT"/>
              </a:rPr>
              <a:t>sleep</a:t>
            </a:r>
            <a:r>
              <a:rPr sz="900" spc="-15" dirty="0">
                <a:solidFill>
                  <a:srgbClr val="4C4D4F"/>
                </a:solidFill>
                <a:latin typeface="Swis721 BT"/>
                <a:cs typeface="Swis721 BT"/>
              </a:rPr>
              <a:t> </a:t>
            </a:r>
            <a:r>
              <a:rPr sz="900" dirty="0">
                <a:solidFill>
                  <a:srgbClr val="4C4D4F"/>
                </a:solidFill>
                <a:latin typeface="Swis721 BT"/>
                <a:cs typeface="Swis721 BT"/>
              </a:rPr>
              <a:t>cycles</a:t>
            </a:r>
            <a:r>
              <a:rPr sz="900" spc="-10" dirty="0">
                <a:solidFill>
                  <a:srgbClr val="4C4D4F"/>
                </a:solidFill>
                <a:latin typeface="Swis721 BT"/>
                <a:cs typeface="Swis721 BT"/>
              </a:rPr>
              <a:t> </a:t>
            </a:r>
            <a:r>
              <a:rPr sz="900" dirty="0">
                <a:solidFill>
                  <a:srgbClr val="4C4D4F"/>
                </a:solidFill>
                <a:latin typeface="Swis721 BT"/>
                <a:cs typeface="Swis721 BT"/>
              </a:rPr>
              <a:t>and</a:t>
            </a:r>
            <a:r>
              <a:rPr sz="900" spc="-15" dirty="0">
                <a:solidFill>
                  <a:srgbClr val="4C4D4F"/>
                </a:solidFill>
                <a:latin typeface="Swis721 BT"/>
                <a:cs typeface="Swis721 BT"/>
              </a:rPr>
              <a:t> </a:t>
            </a:r>
            <a:r>
              <a:rPr sz="900" dirty="0">
                <a:solidFill>
                  <a:srgbClr val="4C4D4F"/>
                </a:solidFill>
                <a:latin typeface="Swis721 BT"/>
                <a:cs typeface="Swis721 BT"/>
              </a:rPr>
              <a:t>calmer</a:t>
            </a:r>
            <a:r>
              <a:rPr sz="900" spc="-10" dirty="0">
                <a:solidFill>
                  <a:srgbClr val="4C4D4F"/>
                </a:solidFill>
                <a:latin typeface="Swis721 BT"/>
                <a:cs typeface="Swis721 BT"/>
              </a:rPr>
              <a:t> daytime </a:t>
            </a:r>
            <a:r>
              <a:rPr sz="900" dirty="0">
                <a:solidFill>
                  <a:srgbClr val="4C4D4F"/>
                </a:solidFill>
                <a:latin typeface="Swis721 BT"/>
                <a:cs typeface="Swis721 BT"/>
              </a:rPr>
              <a:t>behaviour</a:t>
            </a:r>
            <a:r>
              <a:rPr sz="900" spc="-15" dirty="0">
                <a:solidFill>
                  <a:srgbClr val="4C4D4F"/>
                </a:solidFill>
                <a:latin typeface="Swis721 BT"/>
                <a:cs typeface="Swis721 BT"/>
              </a:rPr>
              <a:t> </a:t>
            </a:r>
            <a:r>
              <a:rPr sz="900" dirty="0">
                <a:solidFill>
                  <a:srgbClr val="4C4D4F"/>
                </a:solidFill>
                <a:latin typeface="Swis721 BT"/>
                <a:cs typeface="Swis721 BT"/>
              </a:rPr>
              <a:t>in</a:t>
            </a:r>
            <a:r>
              <a:rPr sz="900" spc="-15" dirty="0">
                <a:solidFill>
                  <a:srgbClr val="4C4D4F"/>
                </a:solidFill>
                <a:latin typeface="Swis721 BT"/>
                <a:cs typeface="Swis721 BT"/>
              </a:rPr>
              <a:t> </a:t>
            </a:r>
            <a:r>
              <a:rPr sz="900" dirty="0">
                <a:solidFill>
                  <a:srgbClr val="4C4D4F"/>
                </a:solidFill>
                <a:latin typeface="Swis721 BT"/>
                <a:cs typeface="Swis721 BT"/>
              </a:rPr>
              <a:t>mental</a:t>
            </a:r>
            <a:r>
              <a:rPr sz="900" spc="-15" dirty="0">
                <a:solidFill>
                  <a:srgbClr val="4C4D4F"/>
                </a:solidFill>
                <a:latin typeface="Swis721 BT"/>
                <a:cs typeface="Swis721 BT"/>
              </a:rPr>
              <a:t> </a:t>
            </a:r>
            <a:r>
              <a:rPr sz="900" dirty="0">
                <a:solidFill>
                  <a:srgbClr val="4C4D4F"/>
                </a:solidFill>
                <a:latin typeface="Swis721 BT"/>
                <a:cs typeface="Swis721 BT"/>
              </a:rPr>
              <a:t>healthcare</a:t>
            </a:r>
            <a:r>
              <a:rPr sz="900" spc="-15" dirty="0">
                <a:solidFill>
                  <a:srgbClr val="4C4D4F"/>
                </a:solidFill>
                <a:latin typeface="Swis721 BT"/>
                <a:cs typeface="Swis721 BT"/>
              </a:rPr>
              <a:t> </a:t>
            </a:r>
            <a:r>
              <a:rPr sz="900" dirty="0">
                <a:solidFill>
                  <a:srgbClr val="4C4D4F"/>
                </a:solidFill>
                <a:latin typeface="Swis721 BT"/>
                <a:cs typeface="Swis721 BT"/>
              </a:rPr>
              <a:t>settings.</a:t>
            </a:r>
            <a:r>
              <a:rPr sz="900" spc="-20" dirty="0">
                <a:solidFill>
                  <a:srgbClr val="4C4D4F"/>
                </a:solidFill>
                <a:latin typeface="Swis721 BT"/>
                <a:cs typeface="Swis721 BT"/>
              </a:rPr>
              <a:t> </a:t>
            </a:r>
            <a:endParaRPr sz="900" dirty="0">
              <a:latin typeface="Swis721 BT"/>
              <a:cs typeface="Swis721 BT"/>
            </a:endParaRPr>
          </a:p>
        </p:txBody>
      </p:sp>
      <p:sp>
        <p:nvSpPr>
          <p:cNvPr id="244" name="object 43">
            <a:extLst>
              <a:ext uri="{FF2B5EF4-FFF2-40B4-BE49-F238E27FC236}">
                <a16:creationId xmlns:a16="http://schemas.microsoft.com/office/drawing/2014/main" id="{D1FB57A1-6478-C9EB-8156-CADF8C405261}"/>
              </a:ext>
            </a:extLst>
          </p:cNvPr>
          <p:cNvSpPr/>
          <p:nvPr/>
        </p:nvSpPr>
        <p:spPr>
          <a:xfrm>
            <a:off x="972425" y="6072923"/>
            <a:ext cx="526415" cy="526415"/>
          </a:xfrm>
          <a:custGeom>
            <a:avLst/>
            <a:gdLst/>
            <a:ahLst/>
            <a:cxnLst/>
            <a:rect l="l" t="t" r="r" b="b"/>
            <a:pathLst>
              <a:path w="526415" h="526415">
                <a:moveTo>
                  <a:pt x="526135" y="257657"/>
                </a:moveTo>
                <a:lnTo>
                  <a:pt x="521741" y="253250"/>
                </a:lnTo>
                <a:lnTo>
                  <a:pt x="458216" y="253263"/>
                </a:lnTo>
                <a:lnTo>
                  <a:pt x="454164" y="218135"/>
                </a:lnTo>
                <a:lnTo>
                  <a:pt x="446811" y="197624"/>
                </a:lnTo>
                <a:lnTo>
                  <a:pt x="505815" y="173177"/>
                </a:lnTo>
                <a:lnTo>
                  <a:pt x="508203" y="167424"/>
                </a:lnTo>
                <a:lnTo>
                  <a:pt x="504037" y="157391"/>
                </a:lnTo>
                <a:lnTo>
                  <a:pt x="498284" y="155003"/>
                </a:lnTo>
                <a:lnTo>
                  <a:pt x="440182" y="179082"/>
                </a:lnTo>
                <a:lnTo>
                  <a:pt x="439381" y="176834"/>
                </a:lnTo>
                <a:lnTo>
                  <a:pt x="434454" y="169100"/>
                </a:lnTo>
                <a:lnTo>
                  <a:pt x="434454" y="263080"/>
                </a:lnTo>
                <a:lnTo>
                  <a:pt x="428396" y="308038"/>
                </a:lnTo>
                <a:lnTo>
                  <a:pt x="411099" y="349338"/>
                </a:lnTo>
                <a:lnTo>
                  <a:pt x="384200" y="384213"/>
                </a:lnTo>
                <a:lnTo>
                  <a:pt x="349504" y="411035"/>
                </a:lnTo>
                <a:lnTo>
                  <a:pt x="308571" y="428332"/>
                </a:lnTo>
                <a:lnTo>
                  <a:pt x="263067" y="434467"/>
                </a:lnTo>
                <a:lnTo>
                  <a:pt x="217563" y="428332"/>
                </a:lnTo>
                <a:lnTo>
                  <a:pt x="176631" y="411035"/>
                </a:lnTo>
                <a:lnTo>
                  <a:pt x="141935" y="384213"/>
                </a:lnTo>
                <a:lnTo>
                  <a:pt x="115112" y="349516"/>
                </a:lnTo>
                <a:lnTo>
                  <a:pt x="97815" y="308584"/>
                </a:lnTo>
                <a:lnTo>
                  <a:pt x="91681" y="263080"/>
                </a:lnTo>
                <a:lnTo>
                  <a:pt x="97739" y="218135"/>
                </a:lnTo>
                <a:lnTo>
                  <a:pt x="97815" y="217576"/>
                </a:lnTo>
                <a:lnTo>
                  <a:pt x="115036" y="176834"/>
                </a:lnTo>
                <a:lnTo>
                  <a:pt x="115112" y="176644"/>
                </a:lnTo>
                <a:lnTo>
                  <a:pt x="141935" y="141947"/>
                </a:lnTo>
                <a:lnTo>
                  <a:pt x="176631" y="115125"/>
                </a:lnTo>
                <a:lnTo>
                  <a:pt x="217563" y="97828"/>
                </a:lnTo>
                <a:lnTo>
                  <a:pt x="263067" y="91694"/>
                </a:lnTo>
                <a:lnTo>
                  <a:pt x="308571" y="97828"/>
                </a:lnTo>
                <a:lnTo>
                  <a:pt x="349504" y="115125"/>
                </a:lnTo>
                <a:lnTo>
                  <a:pt x="384200" y="141947"/>
                </a:lnTo>
                <a:lnTo>
                  <a:pt x="411022" y="176644"/>
                </a:lnTo>
                <a:lnTo>
                  <a:pt x="428320" y="217576"/>
                </a:lnTo>
                <a:lnTo>
                  <a:pt x="434454" y="263080"/>
                </a:lnTo>
                <a:lnTo>
                  <a:pt x="434454" y="169100"/>
                </a:lnTo>
                <a:lnTo>
                  <a:pt x="416179" y="140385"/>
                </a:lnTo>
                <a:lnTo>
                  <a:pt x="407924" y="132130"/>
                </a:lnTo>
                <a:lnTo>
                  <a:pt x="452932" y="87122"/>
                </a:lnTo>
                <a:lnTo>
                  <a:pt x="452932" y="80899"/>
                </a:lnTo>
                <a:lnTo>
                  <a:pt x="445249" y="73228"/>
                </a:lnTo>
                <a:lnTo>
                  <a:pt x="439026" y="73228"/>
                </a:lnTo>
                <a:lnTo>
                  <a:pt x="394017" y="118237"/>
                </a:lnTo>
                <a:lnTo>
                  <a:pt x="385762" y="109969"/>
                </a:lnTo>
                <a:lnTo>
                  <a:pt x="357047" y="91694"/>
                </a:lnTo>
                <a:lnTo>
                  <a:pt x="349313" y="86779"/>
                </a:lnTo>
                <a:lnTo>
                  <a:pt x="347065" y="85979"/>
                </a:lnTo>
                <a:lnTo>
                  <a:pt x="371144" y="27863"/>
                </a:lnTo>
                <a:lnTo>
                  <a:pt x="368757" y="22110"/>
                </a:lnTo>
                <a:lnTo>
                  <a:pt x="358724" y="17957"/>
                </a:lnTo>
                <a:lnTo>
                  <a:pt x="352971" y="20332"/>
                </a:lnTo>
                <a:lnTo>
                  <a:pt x="328536" y="79336"/>
                </a:lnTo>
                <a:lnTo>
                  <a:pt x="308025" y="71983"/>
                </a:lnTo>
                <a:lnTo>
                  <a:pt x="272897" y="67932"/>
                </a:lnTo>
                <a:lnTo>
                  <a:pt x="272897" y="4406"/>
                </a:lnTo>
                <a:lnTo>
                  <a:pt x="268490" y="0"/>
                </a:lnTo>
                <a:lnTo>
                  <a:pt x="257632" y="0"/>
                </a:lnTo>
                <a:lnTo>
                  <a:pt x="253238" y="4406"/>
                </a:lnTo>
                <a:lnTo>
                  <a:pt x="253238" y="67932"/>
                </a:lnTo>
                <a:lnTo>
                  <a:pt x="218109" y="71983"/>
                </a:lnTo>
                <a:lnTo>
                  <a:pt x="197586" y="79336"/>
                </a:lnTo>
                <a:lnTo>
                  <a:pt x="173164" y="20345"/>
                </a:lnTo>
                <a:lnTo>
                  <a:pt x="167411" y="17957"/>
                </a:lnTo>
                <a:lnTo>
                  <a:pt x="157378" y="22110"/>
                </a:lnTo>
                <a:lnTo>
                  <a:pt x="154990" y="27863"/>
                </a:lnTo>
                <a:lnTo>
                  <a:pt x="179057" y="85979"/>
                </a:lnTo>
                <a:lnTo>
                  <a:pt x="176822" y="86779"/>
                </a:lnTo>
                <a:lnTo>
                  <a:pt x="140373" y="109969"/>
                </a:lnTo>
                <a:lnTo>
                  <a:pt x="132118" y="118224"/>
                </a:lnTo>
                <a:lnTo>
                  <a:pt x="87122" y="73228"/>
                </a:lnTo>
                <a:lnTo>
                  <a:pt x="80886" y="73228"/>
                </a:lnTo>
                <a:lnTo>
                  <a:pt x="73215" y="80899"/>
                </a:lnTo>
                <a:lnTo>
                  <a:pt x="73215" y="87122"/>
                </a:lnTo>
                <a:lnTo>
                  <a:pt x="118211" y="132130"/>
                </a:lnTo>
                <a:lnTo>
                  <a:pt x="109956" y="140385"/>
                </a:lnTo>
                <a:lnTo>
                  <a:pt x="86880" y="176644"/>
                </a:lnTo>
                <a:lnTo>
                  <a:pt x="86753" y="176834"/>
                </a:lnTo>
                <a:lnTo>
                  <a:pt x="85940" y="179082"/>
                </a:lnTo>
                <a:lnTo>
                  <a:pt x="27838" y="155003"/>
                </a:lnTo>
                <a:lnTo>
                  <a:pt x="22098" y="157391"/>
                </a:lnTo>
                <a:lnTo>
                  <a:pt x="17932" y="167424"/>
                </a:lnTo>
                <a:lnTo>
                  <a:pt x="20320" y="173177"/>
                </a:lnTo>
                <a:lnTo>
                  <a:pt x="79311" y="197624"/>
                </a:lnTo>
                <a:lnTo>
                  <a:pt x="71970" y="218135"/>
                </a:lnTo>
                <a:lnTo>
                  <a:pt x="67906" y="253263"/>
                </a:lnTo>
                <a:lnTo>
                  <a:pt x="4394" y="253263"/>
                </a:lnTo>
                <a:lnTo>
                  <a:pt x="0" y="257657"/>
                </a:lnTo>
                <a:lnTo>
                  <a:pt x="0" y="268516"/>
                </a:lnTo>
                <a:lnTo>
                  <a:pt x="4394" y="272923"/>
                </a:lnTo>
                <a:lnTo>
                  <a:pt x="67906" y="272923"/>
                </a:lnTo>
                <a:lnTo>
                  <a:pt x="71970" y="308038"/>
                </a:lnTo>
                <a:lnTo>
                  <a:pt x="79311" y="328561"/>
                </a:lnTo>
                <a:lnTo>
                  <a:pt x="20320" y="352983"/>
                </a:lnTo>
                <a:lnTo>
                  <a:pt x="17945" y="358736"/>
                </a:lnTo>
                <a:lnTo>
                  <a:pt x="21590" y="367538"/>
                </a:lnTo>
                <a:lnTo>
                  <a:pt x="25247" y="369824"/>
                </a:lnTo>
                <a:lnTo>
                  <a:pt x="29108" y="369824"/>
                </a:lnTo>
                <a:lnTo>
                  <a:pt x="30365" y="369824"/>
                </a:lnTo>
                <a:lnTo>
                  <a:pt x="31635" y="369582"/>
                </a:lnTo>
                <a:lnTo>
                  <a:pt x="85940" y="347091"/>
                </a:lnTo>
                <a:lnTo>
                  <a:pt x="86753" y="349338"/>
                </a:lnTo>
                <a:lnTo>
                  <a:pt x="109956" y="385787"/>
                </a:lnTo>
                <a:lnTo>
                  <a:pt x="118198" y="394042"/>
                </a:lnTo>
                <a:lnTo>
                  <a:pt x="73202" y="439039"/>
                </a:lnTo>
                <a:lnTo>
                  <a:pt x="73202" y="445262"/>
                </a:lnTo>
                <a:lnTo>
                  <a:pt x="78968" y="451015"/>
                </a:lnTo>
                <a:lnTo>
                  <a:pt x="81483" y="451980"/>
                </a:lnTo>
                <a:lnTo>
                  <a:pt x="83997" y="451980"/>
                </a:lnTo>
                <a:lnTo>
                  <a:pt x="86512" y="451980"/>
                </a:lnTo>
                <a:lnTo>
                  <a:pt x="89027" y="451015"/>
                </a:lnTo>
                <a:lnTo>
                  <a:pt x="132105" y="407949"/>
                </a:lnTo>
                <a:lnTo>
                  <a:pt x="140373" y="416191"/>
                </a:lnTo>
                <a:lnTo>
                  <a:pt x="176822" y="439394"/>
                </a:lnTo>
                <a:lnTo>
                  <a:pt x="179057" y="440207"/>
                </a:lnTo>
                <a:lnTo>
                  <a:pt x="154990" y="498297"/>
                </a:lnTo>
                <a:lnTo>
                  <a:pt x="157378" y="504050"/>
                </a:lnTo>
                <a:lnTo>
                  <a:pt x="163626" y="506641"/>
                </a:lnTo>
                <a:lnTo>
                  <a:pt x="164896" y="506882"/>
                </a:lnTo>
                <a:lnTo>
                  <a:pt x="166154" y="506882"/>
                </a:lnTo>
                <a:lnTo>
                  <a:pt x="170014" y="506882"/>
                </a:lnTo>
                <a:lnTo>
                  <a:pt x="173672" y="504596"/>
                </a:lnTo>
                <a:lnTo>
                  <a:pt x="197599" y="446836"/>
                </a:lnTo>
                <a:lnTo>
                  <a:pt x="218109" y="454177"/>
                </a:lnTo>
                <a:lnTo>
                  <a:pt x="253238" y="458241"/>
                </a:lnTo>
                <a:lnTo>
                  <a:pt x="253238" y="521754"/>
                </a:lnTo>
                <a:lnTo>
                  <a:pt x="257632" y="526161"/>
                </a:lnTo>
                <a:lnTo>
                  <a:pt x="263067" y="526161"/>
                </a:lnTo>
                <a:lnTo>
                  <a:pt x="268490" y="526161"/>
                </a:lnTo>
                <a:lnTo>
                  <a:pt x="272897" y="521754"/>
                </a:lnTo>
                <a:lnTo>
                  <a:pt x="272897" y="458241"/>
                </a:lnTo>
                <a:lnTo>
                  <a:pt x="308025" y="454177"/>
                </a:lnTo>
                <a:lnTo>
                  <a:pt x="328523" y="446836"/>
                </a:lnTo>
                <a:lnTo>
                  <a:pt x="352463" y="504596"/>
                </a:lnTo>
                <a:lnTo>
                  <a:pt x="356120" y="506882"/>
                </a:lnTo>
                <a:lnTo>
                  <a:pt x="359981" y="506882"/>
                </a:lnTo>
                <a:lnTo>
                  <a:pt x="361238" y="506882"/>
                </a:lnTo>
                <a:lnTo>
                  <a:pt x="362508" y="506641"/>
                </a:lnTo>
                <a:lnTo>
                  <a:pt x="368757" y="504050"/>
                </a:lnTo>
                <a:lnTo>
                  <a:pt x="371132" y="498297"/>
                </a:lnTo>
                <a:lnTo>
                  <a:pt x="347065" y="440207"/>
                </a:lnTo>
                <a:lnTo>
                  <a:pt x="349313" y="439394"/>
                </a:lnTo>
                <a:lnTo>
                  <a:pt x="357047" y="434467"/>
                </a:lnTo>
                <a:lnTo>
                  <a:pt x="385762" y="416191"/>
                </a:lnTo>
                <a:lnTo>
                  <a:pt x="394017" y="407949"/>
                </a:lnTo>
                <a:lnTo>
                  <a:pt x="437108" y="451015"/>
                </a:lnTo>
                <a:lnTo>
                  <a:pt x="439623" y="451980"/>
                </a:lnTo>
                <a:lnTo>
                  <a:pt x="442137" y="451980"/>
                </a:lnTo>
                <a:lnTo>
                  <a:pt x="444652" y="451980"/>
                </a:lnTo>
                <a:lnTo>
                  <a:pt x="447167" y="451015"/>
                </a:lnTo>
                <a:lnTo>
                  <a:pt x="452932" y="445262"/>
                </a:lnTo>
                <a:lnTo>
                  <a:pt x="452932" y="439039"/>
                </a:lnTo>
                <a:lnTo>
                  <a:pt x="407911" y="394042"/>
                </a:lnTo>
                <a:lnTo>
                  <a:pt x="416179" y="385787"/>
                </a:lnTo>
                <a:lnTo>
                  <a:pt x="439267" y="349516"/>
                </a:lnTo>
                <a:lnTo>
                  <a:pt x="439381" y="349338"/>
                </a:lnTo>
                <a:lnTo>
                  <a:pt x="440182" y="347091"/>
                </a:lnTo>
                <a:lnTo>
                  <a:pt x="494499" y="369582"/>
                </a:lnTo>
                <a:lnTo>
                  <a:pt x="495769" y="369824"/>
                </a:lnTo>
                <a:lnTo>
                  <a:pt x="497027" y="369824"/>
                </a:lnTo>
                <a:lnTo>
                  <a:pt x="500888" y="369824"/>
                </a:lnTo>
                <a:lnTo>
                  <a:pt x="504545" y="367538"/>
                </a:lnTo>
                <a:lnTo>
                  <a:pt x="508190" y="358736"/>
                </a:lnTo>
                <a:lnTo>
                  <a:pt x="505815" y="352983"/>
                </a:lnTo>
                <a:lnTo>
                  <a:pt x="446811" y="328561"/>
                </a:lnTo>
                <a:lnTo>
                  <a:pt x="454164" y="308038"/>
                </a:lnTo>
                <a:lnTo>
                  <a:pt x="458216" y="272923"/>
                </a:lnTo>
                <a:lnTo>
                  <a:pt x="521741" y="272923"/>
                </a:lnTo>
                <a:lnTo>
                  <a:pt x="526135" y="268516"/>
                </a:lnTo>
                <a:lnTo>
                  <a:pt x="526135" y="257657"/>
                </a:lnTo>
                <a:close/>
              </a:path>
            </a:pathLst>
          </a:custGeom>
          <a:solidFill>
            <a:srgbClr val="4C4D4F"/>
          </a:solidFill>
        </p:spPr>
        <p:txBody>
          <a:bodyPr wrap="square" lIns="0" tIns="0" rIns="0" bIns="0" rtlCol="0"/>
          <a:lstStyle/>
          <a:p>
            <a:endParaRPr/>
          </a:p>
        </p:txBody>
      </p:sp>
      <p:sp>
        <p:nvSpPr>
          <p:cNvPr id="245" name="object 44">
            <a:extLst>
              <a:ext uri="{FF2B5EF4-FFF2-40B4-BE49-F238E27FC236}">
                <a16:creationId xmlns:a16="http://schemas.microsoft.com/office/drawing/2014/main" id="{61AD2D47-8997-5E2A-8BBC-9387537F0C99}"/>
              </a:ext>
            </a:extLst>
          </p:cNvPr>
          <p:cNvSpPr txBox="1"/>
          <p:nvPr/>
        </p:nvSpPr>
        <p:spPr>
          <a:xfrm>
            <a:off x="1564664" y="5964973"/>
            <a:ext cx="2408555" cy="768350"/>
          </a:xfrm>
          <a:prstGeom prst="rect">
            <a:avLst/>
          </a:prstGeom>
        </p:spPr>
        <p:txBody>
          <a:bodyPr vert="horz" wrap="square" lIns="0" tIns="40005" rIns="0" bIns="0" rtlCol="0">
            <a:spAutoFit/>
          </a:bodyPr>
          <a:lstStyle/>
          <a:p>
            <a:pPr marL="12700">
              <a:lnSpc>
                <a:spcPct val="100000"/>
              </a:lnSpc>
              <a:spcBef>
                <a:spcPts val="315"/>
              </a:spcBef>
            </a:pPr>
            <a:r>
              <a:rPr sz="1750" b="1" spc="-25" dirty="0">
                <a:solidFill>
                  <a:srgbClr val="4C4D4F"/>
                </a:solidFill>
                <a:latin typeface="GRIFTER"/>
                <a:cs typeface="GRIFTER"/>
              </a:rPr>
              <a:t>Day</a:t>
            </a:r>
            <a:endParaRPr sz="1750">
              <a:latin typeface="GRIFTER"/>
              <a:cs typeface="GRIFTER"/>
            </a:endParaRPr>
          </a:p>
          <a:p>
            <a:pPr marL="12700">
              <a:lnSpc>
                <a:spcPct val="100000"/>
              </a:lnSpc>
              <a:spcBef>
                <a:spcPts val="170"/>
              </a:spcBef>
            </a:pPr>
            <a:r>
              <a:rPr sz="1400" b="1" spc="-20" dirty="0">
                <a:solidFill>
                  <a:srgbClr val="0066B3"/>
                </a:solidFill>
                <a:latin typeface="Swis721 BT"/>
                <a:cs typeface="Swis721 BT"/>
              </a:rPr>
              <a:t>Blue-</a:t>
            </a:r>
            <a:r>
              <a:rPr sz="1400" b="1" dirty="0">
                <a:solidFill>
                  <a:srgbClr val="0066B3"/>
                </a:solidFill>
                <a:latin typeface="Swis721 BT"/>
                <a:cs typeface="Swis721 BT"/>
              </a:rPr>
              <a:t>enriched</a:t>
            </a:r>
            <a:r>
              <a:rPr sz="1400" b="1" spc="-35" dirty="0">
                <a:solidFill>
                  <a:srgbClr val="0066B3"/>
                </a:solidFill>
                <a:latin typeface="Swis721 BT"/>
                <a:cs typeface="Swis721 BT"/>
              </a:rPr>
              <a:t> </a:t>
            </a:r>
            <a:r>
              <a:rPr sz="1400" b="1" dirty="0">
                <a:solidFill>
                  <a:srgbClr val="0066B3"/>
                </a:solidFill>
                <a:latin typeface="Swis721 BT"/>
                <a:cs typeface="Swis721 BT"/>
              </a:rPr>
              <a:t>light</a:t>
            </a:r>
            <a:r>
              <a:rPr sz="1400" b="1" spc="-50" dirty="0">
                <a:solidFill>
                  <a:srgbClr val="0066B3"/>
                </a:solidFill>
                <a:latin typeface="Swis721 BT"/>
                <a:cs typeface="Swis721 BT"/>
              </a:rPr>
              <a:t> </a:t>
            </a:r>
            <a:r>
              <a:rPr sz="1400" spc="-10" dirty="0">
                <a:solidFill>
                  <a:srgbClr val="4C4D4F"/>
                </a:solidFill>
                <a:latin typeface="Swis721 Lt BT"/>
                <a:cs typeface="Swis721 Lt BT"/>
              </a:rPr>
              <a:t>promotes</a:t>
            </a:r>
            <a:endParaRPr sz="1400">
              <a:latin typeface="Swis721 Lt BT"/>
              <a:cs typeface="Swis721 Lt BT"/>
            </a:endParaRPr>
          </a:p>
          <a:p>
            <a:pPr marL="12700">
              <a:lnSpc>
                <a:spcPct val="100000"/>
              </a:lnSpc>
            </a:pPr>
            <a:r>
              <a:rPr sz="1400" b="1" dirty="0">
                <a:solidFill>
                  <a:srgbClr val="0066B3"/>
                </a:solidFill>
                <a:latin typeface="Swis721 BT"/>
                <a:cs typeface="Swis721 BT"/>
              </a:rPr>
              <a:t>alertness</a:t>
            </a:r>
            <a:r>
              <a:rPr sz="1400" b="1" spc="-65" dirty="0">
                <a:solidFill>
                  <a:srgbClr val="0066B3"/>
                </a:solidFill>
                <a:latin typeface="Swis721 BT"/>
                <a:cs typeface="Swis721 BT"/>
              </a:rPr>
              <a:t> </a:t>
            </a:r>
            <a:r>
              <a:rPr sz="1400" dirty="0">
                <a:solidFill>
                  <a:srgbClr val="4C4D4F"/>
                </a:solidFill>
                <a:latin typeface="Swis721 Lt BT"/>
                <a:cs typeface="Swis721 Lt BT"/>
              </a:rPr>
              <a:t>and</a:t>
            </a:r>
            <a:r>
              <a:rPr sz="1400" spc="-15" dirty="0">
                <a:solidFill>
                  <a:srgbClr val="4C4D4F"/>
                </a:solidFill>
                <a:latin typeface="Swis721 Lt BT"/>
                <a:cs typeface="Swis721 Lt BT"/>
              </a:rPr>
              <a:t> </a:t>
            </a:r>
            <a:r>
              <a:rPr sz="1400" b="1" spc="-10" dirty="0">
                <a:solidFill>
                  <a:srgbClr val="0066B3"/>
                </a:solidFill>
                <a:latin typeface="Swis721 BT"/>
                <a:cs typeface="Swis721 BT"/>
              </a:rPr>
              <a:t>wakefulness</a:t>
            </a:r>
            <a:endParaRPr sz="1400">
              <a:latin typeface="Swis721 BT"/>
              <a:cs typeface="Swis721 BT"/>
            </a:endParaRPr>
          </a:p>
        </p:txBody>
      </p:sp>
      <p:grpSp>
        <p:nvGrpSpPr>
          <p:cNvPr id="246" name="object 45">
            <a:extLst>
              <a:ext uri="{FF2B5EF4-FFF2-40B4-BE49-F238E27FC236}">
                <a16:creationId xmlns:a16="http://schemas.microsoft.com/office/drawing/2014/main" id="{4C0A1CAC-A00D-8DB6-633A-34EA04D3D519}"/>
              </a:ext>
            </a:extLst>
          </p:cNvPr>
          <p:cNvGrpSpPr/>
          <p:nvPr/>
        </p:nvGrpSpPr>
        <p:grpSpPr>
          <a:xfrm>
            <a:off x="5636008" y="6100097"/>
            <a:ext cx="410845" cy="471805"/>
            <a:chOff x="5302523" y="6100097"/>
            <a:chExt cx="410845" cy="471805"/>
          </a:xfrm>
        </p:grpSpPr>
        <p:pic>
          <p:nvPicPr>
            <p:cNvPr id="247" name="object 46">
              <a:extLst>
                <a:ext uri="{FF2B5EF4-FFF2-40B4-BE49-F238E27FC236}">
                  <a16:creationId xmlns:a16="http://schemas.microsoft.com/office/drawing/2014/main" id="{3B1BFE0D-AE7F-188A-0C92-B94DA6C9A7FA}"/>
                </a:ext>
              </a:extLst>
            </p:cNvPr>
            <p:cNvPicPr/>
            <p:nvPr/>
          </p:nvPicPr>
          <p:blipFill>
            <a:blip r:embed="rId20" cstate="print"/>
            <a:stretch>
              <a:fillRect/>
            </a:stretch>
          </p:blipFill>
          <p:spPr>
            <a:xfrm>
              <a:off x="5607849" y="6180381"/>
              <a:ext cx="90563" cy="90550"/>
            </a:xfrm>
            <a:prstGeom prst="rect">
              <a:avLst/>
            </a:prstGeom>
          </p:spPr>
        </p:pic>
        <p:pic>
          <p:nvPicPr>
            <p:cNvPr id="248" name="object 47">
              <a:extLst>
                <a:ext uri="{FF2B5EF4-FFF2-40B4-BE49-F238E27FC236}">
                  <a16:creationId xmlns:a16="http://schemas.microsoft.com/office/drawing/2014/main" id="{132E622A-DA1B-AC15-BB69-139A14AA33E8}"/>
                </a:ext>
              </a:extLst>
            </p:cNvPr>
            <p:cNvPicPr/>
            <p:nvPr/>
          </p:nvPicPr>
          <p:blipFill>
            <a:blip r:embed="rId21" cstate="print"/>
            <a:stretch>
              <a:fillRect/>
            </a:stretch>
          </p:blipFill>
          <p:spPr>
            <a:xfrm>
              <a:off x="5648783" y="6314977"/>
              <a:ext cx="64287" cy="64300"/>
            </a:xfrm>
            <a:prstGeom prst="rect">
              <a:avLst/>
            </a:prstGeom>
          </p:spPr>
        </p:pic>
        <p:sp>
          <p:nvSpPr>
            <p:cNvPr id="249" name="object 48">
              <a:extLst>
                <a:ext uri="{FF2B5EF4-FFF2-40B4-BE49-F238E27FC236}">
                  <a16:creationId xmlns:a16="http://schemas.microsoft.com/office/drawing/2014/main" id="{67BA24F8-E916-D453-D848-22ABC1CDA0DA}"/>
                </a:ext>
              </a:extLst>
            </p:cNvPr>
            <p:cNvSpPr/>
            <p:nvPr/>
          </p:nvSpPr>
          <p:spPr>
            <a:xfrm>
              <a:off x="5302520" y="6100102"/>
              <a:ext cx="406400" cy="471805"/>
            </a:xfrm>
            <a:custGeom>
              <a:avLst/>
              <a:gdLst/>
              <a:ahLst/>
              <a:cxnLst/>
              <a:rect l="l" t="t" r="r" b="b"/>
              <a:pathLst>
                <a:path w="406400" h="471804">
                  <a:moveTo>
                    <a:pt x="406209" y="417080"/>
                  </a:moveTo>
                  <a:lnTo>
                    <a:pt x="384263" y="393547"/>
                  </a:lnTo>
                  <a:lnTo>
                    <a:pt x="384263" y="415709"/>
                  </a:lnTo>
                  <a:lnTo>
                    <a:pt x="365175" y="426669"/>
                  </a:lnTo>
                  <a:lnTo>
                    <a:pt x="323291" y="442633"/>
                  </a:lnTo>
                  <a:lnTo>
                    <a:pt x="284302" y="449199"/>
                  </a:lnTo>
                  <a:lnTo>
                    <a:pt x="268071" y="449821"/>
                  </a:lnTo>
                  <a:lnTo>
                    <a:pt x="217995" y="443839"/>
                  </a:lnTo>
                  <a:lnTo>
                    <a:pt x="171665" y="426720"/>
                  </a:lnTo>
                  <a:lnTo>
                    <a:pt x="130771" y="399681"/>
                  </a:lnTo>
                  <a:lnTo>
                    <a:pt x="107264" y="374840"/>
                  </a:lnTo>
                  <a:lnTo>
                    <a:pt x="245656" y="374840"/>
                  </a:lnTo>
                  <a:lnTo>
                    <a:pt x="270776" y="369760"/>
                  </a:lnTo>
                  <a:lnTo>
                    <a:pt x="285635" y="381800"/>
                  </a:lnTo>
                  <a:lnTo>
                    <a:pt x="316014" y="398716"/>
                  </a:lnTo>
                  <a:lnTo>
                    <a:pt x="349123" y="410184"/>
                  </a:lnTo>
                  <a:lnTo>
                    <a:pt x="384263" y="415709"/>
                  </a:lnTo>
                  <a:lnTo>
                    <a:pt x="384263" y="393547"/>
                  </a:lnTo>
                  <a:lnTo>
                    <a:pt x="356971" y="389445"/>
                  </a:lnTo>
                  <a:lnTo>
                    <a:pt x="329819" y="380619"/>
                  </a:lnTo>
                  <a:lnTo>
                    <a:pt x="304660" y="367677"/>
                  </a:lnTo>
                  <a:lnTo>
                    <a:pt x="290131" y="357047"/>
                  </a:lnTo>
                  <a:lnTo>
                    <a:pt x="291172" y="356336"/>
                  </a:lnTo>
                  <a:lnTo>
                    <a:pt x="292633" y="355358"/>
                  </a:lnTo>
                  <a:lnTo>
                    <a:pt x="306908" y="334213"/>
                  </a:lnTo>
                  <a:lnTo>
                    <a:pt x="312140" y="308356"/>
                  </a:lnTo>
                  <a:lnTo>
                    <a:pt x="308279" y="286042"/>
                  </a:lnTo>
                  <a:lnTo>
                    <a:pt x="297611" y="266928"/>
                  </a:lnTo>
                  <a:lnTo>
                    <a:pt x="293624" y="263334"/>
                  </a:lnTo>
                  <a:lnTo>
                    <a:pt x="293624" y="308356"/>
                  </a:lnTo>
                  <a:lnTo>
                    <a:pt x="289852" y="327037"/>
                  </a:lnTo>
                  <a:lnTo>
                    <a:pt x="279565" y="342290"/>
                  </a:lnTo>
                  <a:lnTo>
                    <a:pt x="264325" y="352564"/>
                  </a:lnTo>
                  <a:lnTo>
                    <a:pt x="245656" y="356336"/>
                  </a:lnTo>
                  <a:lnTo>
                    <a:pt x="77317" y="356336"/>
                  </a:lnTo>
                  <a:lnTo>
                    <a:pt x="54432" y="351726"/>
                  </a:lnTo>
                  <a:lnTo>
                    <a:pt x="35737" y="339115"/>
                  </a:lnTo>
                  <a:lnTo>
                    <a:pt x="23139" y="320433"/>
                  </a:lnTo>
                  <a:lnTo>
                    <a:pt x="18516" y="297535"/>
                  </a:lnTo>
                  <a:lnTo>
                    <a:pt x="23139" y="274650"/>
                  </a:lnTo>
                  <a:lnTo>
                    <a:pt x="35737" y="255968"/>
                  </a:lnTo>
                  <a:lnTo>
                    <a:pt x="54432" y="243357"/>
                  </a:lnTo>
                  <a:lnTo>
                    <a:pt x="77317" y="238734"/>
                  </a:lnTo>
                  <a:lnTo>
                    <a:pt x="81013" y="238734"/>
                  </a:lnTo>
                  <a:lnTo>
                    <a:pt x="84645" y="239077"/>
                  </a:lnTo>
                  <a:lnTo>
                    <a:pt x="88150" y="239737"/>
                  </a:lnTo>
                  <a:lnTo>
                    <a:pt x="88138" y="238734"/>
                  </a:lnTo>
                  <a:lnTo>
                    <a:pt x="91401" y="222542"/>
                  </a:lnTo>
                  <a:lnTo>
                    <a:pt x="100317" y="209321"/>
                  </a:lnTo>
                  <a:lnTo>
                    <a:pt x="113538" y="200406"/>
                  </a:lnTo>
                  <a:lnTo>
                    <a:pt x="129146" y="197256"/>
                  </a:lnTo>
                  <a:lnTo>
                    <a:pt x="130746" y="197256"/>
                  </a:lnTo>
                  <a:lnTo>
                    <a:pt x="139547" y="198297"/>
                  </a:lnTo>
                  <a:lnTo>
                    <a:pt x="148526" y="201612"/>
                  </a:lnTo>
                  <a:lnTo>
                    <a:pt x="156387" y="206794"/>
                  </a:lnTo>
                  <a:lnTo>
                    <a:pt x="162877" y="213575"/>
                  </a:lnTo>
                  <a:lnTo>
                    <a:pt x="169799" y="206794"/>
                  </a:lnTo>
                  <a:lnTo>
                    <a:pt x="178066" y="201612"/>
                  </a:lnTo>
                  <a:lnTo>
                    <a:pt x="187452" y="198297"/>
                  </a:lnTo>
                  <a:lnTo>
                    <a:pt x="196621" y="197256"/>
                  </a:lnTo>
                  <a:lnTo>
                    <a:pt x="198259" y="197256"/>
                  </a:lnTo>
                  <a:lnTo>
                    <a:pt x="215201" y="200672"/>
                  </a:lnTo>
                  <a:lnTo>
                    <a:pt x="229501" y="210324"/>
                  </a:lnTo>
                  <a:lnTo>
                    <a:pt x="239153" y="224637"/>
                  </a:lnTo>
                  <a:lnTo>
                    <a:pt x="242697" y="242163"/>
                  </a:lnTo>
                  <a:lnTo>
                    <a:pt x="242697" y="248843"/>
                  </a:lnTo>
                  <a:lnTo>
                    <a:pt x="241236" y="255193"/>
                  </a:lnTo>
                  <a:lnTo>
                    <a:pt x="238620" y="260896"/>
                  </a:lnTo>
                  <a:lnTo>
                    <a:pt x="240919" y="260553"/>
                  </a:lnTo>
                  <a:lnTo>
                    <a:pt x="243255" y="260375"/>
                  </a:lnTo>
                  <a:lnTo>
                    <a:pt x="245656" y="260375"/>
                  </a:lnTo>
                  <a:lnTo>
                    <a:pt x="264325" y="264147"/>
                  </a:lnTo>
                  <a:lnTo>
                    <a:pt x="279565" y="274434"/>
                  </a:lnTo>
                  <a:lnTo>
                    <a:pt x="289852" y="289687"/>
                  </a:lnTo>
                  <a:lnTo>
                    <a:pt x="293624" y="308356"/>
                  </a:lnTo>
                  <a:lnTo>
                    <a:pt x="293624" y="263334"/>
                  </a:lnTo>
                  <a:lnTo>
                    <a:pt x="290347" y="260375"/>
                  </a:lnTo>
                  <a:lnTo>
                    <a:pt x="281470" y="252374"/>
                  </a:lnTo>
                  <a:lnTo>
                    <a:pt x="261200" y="243700"/>
                  </a:lnTo>
                  <a:lnTo>
                    <a:pt x="261213" y="242163"/>
                  </a:lnTo>
                  <a:lnTo>
                    <a:pt x="256209" y="217462"/>
                  </a:lnTo>
                  <a:lnTo>
                    <a:pt x="242582" y="197256"/>
                  </a:lnTo>
                  <a:lnTo>
                    <a:pt x="230009" y="188760"/>
                  </a:lnTo>
                  <a:lnTo>
                    <a:pt x="223799" y="184581"/>
                  </a:lnTo>
                  <a:lnTo>
                    <a:pt x="232689" y="149758"/>
                  </a:lnTo>
                  <a:lnTo>
                    <a:pt x="256336" y="108165"/>
                  </a:lnTo>
                  <a:lnTo>
                    <a:pt x="290296" y="74129"/>
                  </a:lnTo>
                  <a:lnTo>
                    <a:pt x="339090" y="46659"/>
                  </a:lnTo>
                  <a:lnTo>
                    <a:pt x="343598" y="41617"/>
                  </a:lnTo>
                  <a:lnTo>
                    <a:pt x="346367" y="35445"/>
                  </a:lnTo>
                  <a:lnTo>
                    <a:pt x="347116" y="28549"/>
                  </a:lnTo>
                  <a:lnTo>
                    <a:pt x="345668" y="21780"/>
                  </a:lnTo>
                  <a:lnTo>
                    <a:pt x="342303" y="15900"/>
                  </a:lnTo>
                  <a:lnTo>
                    <a:pt x="337312" y="11328"/>
                  </a:lnTo>
                  <a:lnTo>
                    <a:pt x="331012" y="8458"/>
                  </a:lnTo>
                  <a:lnTo>
                    <a:pt x="325158" y="7061"/>
                  </a:lnTo>
                  <a:lnTo>
                    <a:pt x="325158" y="29654"/>
                  </a:lnTo>
                  <a:lnTo>
                    <a:pt x="277964" y="55803"/>
                  </a:lnTo>
                  <a:lnTo>
                    <a:pt x="240068" y="92913"/>
                  </a:lnTo>
                  <a:lnTo>
                    <a:pt x="213233" y="138582"/>
                  </a:lnTo>
                  <a:lnTo>
                    <a:pt x="202171" y="179527"/>
                  </a:lnTo>
                  <a:lnTo>
                    <a:pt x="197675" y="178612"/>
                  </a:lnTo>
                  <a:lnTo>
                    <a:pt x="188480" y="179285"/>
                  </a:lnTo>
                  <a:lnTo>
                    <a:pt x="179590" y="181229"/>
                  </a:lnTo>
                  <a:lnTo>
                    <a:pt x="171132" y="184404"/>
                  </a:lnTo>
                  <a:lnTo>
                    <a:pt x="163220" y="188760"/>
                  </a:lnTo>
                  <a:lnTo>
                    <a:pt x="155587" y="184404"/>
                  </a:lnTo>
                  <a:lnTo>
                    <a:pt x="147383" y="181229"/>
                  </a:lnTo>
                  <a:lnTo>
                    <a:pt x="138734" y="179285"/>
                  </a:lnTo>
                  <a:lnTo>
                    <a:pt x="129743" y="178612"/>
                  </a:lnTo>
                  <a:lnTo>
                    <a:pt x="110604" y="181737"/>
                  </a:lnTo>
                  <a:lnTo>
                    <a:pt x="93992" y="190423"/>
                  </a:lnTo>
                  <a:lnTo>
                    <a:pt x="80949" y="203644"/>
                  </a:lnTo>
                  <a:lnTo>
                    <a:pt x="72491" y="220370"/>
                  </a:lnTo>
                  <a:lnTo>
                    <a:pt x="55714" y="224726"/>
                  </a:lnTo>
                  <a:lnTo>
                    <a:pt x="71043" y="153225"/>
                  </a:lnTo>
                  <a:lnTo>
                    <a:pt x="91567" y="115481"/>
                  </a:lnTo>
                  <a:lnTo>
                    <a:pt x="119138" y="82613"/>
                  </a:lnTo>
                  <a:lnTo>
                    <a:pt x="152946" y="55740"/>
                  </a:lnTo>
                  <a:lnTo>
                    <a:pt x="192163" y="35979"/>
                  </a:lnTo>
                  <a:lnTo>
                    <a:pt x="235966" y="24472"/>
                  </a:lnTo>
                  <a:lnTo>
                    <a:pt x="268579" y="21983"/>
                  </a:lnTo>
                  <a:lnTo>
                    <a:pt x="283070" y="22479"/>
                  </a:lnTo>
                  <a:lnTo>
                    <a:pt x="297345" y="23939"/>
                  </a:lnTo>
                  <a:lnTo>
                    <a:pt x="311391" y="26339"/>
                  </a:lnTo>
                  <a:lnTo>
                    <a:pt x="325158" y="29654"/>
                  </a:lnTo>
                  <a:lnTo>
                    <a:pt x="325158" y="7061"/>
                  </a:lnTo>
                  <a:lnTo>
                    <a:pt x="315645" y="4775"/>
                  </a:lnTo>
                  <a:lnTo>
                    <a:pt x="300075" y="2120"/>
                  </a:lnTo>
                  <a:lnTo>
                    <a:pt x="284365" y="533"/>
                  </a:lnTo>
                  <a:lnTo>
                    <a:pt x="268579" y="0"/>
                  </a:lnTo>
                  <a:lnTo>
                    <a:pt x="259588" y="177"/>
                  </a:lnTo>
                  <a:lnTo>
                    <a:pt x="209384" y="7480"/>
                  </a:lnTo>
                  <a:lnTo>
                    <a:pt x="165341" y="23622"/>
                  </a:lnTo>
                  <a:lnTo>
                    <a:pt x="125882" y="47840"/>
                  </a:lnTo>
                  <a:lnTo>
                    <a:pt x="92595" y="78536"/>
                  </a:lnTo>
                  <a:lnTo>
                    <a:pt x="65582" y="115316"/>
                  </a:lnTo>
                  <a:lnTo>
                    <a:pt x="46253" y="156260"/>
                  </a:lnTo>
                  <a:lnTo>
                    <a:pt x="36068" y="194386"/>
                  </a:lnTo>
                  <a:lnTo>
                    <a:pt x="32562" y="227444"/>
                  </a:lnTo>
                  <a:lnTo>
                    <a:pt x="32575" y="236143"/>
                  </a:lnTo>
                  <a:lnTo>
                    <a:pt x="21094" y="244513"/>
                  </a:lnTo>
                  <a:lnTo>
                    <a:pt x="5638" y="268528"/>
                  </a:lnTo>
                  <a:lnTo>
                    <a:pt x="0" y="297535"/>
                  </a:lnTo>
                  <a:lnTo>
                    <a:pt x="5969" y="327037"/>
                  </a:lnTo>
                  <a:lnTo>
                    <a:pt x="6083" y="327596"/>
                  </a:lnTo>
                  <a:lnTo>
                    <a:pt x="22669" y="352171"/>
                  </a:lnTo>
                  <a:lnTo>
                    <a:pt x="47244" y="368757"/>
                  </a:lnTo>
                  <a:lnTo>
                    <a:pt x="77317" y="374840"/>
                  </a:lnTo>
                  <a:lnTo>
                    <a:pt x="77838" y="374840"/>
                  </a:lnTo>
                  <a:lnTo>
                    <a:pt x="80048" y="377990"/>
                  </a:lnTo>
                  <a:lnTo>
                    <a:pt x="115379" y="415467"/>
                  </a:lnTo>
                  <a:lnTo>
                    <a:pt x="149402" y="439597"/>
                  </a:lnTo>
                  <a:lnTo>
                    <a:pt x="186817" y="457263"/>
                  </a:lnTo>
                  <a:lnTo>
                    <a:pt x="226682" y="468109"/>
                  </a:lnTo>
                  <a:lnTo>
                    <a:pt x="268071" y="471805"/>
                  </a:lnTo>
                  <a:lnTo>
                    <a:pt x="277050" y="471627"/>
                  </a:lnTo>
                  <a:lnTo>
                    <a:pt x="328485" y="464007"/>
                  </a:lnTo>
                  <a:lnTo>
                    <a:pt x="374637" y="446532"/>
                  </a:lnTo>
                  <a:lnTo>
                    <a:pt x="404749" y="423697"/>
                  </a:lnTo>
                  <a:lnTo>
                    <a:pt x="406209" y="417080"/>
                  </a:lnTo>
                  <a:close/>
                </a:path>
              </a:pathLst>
            </a:custGeom>
            <a:solidFill>
              <a:srgbClr val="4C4D4F"/>
            </a:solidFill>
          </p:spPr>
          <p:txBody>
            <a:bodyPr wrap="square" lIns="0" tIns="0" rIns="0" bIns="0" rtlCol="0"/>
            <a:lstStyle/>
            <a:p>
              <a:endParaRPr/>
            </a:p>
          </p:txBody>
        </p:sp>
      </p:grpSp>
      <p:sp>
        <p:nvSpPr>
          <p:cNvPr id="250" name="object 49">
            <a:extLst>
              <a:ext uri="{FF2B5EF4-FFF2-40B4-BE49-F238E27FC236}">
                <a16:creationId xmlns:a16="http://schemas.microsoft.com/office/drawing/2014/main" id="{4127D8C8-5D09-73CE-EA68-3D315090DA6F}"/>
              </a:ext>
            </a:extLst>
          </p:cNvPr>
          <p:cNvSpPr txBox="1"/>
          <p:nvPr/>
        </p:nvSpPr>
        <p:spPr>
          <a:xfrm>
            <a:off x="6205925" y="5964973"/>
            <a:ext cx="2406015" cy="768350"/>
          </a:xfrm>
          <a:prstGeom prst="rect">
            <a:avLst/>
          </a:prstGeom>
        </p:spPr>
        <p:txBody>
          <a:bodyPr vert="horz" wrap="square" lIns="0" tIns="40005" rIns="0" bIns="0" rtlCol="0">
            <a:spAutoFit/>
          </a:bodyPr>
          <a:lstStyle/>
          <a:p>
            <a:pPr marL="12700">
              <a:lnSpc>
                <a:spcPct val="100000"/>
              </a:lnSpc>
              <a:spcBef>
                <a:spcPts val="315"/>
              </a:spcBef>
            </a:pPr>
            <a:r>
              <a:rPr sz="1750" b="1" spc="-10" dirty="0">
                <a:solidFill>
                  <a:srgbClr val="4C4D4F"/>
                </a:solidFill>
                <a:latin typeface="GRIFTER"/>
                <a:cs typeface="GRIFTER"/>
              </a:rPr>
              <a:t>Night</a:t>
            </a:r>
            <a:endParaRPr sz="1750">
              <a:latin typeface="GRIFTER"/>
              <a:cs typeface="GRIFTER"/>
            </a:endParaRPr>
          </a:p>
          <a:p>
            <a:pPr marL="12700">
              <a:lnSpc>
                <a:spcPct val="100000"/>
              </a:lnSpc>
              <a:spcBef>
                <a:spcPts val="170"/>
              </a:spcBef>
            </a:pPr>
            <a:r>
              <a:rPr sz="1400" b="1" spc="-20" dirty="0">
                <a:solidFill>
                  <a:srgbClr val="F36F21"/>
                </a:solidFill>
                <a:latin typeface="Swis721 BT"/>
                <a:cs typeface="Swis721 BT"/>
              </a:rPr>
              <a:t>Blue-</a:t>
            </a:r>
            <a:r>
              <a:rPr sz="1400" b="1" dirty="0">
                <a:solidFill>
                  <a:srgbClr val="F36F21"/>
                </a:solidFill>
                <a:latin typeface="Swis721 BT"/>
                <a:cs typeface="Swis721 BT"/>
              </a:rPr>
              <a:t>depleted</a:t>
            </a:r>
            <a:r>
              <a:rPr sz="1400" b="1" spc="-35" dirty="0">
                <a:solidFill>
                  <a:srgbClr val="F36F21"/>
                </a:solidFill>
                <a:latin typeface="Swis721 BT"/>
                <a:cs typeface="Swis721 BT"/>
              </a:rPr>
              <a:t> </a:t>
            </a:r>
            <a:r>
              <a:rPr sz="1400" b="1" dirty="0">
                <a:solidFill>
                  <a:srgbClr val="F36F21"/>
                </a:solidFill>
                <a:latin typeface="Swis721 BT"/>
                <a:cs typeface="Swis721 BT"/>
              </a:rPr>
              <a:t>light</a:t>
            </a:r>
            <a:r>
              <a:rPr sz="1400" b="1" spc="-50" dirty="0">
                <a:solidFill>
                  <a:srgbClr val="F36F21"/>
                </a:solidFill>
                <a:latin typeface="Swis721 BT"/>
                <a:cs typeface="Swis721 BT"/>
              </a:rPr>
              <a:t> </a:t>
            </a:r>
            <a:r>
              <a:rPr sz="1400" spc="-10" dirty="0">
                <a:solidFill>
                  <a:srgbClr val="4C4D4F"/>
                </a:solidFill>
                <a:latin typeface="Swis721 Lt BT"/>
                <a:cs typeface="Swis721 Lt BT"/>
              </a:rPr>
              <a:t>promotes</a:t>
            </a:r>
            <a:endParaRPr sz="1400">
              <a:latin typeface="Swis721 Lt BT"/>
              <a:cs typeface="Swis721 Lt BT"/>
            </a:endParaRPr>
          </a:p>
          <a:p>
            <a:pPr marL="12700">
              <a:lnSpc>
                <a:spcPct val="100000"/>
              </a:lnSpc>
            </a:pPr>
            <a:r>
              <a:rPr sz="1400" b="1" dirty="0">
                <a:solidFill>
                  <a:srgbClr val="F36F21"/>
                </a:solidFill>
                <a:latin typeface="Swis721 BT"/>
                <a:cs typeface="Swis721 BT"/>
              </a:rPr>
              <a:t>better</a:t>
            </a:r>
            <a:r>
              <a:rPr sz="1400" b="1" spc="-65" dirty="0">
                <a:solidFill>
                  <a:srgbClr val="F36F21"/>
                </a:solidFill>
                <a:latin typeface="Swis721 BT"/>
                <a:cs typeface="Swis721 BT"/>
              </a:rPr>
              <a:t> </a:t>
            </a:r>
            <a:r>
              <a:rPr sz="1400" b="1" dirty="0">
                <a:solidFill>
                  <a:srgbClr val="F36F21"/>
                </a:solidFill>
                <a:latin typeface="Swis721 BT"/>
                <a:cs typeface="Swis721 BT"/>
              </a:rPr>
              <a:t>quality</a:t>
            </a:r>
            <a:r>
              <a:rPr sz="1400" b="1" spc="-60" dirty="0">
                <a:solidFill>
                  <a:srgbClr val="F36F21"/>
                </a:solidFill>
                <a:latin typeface="Swis721 BT"/>
                <a:cs typeface="Swis721 BT"/>
              </a:rPr>
              <a:t> </a:t>
            </a:r>
            <a:r>
              <a:rPr sz="1400" b="1" spc="-10" dirty="0">
                <a:solidFill>
                  <a:srgbClr val="F36F21"/>
                </a:solidFill>
                <a:latin typeface="Swis721 BT"/>
                <a:cs typeface="Swis721 BT"/>
              </a:rPr>
              <a:t>sleep</a:t>
            </a:r>
            <a:endParaRPr sz="1400">
              <a:latin typeface="Swis721 BT"/>
              <a:cs typeface="Swis721 BT"/>
            </a:endParaRPr>
          </a:p>
        </p:txBody>
      </p:sp>
      <p:sp>
        <p:nvSpPr>
          <p:cNvPr id="251" name="object 50">
            <a:extLst>
              <a:ext uri="{FF2B5EF4-FFF2-40B4-BE49-F238E27FC236}">
                <a16:creationId xmlns:a16="http://schemas.microsoft.com/office/drawing/2014/main" id="{9731FA92-599B-E3B6-872D-E6284CB5FF9D}"/>
              </a:ext>
            </a:extLst>
          </p:cNvPr>
          <p:cNvSpPr txBox="1"/>
          <p:nvPr/>
        </p:nvSpPr>
        <p:spPr>
          <a:xfrm>
            <a:off x="934376" y="5504637"/>
            <a:ext cx="3462654" cy="378460"/>
          </a:xfrm>
          <a:prstGeom prst="rect">
            <a:avLst/>
          </a:prstGeom>
          <a:solidFill>
            <a:srgbClr val="231F20">
              <a:alpha val="75000"/>
            </a:srgbClr>
          </a:solidFill>
        </p:spPr>
        <p:txBody>
          <a:bodyPr vert="horz" wrap="square" lIns="0" tIns="8255" rIns="0" bIns="0" rtlCol="0">
            <a:spAutoFit/>
          </a:bodyPr>
          <a:lstStyle/>
          <a:p>
            <a:pPr marL="37465">
              <a:lnSpc>
                <a:spcPct val="100000"/>
              </a:lnSpc>
              <a:spcBef>
                <a:spcPts val="65"/>
              </a:spcBef>
            </a:pPr>
            <a:r>
              <a:rPr sz="900" b="1" spc="-25" dirty="0">
                <a:solidFill>
                  <a:srgbClr val="FFFFFF"/>
                </a:solidFill>
                <a:latin typeface="Swis721 BT"/>
                <a:cs typeface="Swis721 BT"/>
              </a:rPr>
              <a:t>Lucca</a:t>
            </a:r>
            <a:r>
              <a:rPr sz="900" b="1" spc="-30" dirty="0">
                <a:solidFill>
                  <a:srgbClr val="FFFFFF"/>
                </a:solidFill>
                <a:latin typeface="Swis721 BT"/>
                <a:cs typeface="Swis721 BT"/>
              </a:rPr>
              <a:t> </a:t>
            </a:r>
            <a:r>
              <a:rPr sz="900" b="1" spc="-20" dirty="0">
                <a:solidFill>
                  <a:srgbClr val="FFFFFF"/>
                </a:solidFill>
                <a:latin typeface="Swis721 BT"/>
                <a:cs typeface="Swis721 BT"/>
              </a:rPr>
              <a:t>350</a:t>
            </a:r>
            <a:r>
              <a:rPr sz="900" b="1" spc="-30" dirty="0">
                <a:solidFill>
                  <a:srgbClr val="FFFFFF"/>
                </a:solidFill>
                <a:latin typeface="Swis721 BT"/>
                <a:cs typeface="Swis721 BT"/>
              </a:rPr>
              <a:t> </a:t>
            </a:r>
            <a:r>
              <a:rPr sz="900" b="1" spc="-50" dirty="0">
                <a:solidFill>
                  <a:srgbClr val="FFFFFF"/>
                </a:solidFill>
                <a:latin typeface="Swis721 BT"/>
                <a:cs typeface="Swis721 BT"/>
              </a:rPr>
              <a:t>-</a:t>
            </a:r>
            <a:endParaRPr sz="900">
              <a:latin typeface="Swis721 BT"/>
              <a:cs typeface="Swis721 BT"/>
            </a:endParaRPr>
          </a:p>
          <a:p>
            <a:pPr marL="37465">
              <a:lnSpc>
                <a:spcPct val="100000"/>
              </a:lnSpc>
            </a:pPr>
            <a:r>
              <a:rPr sz="900" b="1" spc="-25" dirty="0">
                <a:solidFill>
                  <a:srgbClr val="FFFFFF"/>
                </a:solidFill>
                <a:latin typeface="Swis721 BT"/>
                <a:cs typeface="Swis721 BT"/>
              </a:rPr>
              <a:t>Showing</a:t>
            </a:r>
            <a:r>
              <a:rPr sz="900" b="1" spc="-15" dirty="0">
                <a:solidFill>
                  <a:srgbClr val="FFFFFF"/>
                </a:solidFill>
                <a:latin typeface="Swis721 BT"/>
                <a:cs typeface="Swis721 BT"/>
              </a:rPr>
              <a:t> </a:t>
            </a:r>
            <a:r>
              <a:rPr sz="900" b="1" spc="-25" dirty="0">
                <a:solidFill>
                  <a:srgbClr val="FFFFFF"/>
                </a:solidFill>
                <a:latin typeface="Swis721 BT"/>
                <a:cs typeface="Swis721 BT"/>
              </a:rPr>
              <a:t>4200K</a:t>
            </a:r>
            <a:r>
              <a:rPr sz="900" b="1" spc="-10" dirty="0">
                <a:solidFill>
                  <a:srgbClr val="FFFFFF"/>
                </a:solidFill>
                <a:latin typeface="Swis721 BT"/>
                <a:cs typeface="Swis721 BT"/>
              </a:rPr>
              <a:t> </a:t>
            </a:r>
            <a:r>
              <a:rPr sz="900" b="1" spc="-30" dirty="0">
                <a:solidFill>
                  <a:srgbClr val="FFFFFF"/>
                </a:solidFill>
                <a:latin typeface="Swis721 BT"/>
                <a:cs typeface="Swis721 BT"/>
              </a:rPr>
              <a:t>Blue-</a:t>
            </a:r>
            <a:r>
              <a:rPr sz="900" b="1" spc="-25" dirty="0">
                <a:solidFill>
                  <a:srgbClr val="FFFFFF"/>
                </a:solidFill>
                <a:latin typeface="Swis721 BT"/>
                <a:cs typeface="Swis721 BT"/>
              </a:rPr>
              <a:t>enriched,</a:t>
            </a:r>
            <a:r>
              <a:rPr sz="900" b="1" spc="-10" dirty="0">
                <a:solidFill>
                  <a:srgbClr val="FFFFFF"/>
                </a:solidFill>
                <a:latin typeface="Swis721 BT"/>
                <a:cs typeface="Swis721 BT"/>
              </a:rPr>
              <a:t> </a:t>
            </a:r>
            <a:r>
              <a:rPr sz="900" b="1" spc="-30" dirty="0">
                <a:solidFill>
                  <a:srgbClr val="FFFFFF"/>
                </a:solidFill>
                <a:latin typeface="Swis721 BT"/>
                <a:cs typeface="Swis721 BT"/>
              </a:rPr>
              <a:t>combined</a:t>
            </a:r>
            <a:r>
              <a:rPr sz="900" b="1" spc="-15" dirty="0">
                <a:solidFill>
                  <a:srgbClr val="FFFFFF"/>
                </a:solidFill>
                <a:latin typeface="Swis721 BT"/>
                <a:cs typeface="Swis721 BT"/>
              </a:rPr>
              <a:t> </a:t>
            </a:r>
            <a:r>
              <a:rPr sz="900" b="1" spc="-25" dirty="0">
                <a:solidFill>
                  <a:srgbClr val="FFFFFF"/>
                </a:solidFill>
                <a:latin typeface="Swis721 BT"/>
                <a:cs typeface="Swis721 BT"/>
              </a:rPr>
              <a:t>direct</a:t>
            </a:r>
            <a:r>
              <a:rPr sz="900" b="1" spc="-10" dirty="0">
                <a:solidFill>
                  <a:srgbClr val="FFFFFF"/>
                </a:solidFill>
                <a:latin typeface="Swis721 BT"/>
                <a:cs typeface="Swis721 BT"/>
              </a:rPr>
              <a:t> </a:t>
            </a:r>
            <a:r>
              <a:rPr sz="900" b="1" dirty="0">
                <a:solidFill>
                  <a:srgbClr val="FFFFFF"/>
                </a:solidFill>
                <a:latin typeface="Swis721 BT"/>
                <a:cs typeface="Swis721 BT"/>
              </a:rPr>
              <a:t>&amp;</a:t>
            </a:r>
            <a:r>
              <a:rPr sz="900" b="1" spc="-10" dirty="0">
                <a:solidFill>
                  <a:srgbClr val="FFFFFF"/>
                </a:solidFill>
                <a:latin typeface="Swis721 BT"/>
                <a:cs typeface="Swis721 BT"/>
              </a:rPr>
              <a:t> </a:t>
            </a:r>
            <a:r>
              <a:rPr sz="900" b="1" spc="-25" dirty="0">
                <a:solidFill>
                  <a:srgbClr val="FFFFFF"/>
                </a:solidFill>
                <a:latin typeface="Swis721 BT"/>
                <a:cs typeface="Swis721 BT"/>
              </a:rPr>
              <a:t>indirect</a:t>
            </a:r>
            <a:r>
              <a:rPr sz="900" b="1" spc="-15" dirty="0">
                <a:solidFill>
                  <a:srgbClr val="FFFFFF"/>
                </a:solidFill>
                <a:latin typeface="Swis721 BT"/>
                <a:cs typeface="Swis721 BT"/>
              </a:rPr>
              <a:t> </a:t>
            </a:r>
            <a:r>
              <a:rPr sz="900" b="1" spc="-20" dirty="0">
                <a:solidFill>
                  <a:srgbClr val="FFFFFF"/>
                </a:solidFill>
                <a:latin typeface="Swis721 BT"/>
                <a:cs typeface="Swis721 BT"/>
              </a:rPr>
              <a:t>mode</a:t>
            </a:r>
            <a:endParaRPr sz="900">
              <a:latin typeface="Swis721 BT"/>
              <a:cs typeface="Swis721 BT"/>
            </a:endParaRPr>
          </a:p>
        </p:txBody>
      </p:sp>
      <p:sp>
        <p:nvSpPr>
          <p:cNvPr id="252" name="object 51">
            <a:extLst>
              <a:ext uri="{FF2B5EF4-FFF2-40B4-BE49-F238E27FC236}">
                <a16:creationId xmlns:a16="http://schemas.microsoft.com/office/drawing/2014/main" id="{256DF2D5-D2AB-457C-24B8-D37595EECE79}"/>
              </a:ext>
            </a:extLst>
          </p:cNvPr>
          <p:cNvSpPr txBox="1"/>
          <p:nvPr/>
        </p:nvSpPr>
        <p:spPr>
          <a:xfrm>
            <a:off x="5597956" y="5504637"/>
            <a:ext cx="2727960" cy="378460"/>
          </a:xfrm>
          <a:prstGeom prst="rect">
            <a:avLst/>
          </a:prstGeom>
          <a:solidFill>
            <a:srgbClr val="231F20">
              <a:alpha val="75000"/>
            </a:srgbClr>
          </a:solidFill>
        </p:spPr>
        <p:txBody>
          <a:bodyPr vert="horz" wrap="square" lIns="0" tIns="8255" rIns="0" bIns="0" rtlCol="0">
            <a:spAutoFit/>
          </a:bodyPr>
          <a:lstStyle/>
          <a:p>
            <a:pPr marL="37465">
              <a:lnSpc>
                <a:spcPct val="100000"/>
              </a:lnSpc>
              <a:spcBef>
                <a:spcPts val="65"/>
              </a:spcBef>
            </a:pPr>
            <a:r>
              <a:rPr sz="900" b="1" spc="-25" dirty="0">
                <a:solidFill>
                  <a:srgbClr val="FFFFFF"/>
                </a:solidFill>
                <a:latin typeface="Swis721 BT"/>
                <a:cs typeface="Swis721 BT"/>
              </a:rPr>
              <a:t>Lucca</a:t>
            </a:r>
            <a:r>
              <a:rPr sz="900" b="1" spc="-30" dirty="0">
                <a:solidFill>
                  <a:srgbClr val="FFFFFF"/>
                </a:solidFill>
                <a:latin typeface="Swis721 BT"/>
                <a:cs typeface="Swis721 BT"/>
              </a:rPr>
              <a:t> </a:t>
            </a:r>
            <a:r>
              <a:rPr sz="900" b="1" spc="-20" dirty="0">
                <a:solidFill>
                  <a:srgbClr val="FFFFFF"/>
                </a:solidFill>
                <a:latin typeface="Swis721 BT"/>
                <a:cs typeface="Swis721 BT"/>
              </a:rPr>
              <a:t>350</a:t>
            </a:r>
            <a:r>
              <a:rPr sz="900" b="1" spc="-30" dirty="0">
                <a:solidFill>
                  <a:srgbClr val="FFFFFF"/>
                </a:solidFill>
                <a:latin typeface="Swis721 BT"/>
                <a:cs typeface="Swis721 BT"/>
              </a:rPr>
              <a:t> </a:t>
            </a:r>
            <a:r>
              <a:rPr sz="900" b="1" spc="-50" dirty="0">
                <a:solidFill>
                  <a:srgbClr val="FFFFFF"/>
                </a:solidFill>
                <a:latin typeface="Swis721 BT"/>
                <a:cs typeface="Swis721 BT"/>
              </a:rPr>
              <a:t>-</a:t>
            </a:r>
            <a:endParaRPr sz="900">
              <a:latin typeface="Swis721 BT"/>
              <a:cs typeface="Swis721 BT"/>
            </a:endParaRPr>
          </a:p>
          <a:p>
            <a:pPr marL="37465">
              <a:lnSpc>
                <a:spcPct val="100000"/>
              </a:lnSpc>
            </a:pPr>
            <a:r>
              <a:rPr sz="900" b="1" spc="-25" dirty="0">
                <a:solidFill>
                  <a:srgbClr val="FFFFFF"/>
                </a:solidFill>
                <a:latin typeface="Swis721 BT"/>
                <a:cs typeface="Swis721 BT"/>
              </a:rPr>
              <a:t>Showing</a:t>
            </a:r>
            <a:r>
              <a:rPr sz="900" b="1" spc="-15" dirty="0">
                <a:solidFill>
                  <a:srgbClr val="FFFFFF"/>
                </a:solidFill>
                <a:latin typeface="Swis721 BT"/>
                <a:cs typeface="Swis721 BT"/>
              </a:rPr>
              <a:t> </a:t>
            </a:r>
            <a:r>
              <a:rPr sz="900" b="1" spc="-25" dirty="0">
                <a:solidFill>
                  <a:srgbClr val="FFFFFF"/>
                </a:solidFill>
                <a:latin typeface="Swis721 BT"/>
                <a:cs typeface="Swis721 BT"/>
              </a:rPr>
              <a:t>2200K</a:t>
            </a:r>
            <a:r>
              <a:rPr sz="900" b="1" spc="-10" dirty="0">
                <a:solidFill>
                  <a:srgbClr val="FFFFFF"/>
                </a:solidFill>
                <a:latin typeface="Swis721 BT"/>
                <a:cs typeface="Swis721 BT"/>
              </a:rPr>
              <a:t> </a:t>
            </a:r>
            <a:r>
              <a:rPr sz="900" b="1" spc="-20" dirty="0">
                <a:solidFill>
                  <a:srgbClr val="FFFFFF"/>
                </a:solidFill>
                <a:latin typeface="Swis721 BT"/>
                <a:cs typeface="Swis721 BT"/>
              </a:rPr>
              <a:t>Blue-</a:t>
            </a:r>
            <a:r>
              <a:rPr sz="900" b="1" spc="-25" dirty="0">
                <a:solidFill>
                  <a:srgbClr val="FFFFFF"/>
                </a:solidFill>
                <a:latin typeface="Swis721 BT"/>
                <a:cs typeface="Swis721 BT"/>
              </a:rPr>
              <a:t>depleted,</a:t>
            </a:r>
            <a:r>
              <a:rPr sz="900" b="1" spc="-10" dirty="0">
                <a:solidFill>
                  <a:srgbClr val="FFFFFF"/>
                </a:solidFill>
                <a:latin typeface="Swis721 BT"/>
                <a:cs typeface="Swis721 BT"/>
              </a:rPr>
              <a:t> </a:t>
            </a:r>
            <a:r>
              <a:rPr sz="900" b="1" spc="-25" dirty="0">
                <a:solidFill>
                  <a:srgbClr val="FFFFFF"/>
                </a:solidFill>
                <a:latin typeface="Swis721 BT"/>
                <a:cs typeface="Swis721 BT"/>
              </a:rPr>
              <a:t>indirect</a:t>
            </a:r>
            <a:r>
              <a:rPr sz="900" b="1" spc="-10" dirty="0">
                <a:solidFill>
                  <a:srgbClr val="FFFFFF"/>
                </a:solidFill>
                <a:latin typeface="Swis721 BT"/>
                <a:cs typeface="Swis721 BT"/>
              </a:rPr>
              <a:t> </a:t>
            </a:r>
            <a:r>
              <a:rPr sz="900" b="1" spc="-20" dirty="0">
                <a:solidFill>
                  <a:srgbClr val="FFFFFF"/>
                </a:solidFill>
                <a:latin typeface="Swis721 BT"/>
                <a:cs typeface="Swis721 BT"/>
              </a:rPr>
              <a:t>mode</a:t>
            </a:r>
            <a:r>
              <a:rPr sz="900" b="1" spc="-10" dirty="0">
                <a:solidFill>
                  <a:srgbClr val="FFFFFF"/>
                </a:solidFill>
                <a:latin typeface="Swis721 BT"/>
                <a:cs typeface="Swis721 BT"/>
              </a:rPr>
              <a:t> </a:t>
            </a:r>
            <a:r>
              <a:rPr sz="900" b="1" spc="-20" dirty="0">
                <a:solidFill>
                  <a:srgbClr val="FFFFFF"/>
                </a:solidFill>
                <a:latin typeface="Swis721 BT"/>
                <a:cs typeface="Swis721 BT"/>
              </a:rPr>
              <a:t>only</a:t>
            </a:r>
            <a:endParaRPr sz="900">
              <a:latin typeface="Swis721 BT"/>
              <a:cs typeface="Swis721 BT"/>
            </a:endParaRPr>
          </a:p>
        </p:txBody>
      </p:sp>
      <p:pic>
        <p:nvPicPr>
          <p:cNvPr id="1077" name="Picture 1076">
            <a:extLst>
              <a:ext uri="{FF2B5EF4-FFF2-40B4-BE49-F238E27FC236}">
                <a16:creationId xmlns:a16="http://schemas.microsoft.com/office/drawing/2014/main" id="{1DFEB361-620A-9B70-85AE-1B0710C9C51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3169" y="347605"/>
            <a:ext cx="3476886" cy="921375"/>
          </a:xfrm>
          <a:prstGeom prst="rect">
            <a:avLst/>
          </a:prstGeom>
        </p:spPr>
      </p:pic>
    </p:spTree>
    <p:extLst>
      <p:ext uri="{BB962C8B-B14F-4D97-AF65-F5344CB8AC3E}">
        <p14:creationId xmlns:p14="http://schemas.microsoft.com/office/powerpoint/2010/main" val="1387082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8A4646-1386-F291-276F-F5FD49E0D60C}"/>
            </a:ext>
          </a:extLst>
        </p:cNvPr>
        <p:cNvGrpSpPr/>
        <p:nvPr/>
      </p:nvGrpSpPr>
      <p:grpSpPr>
        <a:xfrm>
          <a:off x="0" y="0"/>
          <a:ext cx="0" cy="0"/>
          <a:chOff x="0" y="0"/>
          <a:chExt cx="0" cy="0"/>
        </a:xfrm>
      </p:grpSpPr>
      <p:sp>
        <p:nvSpPr>
          <p:cNvPr id="140" name="Rectangle 13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edroom with a bed and a bookcase&#10;&#10;AI-generated content may be incorrect.">
            <a:extLst>
              <a:ext uri="{FF2B5EF4-FFF2-40B4-BE49-F238E27FC236}">
                <a16:creationId xmlns:a16="http://schemas.microsoft.com/office/drawing/2014/main" id="{B1835FD2-258A-C039-60E8-C0603226C729}"/>
              </a:ext>
            </a:extLst>
          </p:cNvPr>
          <p:cNvPicPr>
            <a:picLocks noChangeAspect="1"/>
          </p:cNvPicPr>
          <p:nvPr/>
        </p:nvPicPr>
        <p:blipFill>
          <a:blip r:embed="rId3"/>
          <a:srcRect t="6329" b="9402"/>
          <a:stretch>
            <a:fillRect/>
          </a:stretch>
        </p:blipFill>
        <p:spPr>
          <a:xfrm>
            <a:off x="-1504" y="-2"/>
            <a:ext cx="12191980" cy="6858002"/>
          </a:xfrm>
          <a:prstGeom prst="rect">
            <a:avLst/>
          </a:prstGeom>
        </p:spPr>
      </p:pic>
    </p:spTree>
    <p:extLst>
      <p:ext uri="{BB962C8B-B14F-4D97-AF65-F5344CB8AC3E}">
        <p14:creationId xmlns:p14="http://schemas.microsoft.com/office/powerpoint/2010/main" val="3075268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F337B7-4711-27AD-8A2A-D2A9B7611C74}"/>
            </a:ext>
          </a:extLst>
        </p:cNvPr>
        <p:cNvGrpSpPr/>
        <p:nvPr/>
      </p:nvGrpSpPr>
      <p:grpSpPr>
        <a:xfrm>
          <a:off x="0" y="0"/>
          <a:ext cx="0" cy="0"/>
          <a:chOff x="0" y="0"/>
          <a:chExt cx="0" cy="0"/>
        </a:xfrm>
      </p:grpSpPr>
      <p:sp>
        <p:nvSpPr>
          <p:cNvPr id="135" name="Rectangle 13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7" name="Picture 126" descr="A room with a bed and a bookcase&#10;&#10;AI-generated content may be incorrect.">
            <a:extLst>
              <a:ext uri="{FF2B5EF4-FFF2-40B4-BE49-F238E27FC236}">
                <a16:creationId xmlns:a16="http://schemas.microsoft.com/office/drawing/2014/main" id="{58299A51-8521-5DA0-FE66-7915D8AF5A2C}"/>
              </a:ext>
            </a:extLst>
          </p:cNvPr>
          <p:cNvPicPr>
            <a:picLocks noChangeAspect="1"/>
          </p:cNvPicPr>
          <p:nvPr/>
        </p:nvPicPr>
        <p:blipFill>
          <a:blip r:embed="rId3"/>
          <a:srcRect l="13" t="6742" r="-13" b="8989"/>
          <a:stretch>
            <a:fillRect/>
          </a:stretch>
        </p:blipFill>
        <p:spPr>
          <a:xfrm>
            <a:off x="-1504" y="0"/>
            <a:ext cx="12191980" cy="6858000"/>
          </a:xfrm>
          <a:prstGeom prst="rect">
            <a:avLst/>
          </a:prstGeom>
        </p:spPr>
      </p:pic>
    </p:spTree>
    <p:extLst>
      <p:ext uri="{BB962C8B-B14F-4D97-AF65-F5344CB8AC3E}">
        <p14:creationId xmlns:p14="http://schemas.microsoft.com/office/powerpoint/2010/main" val="1480745590"/>
      </p:ext>
    </p:extLst>
  </p:cSld>
  <p:clrMapOvr>
    <a:masterClrMapping/>
  </p:clrMapOvr>
</p:sld>
</file>

<file path=ppt/theme/theme1.xml><?xml version="1.0" encoding="utf-8"?>
<a:theme xmlns:a="http://schemas.openxmlformats.org/drawingml/2006/main" name="Office Theme">
  <a:themeElements>
    <a:clrScheme name="Light Years Ahead">
      <a:dk1>
        <a:srgbClr val="484946"/>
      </a:dk1>
      <a:lt1>
        <a:sysClr val="window" lastClr="FFFFFF"/>
      </a:lt1>
      <a:dk2>
        <a:srgbClr val="484946"/>
      </a:dk2>
      <a:lt2>
        <a:srgbClr val="FFFFFF"/>
      </a:lt2>
      <a:accent1>
        <a:srgbClr val="F49B2D"/>
      </a:accent1>
      <a:accent2>
        <a:srgbClr val="E53230"/>
      </a:accent2>
      <a:accent3>
        <a:srgbClr val="5D3F91"/>
      </a:accent3>
      <a:accent4>
        <a:srgbClr val="3D4394"/>
      </a:accent4>
      <a:accent5>
        <a:srgbClr val="3ABBD4"/>
      </a:accent5>
      <a:accent6>
        <a:srgbClr val="BFBFBF"/>
      </a:accent6>
      <a:hlink>
        <a:srgbClr val="3ABBD4"/>
      </a:hlink>
      <a:folHlink>
        <a:srgbClr val="F49B2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o Group - Presentation Template" id="{581C0DEB-FA24-4946-9AF9-4C429880C632}" vid="{6D2BCAD6-31BA-4039-928B-57DD7FCBD1C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Daro Group - Presentation Template</Template>
  <TotalTime>13861</TotalTime>
  <Words>1740</Words>
  <Application>Microsoft Office PowerPoint</Application>
  <PresentationFormat>Widescreen</PresentationFormat>
  <Paragraphs>208</Paragraphs>
  <Slides>17</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Swis721 BT</vt:lpstr>
      <vt:lpstr>Helvetica Neue</vt:lpstr>
      <vt:lpstr>Segoe UI Symbol</vt:lpstr>
      <vt:lpstr>Arial</vt:lpstr>
      <vt:lpstr>Calibri</vt:lpstr>
      <vt:lpstr>GRIFTER</vt:lpstr>
      <vt:lpstr>Open Sans</vt:lpstr>
      <vt:lpstr>Swiss 721</vt:lpstr>
      <vt:lpstr>Swis721 Lt BT</vt:lpstr>
      <vt:lpstr>Trebuchet MS</vt:lpstr>
      <vt:lpstr>Montserrat</vt:lpstr>
      <vt:lpstr>Office Theme</vt:lpstr>
      <vt:lpstr>Lighting in Mental Health</vt:lpstr>
      <vt:lpstr>PowerPoint Presentation</vt:lpstr>
      <vt:lpstr>PowerPoint Presentation</vt:lpstr>
      <vt:lpstr>PowerPoint Presentation</vt:lpstr>
      <vt:lpstr>Melagen in Practice</vt:lpstr>
      <vt:lpstr>Melagen Cycle</vt:lpstr>
      <vt:lpstr>PowerPoint Presentation</vt:lpstr>
      <vt:lpstr>PowerPoint Presentation</vt:lpstr>
      <vt:lpstr>PowerPoint Presentation</vt:lpstr>
      <vt:lpstr>PowerPoint Presentation</vt:lpstr>
      <vt:lpstr>PowerPoint Presentation</vt:lpstr>
      <vt:lpstr>Colours and Customisation</vt:lpstr>
      <vt:lpstr>Emergency Lighting Effective way-finding even with power loss</vt:lpstr>
      <vt:lpstr>Healthcare It starts with the lighting…..</vt:lpstr>
      <vt:lpstr> Then your options are endless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Nott</dc:creator>
  <cp:lastModifiedBy>Lee McCarthy</cp:lastModifiedBy>
  <cp:revision>24</cp:revision>
  <dcterms:created xsi:type="dcterms:W3CDTF">2021-05-05T12:13:22Z</dcterms:created>
  <dcterms:modified xsi:type="dcterms:W3CDTF">2026-02-09T17:57:23Z</dcterms:modified>
</cp:coreProperties>
</file>